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</p:sldMasterIdLst>
  <p:notesMasterIdLst>
    <p:notesMasterId r:id="rId23"/>
  </p:notesMasterIdLst>
  <p:sldIdLst>
    <p:sldId id="256" r:id="rId6"/>
    <p:sldId id="315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287" r:id="rId16"/>
    <p:sldId id="325" r:id="rId17"/>
    <p:sldId id="328" r:id="rId18"/>
    <p:sldId id="329" r:id="rId19"/>
    <p:sldId id="330" r:id="rId20"/>
    <p:sldId id="331" r:id="rId21"/>
    <p:sldId id="275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C96DB-F030-44C8-801C-685C5C940360}" type="datetimeFigureOut">
              <a:rPr lang="es-CR" smtClean="0"/>
              <a:t>11/3/2024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0AB6F-D7AB-4028-942A-785E585F1D7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9275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0AB6F-D7AB-4028-942A-785E585F1D79}" type="slidenum">
              <a:rPr lang="es-CR" smtClean="0"/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1061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0AB6F-D7AB-4028-942A-785E585F1D79}" type="slidenum">
              <a:rPr lang="es-CR" smtClean="0"/>
              <a:t>16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029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524000" y="3191475"/>
            <a:ext cx="9144000" cy="1306297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524000" y="4726667"/>
            <a:ext cx="9144000" cy="118894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1524000" y="456789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osición de imagen 2"/>
          <p:cNvSpPr>
            <a:spLocks noGrp="1"/>
          </p:cNvSpPr>
          <p:nvPr>
            <p:ph type="pic" idx="13" hasCustomPrompt="1"/>
          </p:nvPr>
        </p:nvSpPr>
        <p:spPr>
          <a:xfrm>
            <a:off x="1523999" y="6074381"/>
            <a:ext cx="1572633" cy="645928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 identificador</a:t>
            </a:r>
          </a:p>
        </p:txBody>
      </p:sp>
      <p:sp>
        <p:nvSpPr>
          <p:cNvPr id="13" name="Marcador de posición de imagen 2"/>
          <p:cNvSpPr>
            <a:spLocks noGrp="1"/>
          </p:cNvSpPr>
          <p:nvPr>
            <p:ph type="pic" idx="15" hasCustomPrompt="1"/>
          </p:nvPr>
        </p:nvSpPr>
        <p:spPr>
          <a:xfrm>
            <a:off x="9095367" y="6074381"/>
            <a:ext cx="1572633" cy="645928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 identificador</a:t>
            </a: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8" y="796544"/>
            <a:ext cx="2438402" cy="2104574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BD8A2B74-3A3B-823D-85D6-082B82AFBEAC}"/>
              </a:ext>
            </a:extLst>
          </p:cNvPr>
          <p:cNvGrpSpPr/>
          <p:nvPr userDrawn="1"/>
        </p:nvGrpSpPr>
        <p:grpSpPr>
          <a:xfrm>
            <a:off x="4958865" y="5567288"/>
            <a:ext cx="2271226" cy="948728"/>
            <a:chOff x="4958865" y="5567288"/>
            <a:chExt cx="2271226" cy="948728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F20070D-9BC8-3954-B5E7-0EE1AC84A29C}"/>
                </a:ext>
              </a:extLst>
            </p:cNvPr>
            <p:cNvSpPr txBox="1"/>
            <p:nvPr/>
          </p:nvSpPr>
          <p:spPr>
            <a:xfrm>
              <a:off x="6778560" y="5803888"/>
              <a:ext cx="240030" cy="329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CR" sz="1650" spc="0" baseline="0">
                  <a:ln/>
                  <a:solidFill>
                    <a:srgbClr val="646567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FAC3B17A-5414-AFE1-37FA-38ED80F13BE2}"/>
                </a:ext>
              </a:extLst>
            </p:cNvPr>
            <p:cNvSpPr/>
            <p:nvPr/>
          </p:nvSpPr>
          <p:spPr>
            <a:xfrm>
              <a:off x="4958865" y="5966548"/>
              <a:ext cx="2271226" cy="9525"/>
            </a:xfrm>
            <a:custGeom>
              <a:avLst/>
              <a:gdLst>
                <a:gd name="connsiteX0" fmla="*/ 0 w 2271226"/>
                <a:gd name="connsiteY0" fmla="*/ 0 h 9525"/>
                <a:gd name="connsiteX1" fmla="*/ 2271227 w 227122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71226" h="9525">
                  <a:moveTo>
                    <a:pt x="0" y="0"/>
                  </a:moveTo>
                  <a:lnTo>
                    <a:pt x="2271227" y="0"/>
                  </a:lnTo>
                </a:path>
              </a:pathLst>
            </a:custGeom>
            <a:ln w="19050" cap="flat">
              <a:solidFill>
                <a:srgbClr val="1BBB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grpSp>
          <p:nvGrpSpPr>
            <p:cNvPr id="26" name="Gráfico 20">
              <a:extLst>
                <a:ext uri="{FF2B5EF4-FFF2-40B4-BE49-F238E27FC236}">
                  <a16:creationId xmlns:a16="http://schemas.microsoft.com/office/drawing/2014/main" id="{72CC8396-207E-25D6-6AD7-D22EDF3E2A68}"/>
                </a:ext>
              </a:extLst>
            </p:cNvPr>
            <p:cNvGrpSpPr/>
            <p:nvPr/>
          </p:nvGrpSpPr>
          <p:grpSpPr>
            <a:xfrm>
              <a:off x="5479606" y="5567288"/>
              <a:ext cx="1240326" cy="294903"/>
              <a:chOff x="4974925" y="5567288"/>
              <a:chExt cx="1240326" cy="294903"/>
            </a:xfrm>
            <a:solidFill>
              <a:schemeClr val="bg1"/>
            </a:solidFill>
          </p:grpSpPr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110B4E84-FB30-4B2F-87BC-6D89AC2280F3}"/>
                  </a:ext>
                </a:extLst>
              </p:cNvPr>
              <p:cNvSpPr/>
              <p:nvPr/>
            </p:nvSpPr>
            <p:spPr>
              <a:xfrm>
                <a:off x="4974925" y="5567288"/>
                <a:ext cx="292788" cy="294903"/>
              </a:xfrm>
              <a:custGeom>
                <a:avLst/>
                <a:gdLst>
                  <a:gd name="connsiteX0" fmla="*/ 292789 w 292788"/>
                  <a:gd name="connsiteY0" fmla="*/ 144066 h 294903"/>
                  <a:gd name="connsiteX1" fmla="*/ 144075 w 292788"/>
                  <a:gd name="connsiteY1" fmla="*/ 294904 h 294903"/>
                  <a:gd name="connsiteX2" fmla="*/ 0 w 292788"/>
                  <a:gd name="connsiteY2" fmla="*/ 150828 h 294903"/>
                  <a:gd name="connsiteX3" fmla="*/ 147866 w 292788"/>
                  <a:gd name="connsiteY3" fmla="*/ 0 h 294903"/>
                  <a:gd name="connsiteX4" fmla="*/ 292789 w 292788"/>
                  <a:gd name="connsiteY4" fmla="*/ 144066 h 294903"/>
                  <a:gd name="connsiteX5" fmla="*/ 40557 w 292788"/>
                  <a:gd name="connsiteY5" fmla="*/ 149562 h 294903"/>
                  <a:gd name="connsiteX6" fmla="*/ 146190 w 292788"/>
                  <a:gd name="connsiteY6" fmla="*/ 264481 h 294903"/>
                  <a:gd name="connsiteX7" fmla="*/ 252241 w 292788"/>
                  <a:gd name="connsiteY7" fmla="*/ 146180 h 294903"/>
                  <a:gd name="connsiteX8" fmla="*/ 147037 w 292788"/>
                  <a:gd name="connsiteY8" fmla="*/ 30413 h 294903"/>
                  <a:gd name="connsiteX9" fmla="*/ 40557 w 292788"/>
                  <a:gd name="connsiteY9" fmla="*/ 149562 h 29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2788" h="294903">
                    <a:moveTo>
                      <a:pt x="292789" y="144066"/>
                    </a:moveTo>
                    <a:cubicBezTo>
                      <a:pt x="292789" y="239125"/>
                      <a:pt x="225609" y="294904"/>
                      <a:pt x="144075" y="294904"/>
                    </a:cubicBezTo>
                    <a:cubicBezTo>
                      <a:pt x="59150" y="294904"/>
                      <a:pt x="0" y="233639"/>
                      <a:pt x="0" y="150828"/>
                    </a:cubicBezTo>
                    <a:cubicBezTo>
                      <a:pt x="0" y="62113"/>
                      <a:pt x="62951" y="0"/>
                      <a:pt x="147866" y="0"/>
                    </a:cubicBezTo>
                    <a:cubicBezTo>
                      <a:pt x="235334" y="0"/>
                      <a:pt x="292789" y="61684"/>
                      <a:pt x="292789" y="144066"/>
                    </a:cubicBezTo>
                    <a:close/>
                    <a:moveTo>
                      <a:pt x="40557" y="149562"/>
                    </a:moveTo>
                    <a:cubicBezTo>
                      <a:pt x="40557" y="211255"/>
                      <a:pt x="80696" y="264481"/>
                      <a:pt x="146190" y="264481"/>
                    </a:cubicBezTo>
                    <a:cubicBezTo>
                      <a:pt x="211674" y="264481"/>
                      <a:pt x="252241" y="213779"/>
                      <a:pt x="252241" y="146180"/>
                    </a:cubicBezTo>
                    <a:cubicBezTo>
                      <a:pt x="252241" y="88297"/>
                      <a:pt x="215903" y="30413"/>
                      <a:pt x="147037" y="30413"/>
                    </a:cubicBezTo>
                    <a:cubicBezTo>
                      <a:pt x="77314" y="30423"/>
                      <a:pt x="40557" y="85763"/>
                      <a:pt x="40557" y="1495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6C654CA4-947D-FA45-A3BD-421EDE3C9038}"/>
                  </a:ext>
                </a:extLst>
              </p:cNvPr>
              <p:cNvSpPr/>
              <p:nvPr/>
            </p:nvSpPr>
            <p:spPr>
              <a:xfrm>
                <a:off x="5301899" y="5569822"/>
                <a:ext cx="190547" cy="287312"/>
              </a:xfrm>
              <a:custGeom>
                <a:avLst/>
                <a:gdLst>
                  <a:gd name="connsiteX0" fmla="*/ 0 w 190547"/>
                  <a:gd name="connsiteY0" fmla="*/ 5915 h 287312"/>
                  <a:gd name="connsiteX1" fmla="*/ 78581 w 190547"/>
                  <a:gd name="connsiteY1" fmla="*/ 0 h 287312"/>
                  <a:gd name="connsiteX2" fmla="*/ 163935 w 190547"/>
                  <a:gd name="connsiteY2" fmla="*/ 24508 h 287312"/>
                  <a:gd name="connsiteX3" fmla="*/ 190548 w 190547"/>
                  <a:gd name="connsiteY3" fmla="*/ 84506 h 287312"/>
                  <a:gd name="connsiteX4" fmla="*/ 166897 w 190547"/>
                  <a:gd name="connsiteY4" fmla="*/ 146618 h 287312"/>
                  <a:gd name="connsiteX5" fmla="*/ 73095 w 190547"/>
                  <a:gd name="connsiteY5" fmla="*/ 177451 h 287312"/>
                  <a:gd name="connsiteX6" fmla="*/ 38443 w 190547"/>
                  <a:gd name="connsiteY6" fmla="*/ 174079 h 287312"/>
                  <a:gd name="connsiteX7" fmla="*/ 38443 w 190547"/>
                  <a:gd name="connsiteY7" fmla="*/ 287312 h 287312"/>
                  <a:gd name="connsiteX8" fmla="*/ 0 w 190547"/>
                  <a:gd name="connsiteY8" fmla="*/ 287312 h 287312"/>
                  <a:gd name="connsiteX9" fmla="*/ 0 w 190547"/>
                  <a:gd name="connsiteY9" fmla="*/ 5915 h 287312"/>
                  <a:gd name="connsiteX10" fmla="*/ 38443 w 190547"/>
                  <a:gd name="connsiteY10" fmla="*/ 143227 h 287312"/>
                  <a:gd name="connsiteX11" fmla="*/ 74781 w 190547"/>
                  <a:gd name="connsiteY11" fmla="*/ 147028 h 287312"/>
                  <a:gd name="connsiteX12" fmla="*/ 152095 w 190547"/>
                  <a:gd name="connsiteY12" fmla="*/ 86182 h 287312"/>
                  <a:gd name="connsiteX13" fmla="*/ 78572 w 190547"/>
                  <a:gd name="connsiteY13" fmla="*/ 29994 h 287312"/>
                  <a:gd name="connsiteX14" fmla="*/ 38433 w 190547"/>
                  <a:gd name="connsiteY14" fmla="*/ 32956 h 287312"/>
                  <a:gd name="connsiteX15" fmla="*/ 38433 w 190547"/>
                  <a:gd name="connsiteY15" fmla="*/ 143227 h 28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0547" h="287312">
                    <a:moveTo>
                      <a:pt x="0" y="5915"/>
                    </a:moveTo>
                    <a:cubicBezTo>
                      <a:pt x="19431" y="2543"/>
                      <a:pt x="45206" y="0"/>
                      <a:pt x="78581" y="0"/>
                    </a:cubicBezTo>
                    <a:cubicBezTo>
                      <a:pt x="117881" y="0"/>
                      <a:pt x="146190" y="8877"/>
                      <a:pt x="163935" y="24508"/>
                    </a:cubicBezTo>
                    <a:cubicBezTo>
                      <a:pt x="179994" y="38452"/>
                      <a:pt x="190548" y="58731"/>
                      <a:pt x="190548" y="84506"/>
                    </a:cubicBezTo>
                    <a:cubicBezTo>
                      <a:pt x="190548" y="110271"/>
                      <a:pt x="182518" y="131397"/>
                      <a:pt x="166897" y="146618"/>
                    </a:cubicBezTo>
                    <a:cubicBezTo>
                      <a:pt x="145761" y="167316"/>
                      <a:pt x="112814" y="177451"/>
                      <a:pt x="73095" y="177451"/>
                    </a:cubicBezTo>
                    <a:cubicBezTo>
                      <a:pt x="59998" y="177451"/>
                      <a:pt x="48168" y="177032"/>
                      <a:pt x="38443" y="174079"/>
                    </a:cubicBezTo>
                    <a:lnTo>
                      <a:pt x="38443" y="287312"/>
                    </a:lnTo>
                    <a:lnTo>
                      <a:pt x="0" y="287312"/>
                    </a:lnTo>
                    <a:lnTo>
                      <a:pt x="0" y="5915"/>
                    </a:lnTo>
                    <a:close/>
                    <a:moveTo>
                      <a:pt x="38443" y="143227"/>
                    </a:moveTo>
                    <a:cubicBezTo>
                      <a:pt x="48168" y="146190"/>
                      <a:pt x="60417" y="147028"/>
                      <a:pt x="74781" y="147028"/>
                    </a:cubicBezTo>
                    <a:cubicBezTo>
                      <a:pt x="123368" y="147028"/>
                      <a:pt x="152095" y="125054"/>
                      <a:pt x="152095" y="86182"/>
                    </a:cubicBezTo>
                    <a:cubicBezTo>
                      <a:pt x="152095" y="45625"/>
                      <a:pt x="120406" y="29994"/>
                      <a:pt x="78572" y="29994"/>
                    </a:cubicBezTo>
                    <a:cubicBezTo>
                      <a:pt x="59560" y="29994"/>
                      <a:pt x="45615" y="31690"/>
                      <a:pt x="38433" y="32956"/>
                    </a:cubicBezTo>
                    <a:lnTo>
                      <a:pt x="38433" y="1432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78B2BE67-1296-1B1E-2DFE-7017B54758DC}"/>
                  </a:ext>
                </a:extLst>
              </p:cNvPr>
              <p:cNvSpPr/>
              <p:nvPr/>
            </p:nvSpPr>
            <p:spPr>
              <a:xfrm>
                <a:off x="5528746" y="5572355"/>
                <a:ext cx="174069" cy="284759"/>
              </a:xfrm>
              <a:custGeom>
                <a:avLst/>
                <a:gdLst>
                  <a:gd name="connsiteX0" fmla="*/ 0 w 174069"/>
                  <a:gd name="connsiteY0" fmla="*/ 0 h 284759"/>
                  <a:gd name="connsiteX1" fmla="*/ 38443 w 174069"/>
                  <a:gd name="connsiteY1" fmla="*/ 0 h 284759"/>
                  <a:gd name="connsiteX2" fmla="*/ 38443 w 174069"/>
                  <a:gd name="connsiteY2" fmla="*/ 252651 h 284759"/>
                  <a:gd name="connsiteX3" fmla="*/ 174069 w 174069"/>
                  <a:gd name="connsiteY3" fmla="*/ 252651 h 284759"/>
                  <a:gd name="connsiteX4" fmla="*/ 174069 w 174069"/>
                  <a:gd name="connsiteY4" fmla="*/ 284759 h 284759"/>
                  <a:gd name="connsiteX5" fmla="*/ 0 w 174069"/>
                  <a:gd name="connsiteY5" fmla="*/ 284759 h 284759"/>
                  <a:gd name="connsiteX6" fmla="*/ 0 w 174069"/>
                  <a:gd name="connsiteY6" fmla="*/ 0 h 28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069" h="284759">
                    <a:moveTo>
                      <a:pt x="0" y="0"/>
                    </a:moveTo>
                    <a:lnTo>
                      <a:pt x="38443" y="0"/>
                    </a:lnTo>
                    <a:lnTo>
                      <a:pt x="38443" y="252651"/>
                    </a:lnTo>
                    <a:lnTo>
                      <a:pt x="174069" y="252651"/>
                    </a:lnTo>
                    <a:lnTo>
                      <a:pt x="174069" y="284759"/>
                    </a:lnTo>
                    <a:lnTo>
                      <a:pt x="0" y="28475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8837401A-7837-794A-6D2E-1B360CFA4818}"/>
                  </a:ext>
                </a:extLst>
              </p:cNvPr>
              <p:cNvSpPr/>
              <p:nvPr/>
            </p:nvSpPr>
            <p:spPr>
              <a:xfrm>
                <a:off x="5706597" y="5572365"/>
                <a:ext cx="262794" cy="284759"/>
              </a:xfrm>
              <a:custGeom>
                <a:avLst/>
                <a:gdLst>
                  <a:gd name="connsiteX0" fmla="*/ 73095 w 262794"/>
                  <a:gd name="connsiteY0" fmla="*/ 193919 h 284759"/>
                  <a:gd name="connsiteX1" fmla="*/ 40557 w 262794"/>
                  <a:gd name="connsiteY1" fmla="*/ 284759 h 284759"/>
                  <a:gd name="connsiteX2" fmla="*/ 0 w 262794"/>
                  <a:gd name="connsiteY2" fmla="*/ 284759 h 284759"/>
                  <a:gd name="connsiteX3" fmla="*/ 107318 w 262794"/>
                  <a:gd name="connsiteY3" fmla="*/ 0 h 284759"/>
                  <a:gd name="connsiteX4" fmla="*/ 154219 w 262794"/>
                  <a:gd name="connsiteY4" fmla="*/ 0 h 284759"/>
                  <a:gd name="connsiteX5" fmla="*/ 262795 w 262794"/>
                  <a:gd name="connsiteY5" fmla="*/ 284759 h 284759"/>
                  <a:gd name="connsiteX6" fmla="*/ 221390 w 262794"/>
                  <a:gd name="connsiteY6" fmla="*/ 284759 h 284759"/>
                  <a:gd name="connsiteX7" fmla="*/ 186738 w 262794"/>
                  <a:gd name="connsiteY7" fmla="*/ 193919 h 284759"/>
                  <a:gd name="connsiteX8" fmla="*/ 73095 w 262794"/>
                  <a:gd name="connsiteY8" fmla="*/ 193919 h 284759"/>
                  <a:gd name="connsiteX9" fmla="*/ 178298 w 262794"/>
                  <a:gd name="connsiteY9" fmla="*/ 164344 h 284759"/>
                  <a:gd name="connsiteX10" fmla="*/ 145761 w 262794"/>
                  <a:gd name="connsiteY10" fmla="*/ 79000 h 284759"/>
                  <a:gd name="connsiteX11" fmla="*/ 130131 w 262794"/>
                  <a:gd name="connsiteY11" fmla="*/ 31671 h 284759"/>
                  <a:gd name="connsiteX12" fmla="*/ 129283 w 262794"/>
                  <a:gd name="connsiteY12" fmla="*/ 31671 h 284759"/>
                  <a:gd name="connsiteX13" fmla="*/ 114071 w 262794"/>
                  <a:gd name="connsiteY13" fmla="*/ 78572 h 284759"/>
                  <a:gd name="connsiteX14" fmla="*/ 81534 w 262794"/>
                  <a:gd name="connsiteY14" fmla="*/ 164344 h 284759"/>
                  <a:gd name="connsiteX15" fmla="*/ 178298 w 262794"/>
                  <a:gd name="connsiteY15" fmla="*/ 164344 h 28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2794" h="284759">
                    <a:moveTo>
                      <a:pt x="73095" y="193919"/>
                    </a:moveTo>
                    <a:lnTo>
                      <a:pt x="40557" y="284759"/>
                    </a:lnTo>
                    <a:lnTo>
                      <a:pt x="0" y="284759"/>
                    </a:lnTo>
                    <a:lnTo>
                      <a:pt x="107318" y="0"/>
                    </a:lnTo>
                    <a:lnTo>
                      <a:pt x="154219" y="0"/>
                    </a:lnTo>
                    <a:lnTo>
                      <a:pt x="262795" y="284759"/>
                    </a:lnTo>
                    <a:lnTo>
                      <a:pt x="221390" y="284759"/>
                    </a:lnTo>
                    <a:lnTo>
                      <a:pt x="186738" y="193919"/>
                    </a:lnTo>
                    <a:lnTo>
                      <a:pt x="73095" y="193919"/>
                    </a:lnTo>
                    <a:close/>
                    <a:moveTo>
                      <a:pt x="178298" y="164344"/>
                    </a:moveTo>
                    <a:lnTo>
                      <a:pt x="145761" y="79000"/>
                    </a:lnTo>
                    <a:cubicBezTo>
                      <a:pt x="139008" y="60827"/>
                      <a:pt x="134360" y="46044"/>
                      <a:pt x="130131" y="31671"/>
                    </a:cubicBezTo>
                    <a:lnTo>
                      <a:pt x="129283" y="31671"/>
                    </a:lnTo>
                    <a:cubicBezTo>
                      <a:pt x="124635" y="46463"/>
                      <a:pt x="120406" y="61665"/>
                      <a:pt x="114071" y="78572"/>
                    </a:cubicBezTo>
                    <a:lnTo>
                      <a:pt x="81534" y="164344"/>
                    </a:lnTo>
                    <a:lnTo>
                      <a:pt x="178298" y="1643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610FF65A-C6AA-14AD-E8C4-2FA49D651D11}"/>
                  </a:ext>
                </a:extLst>
              </p:cNvPr>
              <p:cNvSpPr/>
              <p:nvPr/>
            </p:nvSpPr>
            <p:spPr>
              <a:xfrm>
                <a:off x="5983289" y="5572355"/>
                <a:ext cx="231962" cy="289836"/>
              </a:xfrm>
              <a:custGeom>
                <a:avLst/>
                <a:gdLst>
                  <a:gd name="connsiteX0" fmla="*/ 38462 w 231962"/>
                  <a:gd name="connsiteY0" fmla="*/ 0 h 289836"/>
                  <a:gd name="connsiteX1" fmla="*/ 38462 w 231962"/>
                  <a:gd name="connsiteY1" fmla="*/ 161392 h 289836"/>
                  <a:gd name="connsiteX2" fmla="*/ 114509 w 231962"/>
                  <a:gd name="connsiteY2" fmla="*/ 258985 h 289836"/>
                  <a:gd name="connsiteX3" fmla="*/ 193519 w 231962"/>
                  <a:gd name="connsiteY3" fmla="*/ 161392 h 289836"/>
                  <a:gd name="connsiteX4" fmla="*/ 193519 w 231962"/>
                  <a:gd name="connsiteY4" fmla="*/ 0 h 289836"/>
                  <a:gd name="connsiteX5" fmla="*/ 231962 w 231962"/>
                  <a:gd name="connsiteY5" fmla="*/ 0 h 289836"/>
                  <a:gd name="connsiteX6" fmla="*/ 231962 w 231962"/>
                  <a:gd name="connsiteY6" fmla="*/ 159706 h 289836"/>
                  <a:gd name="connsiteX7" fmla="*/ 112395 w 231962"/>
                  <a:gd name="connsiteY7" fmla="*/ 289836 h 289836"/>
                  <a:gd name="connsiteX8" fmla="*/ 0 w 231962"/>
                  <a:gd name="connsiteY8" fmla="*/ 160553 h 289836"/>
                  <a:gd name="connsiteX9" fmla="*/ 0 w 231962"/>
                  <a:gd name="connsiteY9" fmla="*/ 0 h 289836"/>
                  <a:gd name="connsiteX10" fmla="*/ 38462 w 231962"/>
                  <a:gd name="connsiteY10" fmla="*/ 0 h 289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962" h="289836">
                    <a:moveTo>
                      <a:pt x="38462" y="0"/>
                    </a:moveTo>
                    <a:lnTo>
                      <a:pt x="38462" y="161392"/>
                    </a:lnTo>
                    <a:cubicBezTo>
                      <a:pt x="38462" y="228991"/>
                      <a:pt x="70142" y="258985"/>
                      <a:pt x="114509" y="258985"/>
                    </a:cubicBezTo>
                    <a:cubicBezTo>
                      <a:pt x="162249" y="258985"/>
                      <a:pt x="193519" y="228143"/>
                      <a:pt x="193519" y="161392"/>
                    </a:cubicBezTo>
                    <a:lnTo>
                      <a:pt x="193519" y="0"/>
                    </a:lnTo>
                    <a:lnTo>
                      <a:pt x="231962" y="0"/>
                    </a:lnTo>
                    <a:lnTo>
                      <a:pt x="231962" y="159706"/>
                    </a:lnTo>
                    <a:cubicBezTo>
                      <a:pt x="231962" y="251393"/>
                      <a:pt x="180842" y="289836"/>
                      <a:pt x="112395" y="289836"/>
                    </a:cubicBezTo>
                    <a:cubicBezTo>
                      <a:pt x="49016" y="289836"/>
                      <a:pt x="0" y="254765"/>
                      <a:pt x="0" y="160553"/>
                    </a:cubicBezTo>
                    <a:lnTo>
                      <a:pt x="0" y="0"/>
                    </a:lnTo>
                    <a:lnTo>
                      <a:pt x="3846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</p:grp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69E6DBCE-A699-2221-A3E9-AF4712DB98C7}"/>
                </a:ext>
              </a:extLst>
            </p:cNvPr>
            <p:cNvSpPr/>
            <p:nvPr/>
          </p:nvSpPr>
          <p:spPr>
            <a:xfrm>
              <a:off x="5681503" y="6111137"/>
              <a:ext cx="836533" cy="153428"/>
            </a:xfrm>
            <a:custGeom>
              <a:avLst/>
              <a:gdLst>
                <a:gd name="connsiteX0" fmla="*/ 129102 w 836533"/>
                <a:gd name="connsiteY0" fmla="*/ 79019 h 153428"/>
                <a:gd name="connsiteX1" fmla="*/ 63503 w 836533"/>
                <a:gd name="connsiteY1" fmla="*/ 153429 h 153428"/>
                <a:gd name="connsiteX2" fmla="*/ 0 w 836533"/>
                <a:gd name="connsiteY2" fmla="*/ 81544 h 153428"/>
                <a:gd name="connsiteX3" fmla="*/ 65389 w 836533"/>
                <a:gd name="connsiteY3" fmla="*/ 7344 h 153428"/>
                <a:gd name="connsiteX4" fmla="*/ 129102 w 836533"/>
                <a:gd name="connsiteY4" fmla="*/ 79019 h 153428"/>
                <a:gd name="connsiteX5" fmla="*/ 19288 w 836533"/>
                <a:gd name="connsiteY5" fmla="*/ 81115 h 153428"/>
                <a:gd name="connsiteX6" fmla="*/ 64560 w 836533"/>
                <a:gd name="connsiteY6" fmla="*/ 138541 h 153428"/>
                <a:gd name="connsiteX7" fmla="*/ 109823 w 836533"/>
                <a:gd name="connsiteY7" fmla="*/ 79858 h 153428"/>
                <a:gd name="connsiteX8" fmla="*/ 64770 w 836533"/>
                <a:gd name="connsiteY8" fmla="*/ 22222 h 153428"/>
                <a:gd name="connsiteX9" fmla="*/ 19288 w 836533"/>
                <a:gd name="connsiteY9" fmla="*/ 81115 h 153428"/>
                <a:gd name="connsiteX10" fmla="*/ 153181 w 836533"/>
                <a:gd name="connsiteY10" fmla="*/ 151114 h 153428"/>
                <a:gd name="connsiteX11" fmla="*/ 153181 w 836533"/>
                <a:gd name="connsiteY11" fmla="*/ 63713 h 153428"/>
                <a:gd name="connsiteX12" fmla="*/ 139132 w 836533"/>
                <a:gd name="connsiteY12" fmla="*/ 63713 h 153428"/>
                <a:gd name="connsiteX13" fmla="*/ 139132 w 836533"/>
                <a:gd name="connsiteY13" fmla="*/ 49673 h 153428"/>
                <a:gd name="connsiteX14" fmla="*/ 153181 w 836533"/>
                <a:gd name="connsiteY14" fmla="*/ 49673 h 153428"/>
                <a:gd name="connsiteX15" fmla="*/ 153181 w 836533"/>
                <a:gd name="connsiteY15" fmla="*/ 44006 h 153428"/>
                <a:gd name="connsiteX16" fmla="*/ 197406 w 836533"/>
                <a:gd name="connsiteY16" fmla="*/ 0 h 153428"/>
                <a:gd name="connsiteX17" fmla="*/ 223180 w 836533"/>
                <a:gd name="connsiteY17" fmla="*/ 6706 h 153428"/>
                <a:gd name="connsiteX18" fmla="*/ 217942 w 836533"/>
                <a:gd name="connsiteY18" fmla="*/ 20745 h 153428"/>
                <a:gd name="connsiteX19" fmla="*/ 196567 w 836533"/>
                <a:gd name="connsiteY19" fmla="*/ 14888 h 153428"/>
                <a:gd name="connsiteX20" fmla="*/ 171412 w 836533"/>
                <a:gd name="connsiteY20" fmla="*/ 44644 h 153428"/>
                <a:gd name="connsiteX21" fmla="*/ 171412 w 836533"/>
                <a:gd name="connsiteY21" fmla="*/ 49673 h 153428"/>
                <a:gd name="connsiteX22" fmla="*/ 230305 w 836533"/>
                <a:gd name="connsiteY22" fmla="*/ 49673 h 153428"/>
                <a:gd name="connsiteX23" fmla="*/ 230305 w 836533"/>
                <a:gd name="connsiteY23" fmla="*/ 151114 h 153428"/>
                <a:gd name="connsiteX24" fmla="*/ 211865 w 836533"/>
                <a:gd name="connsiteY24" fmla="*/ 151114 h 153428"/>
                <a:gd name="connsiteX25" fmla="*/ 211865 w 836533"/>
                <a:gd name="connsiteY25" fmla="*/ 63713 h 153428"/>
                <a:gd name="connsiteX26" fmla="*/ 171412 w 836533"/>
                <a:gd name="connsiteY26" fmla="*/ 63713 h 153428"/>
                <a:gd name="connsiteX27" fmla="*/ 171412 w 836533"/>
                <a:gd name="connsiteY27" fmla="*/ 151114 h 153428"/>
                <a:gd name="connsiteX28" fmla="*/ 153181 w 836533"/>
                <a:gd name="connsiteY28" fmla="*/ 151114 h 153428"/>
                <a:gd name="connsiteX29" fmla="*/ 329003 w 836533"/>
                <a:gd name="connsiteY29" fmla="*/ 147552 h 153428"/>
                <a:gd name="connsiteX30" fmla="*/ 299866 w 836533"/>
                <a:gd name="connsiteY30" fmla="*/ 153419 h 153428"/>
                <a:gd name="connsiteX31" fmla="*/ 249355 w 836533"/>
                <a:gd name="connsiteY31" fmla="*/ 101651 h 153428"/>
                <a:gd name="connsiteX32" fmla="*/ 303847 w 836533"/>
                <a:gd name="connsiteY32" fmla="*/ 47568 h 153428"/>
                <a:gd name="connsiteX33" fmla="*/ 329422 w 836533"/>
                <a:gd name="connsiteY33" fmla="*/ 53016 h 153428"/>
                <a:gd name="connsiteX34" fmla="*/ 325231 w 836533"/>
                <a:gd name="connsiteY34" fmla="*/ 67066 h 153428"/>
                <a:gd name="connsiteX35" fmla="*/ 303857 w 836533"/>
                <a:gd name="connsiteY35" fmla="*/ 62246 h 153428"/>
                <a:gd name="connsiteX36" fmla="*/ 268014 w 836533"/>
                <a:gd name="connsiteY36" fmla="*/ 100594 h 153428"/>
                <a:gd name="connsiteX37" fmla="*/ 303228 w 836533"/>
                <a:gd name="connsiteY37" fmla="*/ 138522 h 153428"/>
                <a:gd name="connsiteX38" fmla="*/ 325860 w 836533"/>
                <a:gd name="connsiteY38" fmla="*/ 133702 h 153428"/>
                <a:gd name="connsiteX39" fmla="*/ 329003 w 836533"/>
                <a:gd name="connsiteY39" fmla="*/ 147552 h 153428"/>
                <a:gd name="connsiteX40" fmla="*/ 366932 w 836533"/>
                <a:gd name="connsiteY40" fmla="*/ 21184 h 153428"/>
                <a:gd name="connsiteX41" fmla="*/ 355197 w 836533"/>
                <a:gd name="connsiteY41" fmla="*/ 32499 h 153428"/>
                <a:gd name="connsiteX42" fmla="*/ 344091 w 836533"/>
                <a:gd name="connsiteY42" fmla="*/ 21184 h 153428"/>
                <a:gd name="connsiteX43" fmla="*/ 355616 w 836533"/>
                <a:gd name="connsiteY43" fmla="*/ 9649 h 153428"/>
                <a:gd name="connsiteX44" fmla="*/ 366932 w 836533"/>
                <a:gd name="connsiteY44" fmla="*/ 21184 h 153428"/>
                <a:gd name="connsiteX45" fmla="*/ 346386 w 836533"/>
                <a:gd name="connsiteY45" fmla="*/ 151114 h 153428"/>
                <a:gd name="connsiteX46" fmla="*/ 346386 w 836533"/>
                <a:gd name="connsiteY46" fmla="*/ 49682 h 153428"/>
                <a:gd name="connsiteX47" fmla="*/ 364827 w 836533"/>
                <a:gd name="connsiteY47" fmla="*/ 49682 h 153428"/>
                <a:gd name="connsiteX48" fmla="*/ 364827 w 836533"/>
                <a:gd name="connsiteY48" fmla="*/ 151114 h 153428"/>
                <a:gd name="connsiteX49" fmla="*/ 346386 w 836533"/>
                <a:gd name="connsiteY49" fmla="*/ 151114 h 153428"/>
                <a:gd name="connsiteX50" fmla="*/ 391220 w 836533"/>
                <a:gd name="connsiteY50" fmla="*/ 77133 h 153428"/>
                <a:gd name="connsiteX51" fmla="*/ 390382 w 836533"/>
                <a:gd name="connsiteY51" fmla="*/ 49682 h 153428"/>
                <a:gd name="connsiteX52" fmla="*/ 406737 w 836533"/>
                <a:gd name="connsiteY52" fmla="*/ 49682 h 153428"/>
                <a:gd name="connsiteX53" fmla="*/ 407775 w 836533"/>
                <a:gd name="connsiteY53" fmla="*/ 66446 h 153428"/>
                <a:gd name="connsiteX54" fmla="*/ 408194 w 836533"/>
                <a:gd name="connsiteY54" fmla="*/ 66446 h 153428"/>
                <a:gd name="connsiteX55" fmla="*/ 441731 w 836533"/>
                <a:gd name="connsiteY55" fmla="*/ 47587 h 153428"/>
                <a:gd name="connsiteX56" fmla="*/ 477574 w 836533"/>
                <a:gd name="connsiteY56" fmla="*/ 90764 h 153428"/>
                <a:gd name="connsiteX57" fmla="*/ 477574 w 836533"/>
                <a:gd name="connsiteY57" fmla="*/ 151124 h 153428"/>
                <a:gd name="connsiteX58" fmla="*/ 459124 w 836533"/>
                <a:gd name="connsiteY58" fmla="*/ 151124 h 153428"/>
                <a:gd name="connsiteX59" fmla="*/ 459124 w 836533"/>
                <a:gd name="connsiteY59" fmla="*/ 92650 h 153428"/>
                <a:gd name="connsiteX60" fmla="*/ 435654 w 836533"/>
                <a:gd name="connsiteY60" fmla="*/ 62684 h 153428"/>
                <a:gd name="connsiteX61" fmla="*/ 410918 w 836533"/>
                <a:gd name="connsiteY61" fmla="*/ 81544 h 153428"/>
                <a:gd name="connsiteX62" fmla="*/ 409661 w 836533"/>
                <a:gd name="connsiteY62" fmla="*/ 90126 h 153428"/>
                <a:gd name="connsiteX63" fmla="*/ 409661 w 836533"/>
                <a:gd name="connsiteY63" fmla="*/ 151114 h 153428"/>
                <a:gd name="connsiteX64" fmla="*/ 391211 w 836533"/>
                <a:gd name="connsiteY64" fmla="*/ 151114 h 153428"/>
                <a:gd name="connsiteX65" fmla="*/ 391211 w 836533"/>
                <a:gd name="connsiteY65" fmla="*/ 77133 h 153428"/>
                <a:gd name="connsiteX66" fmla="*/ 574586 w 836533"/>
                <a:gd name="connsiteY66" fmla="*/ 126797 h 153428"/>
                <a:gd name="connsiteX67" fmla="*/ 576053 w 836533"/>
                <a:gd name="connsiteY67" fmla="*/ 151114 h 153428"/>
                <a:gd name="connsiteX68" fmla="*/ 559499 w 836533"/>
                <a:gd name="connsiteY68" fmla="*/ 151114 h 153428"/>
                <a:gd name="connsiteX69" fmla="*/ 558032 w 836533"/>
                <a:gd name="connsiteY69" fmla="*/ 138332 h 153428"/>
                <a:gd name="connsiteX70" fmla="*/ 557413 w 836533"/>
                <a:gd name="connsiteY70" fmla="*/ 138332 h 153428"/>
                <a:gd name="connsiteX71" fmla="*/ 526390 w 836533"/>
                <a:gd name="connsiteY71" fmla="*/ 153419 h 153428"/>
                <a:gd name="connsiteX72" fmla="*/ 495367 w 836533"/>
                <a:gd name="connsiteY72" fmla="*/ 124282 h 153428"/>
                <a:gd name="connsiteX73" fmla="*/ 556355 w 836533"/>
                <a:gd name="connsiteY73" fmla="*/ 86554 h 153428"/>
                <a:gd name="connsiteX74" fmla="*/ 556355 w 836533"/>
                <a:gd name="connsiteY74" fmla="*/ 84458 h 153428"/>
                <a:gd name="connsiteX75" fmla="*/ 533305 w 836533"/>
                <a:gd name="connsiteY75" fmla="*/ 61198 h 153428"/>
                <a:gd name="connsiteX76" fmla="*/ 506682 w 836533"/>
                <a:gd name="connsiteY76" fmla="*/ 68742 h 153428"/>
                <a:gd name="connsiteX77" fmla="*/ 502501 w 836533"/>
                <a:gd name="connsiteY77" fmla="*/ 56378 h 153428"/>
                <a:gd name="connsiteX78" fmla="*/ 536038 w 836533"/>
                <a:gd name="connsiteY78" fmla="*/ 47568 h 153428"/>
                <a:gd name="connsiteX79" fmla="*/ 574596 w 836533"/>
                <a:gd name="connsiteY79" fmla="*/ 88859 h 153428"/>
                <a:gd name="connsiteX80" fmla="*/ 574596 w 836533"/>
                <a:gd name="connsiteY80" fmla="*/ 126797 h 153428"/>
                <a:gd name="connsiteX81" fmla="*/ 556774 w 836533"/>
                <a:gd name="connsiteY81" fmla="*/ 99355 h 153428"/>
                <a:gd name="connsiteX82" fmla="*/ 513807 w 836533"/>
                <a:gd name="connsiteY82" fmla="*/ 122196 h 153428"/>
                <a:gd name="connsiteX83" fmla="*/ 531000 w 836533"/>
                <a:gd name="connsiteY83" fmla="*/ 139798 h 153428"/>
                <a:gd name="connsiteX84" fmla="*/ 555936 w 836533"/>
                <a:gd name="connsiteY84" fmla="*/ 122825 h 153428"/>
                <a:gd name="connsiteX85" fmla="*/ 556774 w 836533"/>
                <a:gd name="connsiteY85" fmla="*/ 116957 h 153428"/>
                <a:gd name="connsiteX86" fmla="*/ 556774 w 836533"/>
                <a:gd name="connsiteY86" fmla="*/ 99355 h 153428"/>
                <a:gd name="connsiteX87" fmla="*/ 727777 w 836533"/>
                <a:gd name="connsiteY87" fmla="*/ 2315 h 153428"/>
                <a:gd name="connsiteX88" fmla="*/ 727777 w 836533"/>
                <a:gd name="connsiteY88" fmla="*/ 124920 h 153428"/>
                <a:gd name="connsiteX89" fmla="*/ 728615 w 836533"/>
                <a:gd name="connsiteY89" fmla="*/ 151114 h 153428"/>
                <a:gd name="connsiteX90" fmla="*/ 712260 w 836533"/>
                <a:gd name="connsiteY90" fmla="*/ 151114 h 153428"/>
                <a:gd name="connsiteX91" fmla="*/ 711422 w 836533"/>
                <a:gd name="connsiteY91" fmla="*/ 133502 h 153428"/>
                <a:gd name="connsiteX92" fmla="*/ 710803 w 836533"/>
                <a:gd name="connsiteY92" fmla="*/ 133502 h 153428"/>
                <a:gd name="connsiteX93" fmla="*/ 676637 w 836533"/>
                <a:gd name="connsiteY93" fmla="*/ 153419 h 153428"/>
                <a:gd name="connsiteX94" fmla="*/ 633041 w 836533"/>
                <a:gd name="connsiteY94" fmla="*/ 101860 h 153428"/>
                <a:gd name="connsiteX95" fmla="*/ 678523 w 836533"/>
                <a:gd name="connsiteY95" fmla="*/ 47577 h 153428"/>
                <a:gd name="connsiteX96" fmla="*/ 709117 w 836533"/>
                <a:gd name="connsiteY96" fmla="*/ 62875 h 153428"/>
                <a:gd name="connsiteX97" fmla="*/ 709536 w 836533"/>
                <a:gd name="connsiteY97" fmla="*/ 62875 h 153428"/>
                <a:gd name="connsiteX98" fmla="*/ 709536 w 836533"/>
                <a:gd name="connsiteY98" fmla="*/ 2315 h 153428"/>
                <a:gd name="connsiteX99" fmla="*/ 727777 w 836533"/>
                <a:gd name="connsiteY99" fmla="*/ 2315 h 153428"/>
                <a:gd name="connsiteX100" fmla="*/ 709536 w 836533"/>
                <a:gd name="connsiteY100" fmla="*/ 90964 h 153428"/>
                <a:gd name="connsiteX101" fmla="*/ 708698 w 836533"/>
                <a:gd name="connsiteY101" fmla="*/ 83220 h 153428"/>
                <a:gd name="connsiteX102" fmla="*/ 682085 w 836533"/>
                <a:gd name="connsiteY102" fmla="*/ 62046 h 153428"/>
                <a:gd name="connsiteX103" fmla="*/ 651701 w 836533"/>
                <a:gd name="connsiteY103" fmla="*/ 101032 h 153428"/>
                <a:gd name="connsiteX104" fmla="*/ 681666 w 836533"/>
                <a:gd name="connsiteY104" fmla="*/ 138541 h 153428"/>
                <a:gd name="connsiteX105" fmla="*/ 708698 w 836533"/>
                <a:gd name="connsiteY105" fmla="*/ 116529 h 153428"/>
                <a:gd name="connsiteX106" fmla="*/ 709536 w 836533"/>
                <a:gd name="connsiteY106" fmla="*/ 108566 h 153428"/>
                <a:gd name="connsiteX107" fmla="*/ 709536 w 836533"/>
                <a:gd name="connsiteY107" fmla="*/ 90964 h 153428"/>
                <a:gd name="connsiteX108" fmla="*/ 764648 w 836533"/>
                <a:gd name="connsiteY108" fmla="*/ 103756 h 153428"/>
                <a:gd name="connsiteX109" fmla="*/ 799433 w 836533"/>
                <a:gd name="connsiteY109" fmla="*/ 138960 h 153428"/>
                <a:gd name="connsiteX110" fmla="*/ 827523 w 836533"/>
                <a:gd name="connsiteY110" fmla="*/ 133721 h 153428"/>
                <a:gd name="connsiteX111" fmla="*/ 830875 w 836533"/>
                <a:gd name="connsiteY111" fmla="*/ 146923 h 153428"/>
                <a:gd name="connsiteX112" fmla="*/ 796928 w 836533"/>
                <a:gd name="connsiteY112" fmla="*/ 153429 h 153428"/>
                <a:gd name="connsiteX113" fmla="*/ 747055 w 836533"/>
                <a:gd name="connsiteY113" fmla="*/ 102079 h 153428"/>
                <a:gd name="connsiteX114" fmla="*/ 794623 w 836533"/>
                <a:gd name="connsiteY114" fmla="*/ 47577 h 153428"/>
                <a:gd name="connsiteX115" fmla="*/ 836533 w 836533"/>
                <a:gd name="connsiteY115" fmla="*/ 95155 h 153428"/>
                <a:gd name="connsiteX116" fmla="*/ 835914 w 836533"/>
                <a:gd name="connsiteY116" fmla="*/ 103746 h 153428"/>
                <a:gd name="connsiteX117" fmla="*/ 764648 w 836533"/>
                <a:gd name="connsiteY117" fmla="*/ 103746 h 153428"/>
                <a:gd name="connsiteX118" fmla="*/ 818712 w 836533"/>
                <a:gd name="connsiteY118" fmla="*/ 90545 h 153428"/>
                <a:gd name="connsiteX119" fmla="*/ 793137 w 836533"/>
                <a:gd name="connsiteY119" fmla="*/ 60789 h 153428"/>
                <a:gd name="connsiteX120" fmla="*/ 764848 w 836533"/>
                <a:gd name="connsiteY120" fmla="*/ 90545 h 153428"/>
                <a:gd name="connsiteX121" fmla="*/ 818712 w 836533"/>
                <a:gd name="connsiteY121" fmla="*/ 90545 h 15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836533" h="153428">
                  <a:moveTo>
                    <a:pt x="129102" y="79019"/>
                  </a:moveTo>
                  <a:cubicBezTo>
                    <a:pt x="129102" y="127435"/>
                    <a:pt x="99546" y="153429"/>
                    <a:pt x="63503" y="153429"/>
                  </a:cubicBezTo>
                  <a:cubicBezTo>
                    <a:pt x="25994" y="153429"/>
                    <a:pt x="0" y="124292"/>
                    <a:pt x="0" y="81544"/>
                  </a:cubicBezTo>
                  <a:cubicBezTo>
                    <a:pt x="0" y="36690"/>
                    <a:pt x="27661" y="7344"/>
                    <a:pt x="65389" y="7344"/>
                  </a:cubicBezTo>
                  <a:cubicBezTo>
                    <a:pt x="104165" y="7334"/>
                    <a:pt x="129102" y="36890"/>
                    <a:pt x="129102" y="79019"/>
                  </a:cubicBezTo>
                  <a:close/>
                  <a:moveTo>
                    <a:pt x="19288" y="81115"/>
                  </a:moveTo>
                  <a:cubicBezTo>
                    <a:pt x="19288" y="111509"/>
                    <a:pt x="35633" y="138541"/>
                    <a:pt x="64560" y="138541"/>
                  </a:cubicBezTo>
                  <a:cubicBezTo>
                    <a:pt x="93478" y="138541"/>
                    <a:pt x="109823" y="111928"/>
                    <a:pt x="109823" y="79858"/>
                  </a:cubicBezTo>
                  <a:cubicBezTo>
                    <a:pt x="109823" y="51568"/>
                    <a:pt x="95155" y="22222"/>
                    <a:pt x="64770" y="22222"/>
                  </a:cubicBezTo>
                  <a:cubicBezTo>
                    <a:pt x="34385" y="22222"/>
                    <a:pt x="19288" y="50302"/>
                    <a:pt x="19288" y="81115"/>
                  </a:cubicBezTo>
                  <a:close/>
                  <a:moveTo>
                    <a:pt x="153181" y="151114"/>
                  </a:moveTo>
                  <a:lnTo>
                    <a:pt x="153181" y="63713"/>
                  </a:lnTo>
                  <a:lnTo>
                    <a:pt x="139132" y="63713"/>
                  </a:lnTo>
                  <a:lnTo>
                    <a:pt x="139132" y="49673"/>
                  </a:lnTo>
                  <a:lnTo>
                    <a:pt x="153181" y="49673"/>
                  </a:lnTo>
                  <a:lnTo>
                    <a:pt x="153181" y="44006"/>
                  </a:lnTo>
                  <a:cubicBezTo>
                    <a:pt x="153181" y="17393"/>
                    <a:pt x="168897" y="0"/>
                    <a:pt x="197406" y="0"/>
                  </a:cubicBezTo>
                  <a:cubicBezTo>
                    <a:pt x="206835" y="0"/>
                    <a:pt x="217942" y="2934"/>
                    <a:pt x="223180" y="6706"/>
                  </a:cubicBezTo>
                  <a:lnTo>
                    <a:pt x="217942" y="20745"/>
                  </a:lnTo>
                  <a:cubicBezTo>
                    <a:pt x="213331" y="17612"/>
                    <a:pt x="205578" y="14888"/>
                    <a:pt x="196567" y="14888"/>
                  </a:cubicBezTo>
                  <a:cubicBezTo>
                    <a:pt x="177070" y="14888"/>
                    <a:pt x="171412" y="28508"/>
                    <a:pt x="171412" y="44644"/>
                  </a:cubicBezTo>
                  <a:lnTo>
                    <a:pt x="171412" y="49673"/>
                  </a:lnTo>
                  <a:lnTo>
                    <a:pt x="230305" y="49673"/>
                  </a:lnTo>
                  <a:lnTo>
                    <a:pt x="230305" y="151114"/>
                  </a:lnTo>
                  <a:lnTo>
                    <a:pt x="211865" y="151114"/>
                  </a:lnTo>
                  <a:lnTo>
                    <a:pt x="211865" y="63713"/>
                  </a:lnTo>
                  <a:lnTo>
                    <a:pt x="171412" y="63713"/>
                  </a:lnTo>
                  <a:lnTo>
                    <a:pt x="171412" y="151114"/>
                  </a:lnTo>
                  <a:lnTo>
                    <a:pt x="153181" y="151114"/>
                  </a:lnTo>
                  <a:close/>
                  <a:moveTo>
                    <a:pt x="329003" y="147552"/>
                  </a:moveTo>
                  <a:cubicBezTo>
                    <a:pt x="324183" y="149857"/>
                    <a:pt x="313496" y="153419"/>
                    <a:pt x="299866" y="153419"/>
                  </a:cubicBezTo>
                  <a:cubicBezTo>
                    <a:pt x="269262" y="153419"/>
                    <a:pt x="249355" y="132664"/>
                    <a:pt x="249355" y="101651"/>
                  </a:cubicBezTo>
                  <a:cubicBezTo>
                    <a:pt x="249355" y="70418"/>
                    <a:pt x="270729" y="47568"/>
                    <a:pt x="303847" y="47568"/>
                  </a:cubicBezTo>
                  <a:cubicBezTo>
                    <a:pt x="314754" y="47568"/>
                    <a:pt x="324383" y="50292"/>
                    <a:pt x="329422" y="53016"/>
                  </a:cubicBezTo>
                  <a:lnTo>
                    <a:pt x="325231" y="67066"/>
                  </a:lnTo>
                  <a:cubicBezTo>
                    <a:pt x="320831" y="64761"/>
                    <a:pt x="313915" y="62246"/>
                    <a:pt x="303857" y="62246"/>
                  </a:cubicBezTo>
                  <a:cubicBezTo>
                    <a:pt x="280597" y="62246"/>
                    <a:pt x="268014" y="79639"/>
                    <a:pt x="268014" y="100594"/>
                  </a:cubicBezTo>
                  <a:cubicBezTo>
                    <a:pt x="268014" y="124063"/>
                    <a:pt x="283112" y="138522"/>
                    <a:pt x="303228" y="138522"/>
                  </a:cubicBezTo>
                  <a:cubicBezTo>
                    <a:pt x="313706" y="138522"/>
                    <a:pt x="320621" y="136007"/>
                    <a:pt x="325860" y="133702"/>
                  </a:cubicBezTo>
                  <a:lnTo>
                    <a:pt x="329003" y="147552"/>
                  </a:lnTo>
                  <a:close/>
                  <a:moveTo>
                    <a:pt x="366932" y="21184"/>
                  </a:moveTo>
                  <a:cubicBezTo>
                    <a:pt x="366932" y="27461"/>
                    <a:pt x="362521" y="32499"/>
                    <a:pt x="355197" y="32499"/>
                  </a:cubicBezTo>
                  <a:cubicBezTo>
                    <a:pt x="348491" y="32499"/>
                    <a:pt x="344091" y="27470"/>
                    <a:pt x="344091" y="21184"/>
                  </a:cubicBezTo>
                  <a:cubicBezTo>
                    <a:pt x="344091" y="14897"/>
                    <a:pt x="348691" y="9649"/>
                    <a:pt x="355616" y="9649"/>
                  </a:cubicBezTo>
                  <a:cubicBezTo>
                    <a:pt x="362312" y="9649"/>
                    <a:pt x="366932" y="14678"/>
                    <a:pt x="366932" y="21184"/>
                  </a:cubicBezTo>
                  <a:close/>
                  <a:moveTo>
                    <a:pt x="346386" y="151114"/>
                  </a:moveTo>
                  <a:lnTo>
                    <a:pt x="346386" y="49682"/>
                  </a:lnTo>
                  <a:lnTo>
                    <a:pt x="364827" y="49682"/>
                  </a:lnTo>
                  <a:lnTo>
                    <a:pt x="364827" y="151114"/>
                  </a:lnTo>
                  <a:lnTo>
                    <a:pt x="346386" y="151114"/>
                  </a:lnTo>
                  <a:close/>
                  <a:moveTo>
                    <a:pt x="391220" y="77133"/>
                  </a:moveTo>
                  <a:cubicBezTo>
                    <a:pt x="391220" y="66446"/>
                    <a:pt x="391020" y="58064"/>
                    <a:pt x="390382" y="49682"/>
                  </a:cubicBezTo>
                  <a:lnTo>
                    <a:pt x="406737" y="49682"/>
                  </a:lnTo>
                  <a:lnTo>
                    <a:pt x="407775" y="66446"/>
                  </a:lnTo>
                  <a:lnTo>
                    <a:pt x="408194" y="66446"/>
                  </a:lnTo>
                  <a:cubicBezTo>
                    <a:pt x="413223" y="57017"/>
                    <a:pt x="424967" y="47587"/>
                    <a:pt x="441731" y="47587"/>
                  </a:cubicBezTo>
                  <a:cubicBezTo>
                    <a:pt x="455781" y="47587"/>
                    <a:pt x="477574" y="55978"/>
                    <a:pt x="477574" y="90764"/>
                  </a:cubicBezTo>
                  <a:lnTo>
                    <a:pt x="477574" y="151124"/>
                  </a:lnTo>
                  <a:lnTo>
                    <a:pt x="459124" y="151124"/>
                  </a:lnTo>
                  <a:lnTo>
                    <a:pt x="459124" y="92650"/>
                  </a:lnTo>
                  <a:cubicBezTo>
                    <a:pt x="459124" y="76295"/>
                    <a:pt x="453047" y="62684"/>
                    <a:pt x="435654" y="62684"/>
                  </a:cubicBezTo>
                  <a:cubicBezTo>
                    <a:pt x="423710" y="62684"/>
                    <a:pt x="414280" y="71276"/>
                    <a:pt x="410918" y="81544"/>
                  </a:cubicBezTo>
                  <a:cubicBezTo>
                    <a:pt x="410080" y="83839"/>
                    <a:pt x="409661" y="86982"/>
                    <a:pt x="409661" y="90126"/>
                  </a:cubicBezTo>
                  <a:lnTo>
                    <a:pt x="409661" y="151114"/>
                  </a:lnTo>
                  <a:lnTo>
                    <a:pt x="391211" y="151114"/>
                  </a:lnTo>
                  <a:lnTo>
                    <a:pt x="391211" y="77133"/>
                  </a:lnTo>
                  <a:close/>
                  <a:moveTo>
                    <a:pt x="574586" y="126797"/>
                  </a:moveTo>
                  <a:cubicBezTo>
                    <a:pt x="574586" y="135607"/>
                    <a:pt x="575005" y="144189"/>
                    <a:pt x="576053" y="151114"/>
                  </a:cubicBezTo>
                  <a:lnTo>
                    <a:pt x="559499" y="151114"/>
                  </a:lnTo>
                  <a:lnTo>
                    <a:pt x="558032" y="138332"/>
                  </a:lnTo>
                  <a:lnTo>
                    <a:pt x="557413" y="138332"/>
                  </a:lnTo>
                  <a:cubicBezTo>
                    <a:pt x="551745" y="146294"/>
                    <a:pt x="540858" y="153419"/>
                    <a:pt x="526390" y="153419"/>
                  </a:cubicBezTo>
                  <a:cubicBezTo>
                    <a:pt x="505854" y="153419"/>
                    <a:pt x="495367" y="138951"/>
                    <a:pt x="495367" y="124282"/>
                  </a:cubicBezTo>
                  <a:cubicBezTo>
                    <a:pt x="495367" y="99765"/>
                    <a:pt x="517169" y="86354"/>
                    <a:pt x="556355" y="86554"/>
                  </a:cubicBezTo>
                  <a:lnTo>
                    <a:pt x="556355" y="84458"/>
                  </a:lnTo>
                  <a:cubicBezTo>
                    <a:pt x="556355" y="76286"/>
                    <a:pt x="554050" y="60979"/>
                    <a:pt x="533305" y="61198"/>
                  </a:cubicBezTo>
                  <a:cubicBezTo>
                    <a:pt x="523656" y="61198"/>
                    <a:pt x="513807" y="63922"/>
                    <a:pt x="506682" y="68742"/>
                  </a:cubicBezTo>
                  <a:lnTo>
                    <a:pt x="502501" y="56378"/>
                  </a:lnTo>
                  <a:cubicBezTo>
                    <a:pt x="510883" y="51130"/>
                    <a:pt x="523246" y="47568"/>
                    <a:pt x="536038" y="47568"/>
                  </a:cubicBezTo>
                  <a:cubicBezTo>
                    <a:pt x="567052" y="47568"/>
                    <a:pt x="574596" y="68742"/>
                    <a:pt x="574596" y="88859"/>
                  </a:cubicBezTo>
                  <a:lnTo>
                    <a:pt x="574596" y="126797"/>
                  </a:lnTo>
                  <a:close/>
                  <a:moveTo>
                    <a:pt x="556774" y="99355"/>
                  </a:moveTo>
                  <a:cubicBezTo>
                    <a:pt x="536658" y="98936"/>
                    <a:pt x="513807" y="102499"/>
                    <a:pt x="513807" y="122196"/>
                  </a:cubicBezTo>
                  <a:cubicBezTo>
                    <a:pt x="513807" y="134341"/>
                    <a:pt x="521770" y="139798"/>
                    <a:pt x="531000" y="139798"/>
                  </a:cubicBezTo>
                  <a:cubicBezTo>
                    <a:pt x="544411" y="139798"/>
                    <a:pt x="553012" y="131416"/>
                    <a:pt x="555936" y="122825"/>
                  </a:cubicBezTo>
                  <a:cubicBezTo>
                    <a:pt x="556565" y="120729"/>
                    <a:pt x="556774" y="118643"/>
                    <a:pt x="556774" y="116957"/>
                  </a:cubicBezTo>
                  <a:lnTo>
                    <a:pt x="556774" y="99355"/>
                  </a:lnTo>
                  <a:close/>
                  <a:moveTo>
                    <a:pt x="727777" y="2315"/>
                  </a:moveTo>
                  <a:lnTo>
                    <a:pt x="727777" y="124920"/>
                  </a:lnTo>
                  <a:cubicBezTo>
                    <a:pt x="727777" y="133922"/>
                    <a:pt x="728196" y="144189"/>
                    <a:pt x="728615" y="151114"/>
                  </a:cubicBezTo>
                  <a:lnTo>
                    <a:pt x="712260" y="151114"/>
                  </a:lnTo>
                  <a:lnTo>
                    <a:pt x="711422" y="133502"/>
                  </a:lnTo>
                  <a:lnTo>
                    <a:pt x="710803" y="133502"/>
                  </a:lnTo>
                  <a:cubicBezTo>
                    <a:pt x="705355" y="144818"/>
                    <a:pt x="693191" y="153419"/>
                    <a:pt x="676637" y="153419"/>
                  </a:cubicBezTo>
                  <a:cubicBezTo>
                    <a:pt x="652120" y="153419"/>
                    <a:pt x="633041" y="132664"/>
                    <a:pt x="633041" y="101860"/>
                  </a:cubicBezTo>
                  <a:cubicBezTo>
                    <a:pt x="632841" y="68123"/>
                    <a:pt x="654006" y="47577"/>
                    <a:pt x="678523" y="47577"/>
                  </a:cubicBezTo>
                  <a:cubicBezTo>
                    <a:pt x="694239" y="47577"/>
                    <a:pt x="704517" y="54921"/>
                    <a:pt x="709117" y="62875"/>
                  </a:cubicBezTo>
                  <a:lnTo>
                    <a:pt x="709536" y="62875"/>
                  </a:lnTo>
                  <a:lnTo>
                    <a:pt x="709536" y="2315"/>
                  </a:lnTo>
                  <a:lnTo>
                    <a:pt x="727777" y="2315"/>
                  </a:lnTo>
                  <a:close/>
                  <a:moveTo>
                    <a:pt x="709536" y="90964"/>
                  </a:moveTo>
                  <a:cubicBezTo>
                    <a:pt x="709536" y="88668"/>
                    <a:pt x="709336" y="85525"/>
                    <a:pt x="708698" y="83220"/>
                  </a:cubicBezTo>
                  <a:cubicBezTo>
                    <a:pt x="705974" y="71695"/>
                    <a:pt x="695916" y="62046"/>
                    <a:pt x="682085" y="62046"/>
                  </a:cubicBezTo>
                  <a:cubicBezTo>
                    <a:pt x="663007" y="62046"/>
                    <a:pt x="651701" y="78819"/>
                    <a:pt x="651701" y="101032"/>
                  </a:cubicBezTo>
                  <a:cubicBezTo>
                    <a:pt x="651701" y="121568"/>
                    <a:pt x="661968" y="138541"/>
                    <a:pt x="681666" y="138541"/>
                  </a:cubicBezTo>
                  <a:cubicBezTo>
                    <a:pt x="694030" y="138541"/>
                    <a:pt x="705345" y="130159"/>
                    <a:pt x="708698" y="116529"/>
                  </a:cubicBezTo>
                  <a:cubicBezTo>
                    <a:pt x="709327" y="114014"/>
                    <a:pt x="709536" y="111509"/>
                    <a:pt x="709536" y="108566"/>
                  </a:cubicBezTo>
                  <a:lnTo>
                    <a:pt x="709536" y="90964"/>
                  </a:lnTo>
                  <a:close/>
                  <a:moveTo>
                    <a:pt x="764648" y="103756"/>
                  </a:moveTo>
                  <a:cubicBezTo>
                    <a:pt x="765067" y="128692"/>
                    <a:pt x="780783" y="138960"/>
                    <a:pt x="799433" y="138960"/>
                  </a:cubicBezTo>
                  <a:cubicBezTo>
                    <a:pt x="812644" y="138960"/>
                    <a:pt x="820817" y="136655"/>
                    <a:pt x="827523" y="133721"/>
                  </a:cubicBezTo>
                  <a:lnTo>
                    <a:pt x="830875" y="146923"/>
                  </a:lnTo>
                  <a:cubicBezTo>
                    <a:pt x="824379" y="149866"/>
                    <a:pt x="813064" y="153429"/>
                    <a:pt x="796928" y="153429"/>
                  </a:cubicBezTo>
                  <a:cubicBezTo>
                    <a:pt x="765705" y="153429"/>
                    <a:pt x="747055" y="132674"/>
                    <a:pt x="747055" y="102079"/>
                  </a:cubicBezTo>
                  <a:cubicBezTo>
                    <a:pt x="747055" y="71476"/>
                    <a:pt x="765077" y="47577"/>
                    <a:pt x="794623" y="47577"/>
                  </a:cubicBezTo>
                  <a:cubicBezTo>
                    <a:pt x="827951" y="47577"/>
                    <a:pt x="836533" y="76505"/>
                    <a:pt x="836533" y="95155"/>
                  </a:cubicBezTo>
                  <a:cubicBezTo>
                    <a:pt x="836533" y="98927"/>
                    <a:pt x="836333" y="101660"/>
                    <a:pt x="835914" y="103746"/>
                  </a:cubicBezTo>
                  <a:lnTo>
                    <a:pt x="764648" y="103746"/>
                  </a:lnTo>
                  <a:close/>
                  <a:moveTo>
                    <a:pt x="818712" y="90545"/>
                  </a:moveTo>
                  <a:cubicBezTo>
                    <a:pt x="818921" y="79019"/>
                    <a:pt x="813892" y="60789"/>
                    <a:pt x="793137" y="60789"/>
                  </a:cubicBezTo>
                  <a:cubicBezTo>
                    <a:pt x="774287" y="60789"/>
                    <a:pt x="766315" y="77762"/>
                    <a:pt x="764848" y="90545"/>
                  </a:cubicBezTo>
                  <a:lnTo>
                    <a:pt x="818712" y="905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F0A54C3F-F115-83BE-232C-0AE894E8D859}"/>
                </a:ext>
              </a:extLst>
            </p:cNvPr>
            <p:cNvSpPr/>
            <p:nvPr/>
          </p:nvSpPr>
          <p:spPr>
            <a:xfrm>
              <a:off x="4969552" y="6362607"/>
              <a:ext cx="2260434" cy="153409"/>
            </a:xfrm>
            <a:custGeom>
              <a:avLst/>
              <a:gdLst>
                <a:gd name="connsiteX0" fmla="*/ 0 w 2260434"/>
                <a:gd name="connsiteY0" fmla="*/ 11735 h 153409"/>
                <a:gd name="connsiteX1" fmla="*/ 43167 w 2260434"/>
                <a:gd name="connsiteY1" fmla="*/ 8801 h 153409"/>
                <a:gd name="connsiteX2" fmla="*/ 86344 w 2260434"/>
                <a:gd name="connsiteY2" fmla="*/ 20117 h 153409"/>
                <a:gd name="connsiteX3" fmla="*/ 101432 w 2260434"/>
                <a:gd name="connsiteY3" fmla="*/ 52816 h 153409"/>
                <a:gd name="connsiteX4" fmla="*/ 88440 w 2260434"/>
                <a:gd name="connsiteY4" fmla="*/ 86354 h 153409"/>
                <a:gd name="connsiteX5" fmla="*/ 42548 w 2260434"/>
                <a:gd name="connsiteY5" fmla="*/ 101232 h 153409"/>
                <a:gd name="connsiteX6" fmla="*/ 31642 w 2260434"/>
                <a:gd name="connsiteY6" fmla="*/ 100394 h 153409"/>
                <a:gd name="connsiteX7" fmla="*/ 31642 w 2260434"/>
                <a:gd name="connsiteY7" fmla="*/ 151114 h 153409"/>
                <a:gd name="connsiteX8" fmla="*/ 0 w 2260434"/>
                <a:gd name="connsiteY8" fmla="*/ 151114 h 153409"/>
                <a:gd name="connsiteX9" fmla="*/ 0 w 2260434"/>
                <a:gd name="connsiteY9" fmla="*/ 11735 h 153409"/>
                <a:gd name="connsiteX10" fmla="*/ 31652 w 2260434"/>
                <a:gd name="connsiteY10" fmla="*/ 75867 h 153409"/>
                <a:gd name="connsiteX11" fmla="*/ 42339 w 2260434"/>
                <a:gd name="connsiteY11" fmla="*/ 76705 h 153409"/>
                <a:gd name="connsiteX12" fmla="*/ 69799 w 2260434"/>
                <a:gd name="connsiteY12" fmla="*/ 53864 h 153409"/>
                <a:gd name="connsiteX13" fmla="*/ 44644 w 2260434"/>
                <a:gd name="connsiteY13" fmla="*/ 33109 h 153409"/>
                <a:gd name="connsiteX14" fmla="*/ 31652 w 2260434"/>
                <a:gd name="connsiteY14" fmla="*/ 34157 h 153409"/>
                <a:gd name="connsiteX15" fmla="*/ 31652 w 2260434"/>
                <a:gd name="connsiteY15" fmla="*/ 75867 h 153409"/>
                <a:gd name="connsiteX16" fmla="*/ 114414 w 2260434"/>
                <a:gd name="connsiteY16" fmla="*/ 2305 h 153409"/>
                <a:gd name="connsiteX17" fmla="*/ 146275 w 2260434"/>
                <a:gd name="connsiteY17" fmla="*/ 2305 h 153409"/>
                <a:gd name="connsiteX18" fmla="*/ 146275 w 2260434"/>
                <a:gd name="connsiteY18" fmla="*/ 151114 h 153409"/>
                <a:gd name="connsiteX19" fmla="*/ 114414 w 2260434"/>
                <a:gd name="connsiteY19" fmla="*/ 151114 h 153409"/>
                <a:gd name="connsiteX20" fmla="*/ 114414 w 2260434"/>
                <a:gd name="connsiteY20" fmla="*/ 2305 h 153409"/>
                <a:gd name="connsiteX21" fmla="*/ 251050 w 2260434"/>
                <a:gd name="connsiteY21" fmla="*/ 126378 h 153409"/>
                <a:gd name="connsiteX22" fmla="*/ 252736 w 2260434"/>
                <a:gd name="connsiteY22" fmla="*/ 151114 h 153409"/>
                <a:gd name="connsiteX23" fmla="*/ 224018 w 2260434"/>
                <a:gd name="connsiteY23" fmla="*/ 151114 h 153409"/>
                <a:gd name="connsiteX24" fmla="*/ 222133 w 2260434"/>
                <a:gd name="connsiteY24" fmla="*/ 140837 h 153409"/>
                <a:gd name="connsiteX25" fmla="*/ 221504 w 2260434"/>
                <a:gd name="connsiteY25" fmla="*/ 140837 h 153409"/>
                <a:gd name="connsiteX26" fmla="*/ 192167 w 2260434"/>
                <a:gd name="connsiteY26" fmla="*/ 153410 h 153409"/>
                <a:gd name="connsiteX27" fmla="*/ 159048 w 2260434"/>
                <a:gd name="connsiteY27" fmla="*/ 121977 h 153409"/>
                <a:gd name="connsiteX28" fmla="*/ 219199 w 2260434"/>
                <a:gd name="connsiteY28" fmla="*/ 82782 h 153409"/>
                <a:gd name="connsiteX29" fmla="*/ 219199 w 2260434"/>
                <a:gd name="connsiteY29" fmla="*/ 81524 h 153409"/>
                <a:gd name="connsiteX30" fmla="*/ 200539 w 2260434"/>
                <a:gd name="connsiteY30" fmla="*/ 68113 h 153409"/>
                <a:gd name="connsiteX31" fmla="*/ 172250 w 2260434"/>
                <a:gd name="connsiteY31" fmla="*/ 75867 h 153409"/>
                <a:gd name="connsiteX32" fmla="*/ 166383 w 2260434"/>
                <a:gd name="connsiteY32" fmla="*/ 55331 h 153409"/>
                <a:gd name="connsiteX33" fmla="*/ 206207 w 2260434"/>
                <a:gd name="connsiteY33" fmla="*/ 46101 h 153409"/>
                <a:gd name="connsiteX34" fmla="*/ 251050 w 2260434"/>
                <a:gd name="connsiteY34" fmla="*/ 90535 h 153409"/>
                <a:gd name="connsiteX35" fmla="*/ 251050 w 2260434"/>
                <a:gd name="connsiteY35" fmla="*/ 126378 h 153409"/>
                <a:gd name="connsiteX36" fmla="*/ 220237 w 2260434"/>
                <a:gd name="connsiteY36" fmla="*/ 102699 h 153409"/>
                <a:gd name="connsiteX37" fmla="*/ 190481 w 2260434"/>
                <a:gd name="connsiteY37" fmla="*/ 118834 h 153409"/>
                <a:gd name="connsiteX38" fmla="*/ 203054 w 2260434"/>
                <a:gd name="connsiteY38" fmla="*/ 130988 h 153409"/>
                <a:gd name="connsiteX39" fmla="*/ 219608 w 2260434"/>
                <a:gd name="connsiteY39" fmla="*/ 119253 h 153409"/>
                <a:gd name="connsiteX40" fmla="*/ 220228 w 2260434"/>
                <a:gd name="connsiteY40" fmla="*/ 113805 h 153409"/>
                <a:gd name="connsiteX41" fmla="*/ 220228 w 2260434"/>
                <a:gd name="connsiteY41" fmla="*/ 102699 h 153409"/>
                <a:gd name="connsiteX42" fmla="*/ 270110 w 2260434"/>
                <a:gd name="connsiteY42" fmla="*/ 81315 h 153409"/>
                <a:gd name="connsiteX43" fmla="*/ 269272 w 2260434"/>
                <a:gd name="connsiteY43" fmla="*/ 48616 h 153409"/>
                <a:gd name="connsiteX44" fmla="*/ 296932 w 2260434"/>
                <a:gd name="connsiteY44" fmla="*/ 48616 h 153409"/>
                <a:gd name="connsiteX45" fmla="*/ 298399 w 2260434"/>
                <a:gd name="connsiteY45" fmla="*/ 62865 h 153409"/>
                <a:gd name="connsiteX46" fmla="*/ 299018 w 2260434"/>
                <a:gd name="connsiteY46" fmla="*/ 62865 h 153409"/>
                <a:gd name="connsiteX47" fmla="*/ 330670 w 2260434"/>
                <a:gd name="connsiteY47" fmla="*/ 46311 h 153409"/>
                <a:gd name="connsiteX48" fmla="*/ 367351 w 2260434"/>
                <a:gd name="connsiteY48" fmla="*/ 90535 h 153409"/>
                <a:gd name="connsiteX49" fmla="*/ 367351 w 2260434"/>
                <a:gd name="connsiteY49" fmla="*/ 151105 h 153409"/>
                <a:gd name="connsiteX50" fmla="*/ 335490 w 2260434"/>
                <a:gd name="connsiteY50" fmla="*/ 151105 h 153409"/>
                <a:gd name="connsiteX51" fmla="*/ 335490 w 2260434"/>
                <a:gd name="connsiteY51" fmla="*/ 94307 h 153409"/>
                <a:gd name="connsiteX52" fmla="*/ 319354 w 2260434"/>
                <a:gd name="connsiteY52" fmla="*/ 72085 h 153409"/>
                <a:gd name="connsiteX53" fmla="*/ 303009 w 2260434"/>
                <a:gd name="connsiteY53" fmla="*/ 84039 h 153409"/>
                <a:gd name="connsiteX54" fmla="*/ 301962 w 2260434"/>
                <a:gd name="connsiteY54" fmla="*/ 92002 h 153409"/>
                <a:gd name="connsiteX55" fmla="*/ 301962 w 2260434"/>
                <a:gd name="connsiteY55" fmla="*/ 151105 h 153409"/>
                <a:gd name="connsiteX56" fmla="*/ 270100 w 2260434"/>
                <a:gd name="connsiteY56" fmla="*/ 151105 h 153409"/>
                <a:gd name="connsiteX57" fmla="*/ 270100 w 2260434"/>
                <a:gd name="connsiteY57" fmla="*/ 81315 h 153409"/>
                <a:gd name="connsiteX58" fmla="*/ 419519 w 2260434"/>
                <a:gd name="connsiteY58" fmla="*/ 20117 h 153409"/>
                <a:gd name="connsiteX59" fmla="*/ 402326 w 2260434"/>
                <a:gd name="connsiteY59" fmla="*/ 36052 h 153409"/>
                <a:gd name="connsiteX60" fmla="*/ 385782 w 2260434"/>
                <a:gd name="connsiteY60" fmla="*/ 20117 h 153409"/>
                <a:gd name="connsiteX61" fmla="*/ 402755 w 2260434"/>
                <a:gd name="connsiteY61" fmla="*/ 4191 h 153409"/>
                <a:gd name="connsiteX62" fmla="*/ 419519 w 2260434"/>
                <a:gd name="connsiteY62" fmla="*/ 20117 h 153409"/>
                <a:gd name="connsiteX63" fmla="*/ 386620 w 2260434"/>
                <a:gd name="connsiteY63" fmla="*/ 151114 h 153409"/>
                <a:gd name="connsiteX64" fmla="*/ 386620 w 2260434"/>
                <a:gd name="connsiteY64" fmla="*/ 48625 h 153409"/>
                <a:gd name="connsiteX65" fmla="*/ 418471 w 2260434"/>
                <a:gd name="connsiteY65" fmla="*/ 48625 h 153409"/>
                <a:gd name="connsiteX66" fmla="*/ 418471 w 2260434"/>
                <a:gd name="connsiteY66" fmla="*/ 151114 h 153409"/>
                <a:gd name="connsiteX67" fmla="*/ 386620 w 2260434"/>
                <a:gd name="connsiteY67" fmla="*/ 151114 h 153409"/>
                <a:gd name="connsiteX68" fmla="*/ 441522 w 2260434"/>
                <a:gd name="connsiteY68" fmla="*/ 151114 h 153409"/>
                <a:gd name="connsiteX69" fmla="*/ 441522 w 2260434"/>
                <a:gd name="connsiteY69" fmla="*/ 72095 h 153409"/>
                <a:gd name="connsiteX70" fmla="*/ 427901 w 2260434"/>
                <a:gd name="connsiteY70" fmla="*/ 72095 h 153409"/>
                <a:gd name="connsiteX71" fmla="*/ 427901 w 2260434"/>
                <a:gd name="connsiteY71" fmla="*/ 48625 h 153409"/>
                <a:gd name="connsiteX72" fmla="*/ 441522 w 2260434"/>
                <a:gd name="connsiteY72" fmla="*/ 48625 h 153409"/>
                <a:gd name="connsiteX73" fmla="*/ 441522 w 2260434"/>
                <a:gd name="connsiteY73" fmla="*/ 44434 h 153409"/>
                <a:gd name="connsiteX74" fmla="*/ 494967 w 2260434"/>
                <a:gd name="connsiteY74" fmla="*/ 0 h 153409"/>
                <a:gd name="connsiteX75" fmla="*/ 525142 w 2260434"/>
                <a:gd name="connsiteY75" fmla="*/ 6287 h 153409"/>
                <a:gd name="connsiteX76" fmla="*/ 519065 w 2260434"/>
                <a:gd name="connsiteY76" fmla="*/ 30394 h 153409"/>
                <a:gd name="connsiteX77" fmla="*/ 495805 w 2260434"/>
                <a:gd name="connsiteY77" fmla="*/ 25146 h 153409"/>
                <a:gd name="connsiteX78" fmla="*/ 473164 w 2260434"/>
                <a:gd name="connsiteY78" fmla="*/ 45063 h 153409"/>
                <a:gd name="connsiteX79" fmla="*/ 473164 w 2260434"/>
                <a:gd name="connsiteY79" fmla="*/ 48625 h 153409"/>
                <a:gd name="connsiteX80" fmla="*/ 535410 w 2260434"/>
                <a:gd name="connsiteY80" fmla="*/ 48625 h 153409"/>
                <a:gd name="connsiteX81" fmla="*/ 535410 w 2260434"/>
                <a:gd name="connsiteY81" fmla="*/ 151114 h 153409"/>
                <a:gd name="connsiteX82" fmla="*/ 503549 w 2260434"/>
                <a:gd name="connsiteY82" fmla="*/ 151114 h 153409"/>
                <a:gd name="connsiteX83" fmla="*/ 503549 w 2260434"/>
                <a:gd name="connsiteY83" fmla="*/ 72095 h 153409"/>
                <a:gd name="connsiteX84" fmla="*/ 473373 w 2260434"/>
                <a:gd name="connsiteY84" fmla="*/ 72095 h 153409"/>
                <a:gd name="connsiteX85" fmla="*/ 473373 w 2260434"/>
                <a:gd name="connsiteY85" fmla="*/ 151114 h 153409"/>
                <a:gd name="connsiteX86" fmla="*/ 441522 w 2260434"/>
                <a:gd name="connsiteY86" fmla="*/ 151114 h 153409"/>
                <a:gd name="connsiteX87" fmla="*/ 631593 w 2260434"/>
                <a:gd name="connsiteY87" fmla="*/ 148380 h 153409"/>
                <a:gd name="connsiteX88" fmla="*/ 603094 w 2260434"/>
                <a:gd name="connsiteY88" fmla="*/ 153200 h 153409"/>
                <a:gd name="connsiteX89" fmla="*/ 548811 w 2260434"/>
                <a:gd name="connsiteY89" fmla="*/ 100803 h 153409"/>
                <a:gd name="connsiteX90" fmla="*/ 607495 w 2260434"/>
                <a:gd name="connsiteY90" fmla="*/ 46311 h 153409"/>
                <a:gd name="connsiteX91" fmla="*/ 631812 w 2260434"/>
                <a:gd name="connsiteY91" fmla="*/ 50292 h 153409"/>
                <a:gd name="connsiteX92" fmla="*/ 626783 w 2260434"/>
                <a:gd name="connsiteY92" fmla="*/ 73971 h 153409"/>
                <a:gd name="connsiteX93" fmla="*/ 608971 w 2260434"/>
                <a:gd name="connsiteY93" fmla="*/ 70828 h 153409"/>
                <a:gd name="connsiteX94" fmla="*/ 581511 w 2260434"/>
                <a:gd name="connsiteY94" fmla="*/ 99546 h 153409"/>
                <a:gd name="connsiteX95" fmla="*/ 609591 w 2260434"/>
                <a:gd name="connsiteY95" fmla="*/ 128264 h 153409"/>
                <a:gd name="connsiteX96" fmla="*/ 627831 w 2260434"/>
                <a:gd name="connsiteY96" fmla="*/ 124901 h 153409"/>
                <a:gd name="connsiteX97" fmla="*/ 631593 w 2260434"/>
                <a:gd name="connsiteY97" fmla="*/ 148380 h 153409"/>
                <a:gd name="connsiteX98" fmla="*/ 729034 w 2260434"/>
                <a:gd name="connsiteY98" fmla="*/ 126378 h 153409"/>
                <a:gd name="connsiteX99" fmla="*/ 730710 w 2260434"/>
                <a:gd name="connsiteY99" fmla="*/ 151114 h 153409"/>
                <a:gd name="connsiteX100" fmla="*/ 701993 w 2260434"/>
                <a:gd name="connsiteY100" fmla="*/ 151114 h 153409"/>
                <a:gd name="connsiteX101" fmla="*/ 700107 w 2260434"/>
                <a:gd name="connsiteY101" fmla="*/ 140837 h 153409"/>
                <a:gd name="connsiteX102" fmla="*/ 699487 w 2260434"/>
                <a:gd name="connsiteY102" fmla="*/ 140837 h 153409"/>
                <a:gd name="connsiteX103" fmla="*/ 670150 w 2260434"/>
                <a:gd name="connsiteY103" fmla="*/ 153410 h 153409"/>
                <a:gd name="connsiteX104" fmla="*/ 637032 w 2260434"/>
                <a:gd name="connsiteY104" fmla="*/ 121977 h 153409"/>
                <a:gd name="connsiteX105" fmla="*/ 697173 w 2260434"/>
                <a:gd name="connsiteY105" fmla="*/ 82782 h 153409"/>
                <a:gd name="connsiteX106" fmla="*/ 697173 w 2260434"/>
                <a:gd name="connsiteY106" fmla="*/ 81524 h 153409"/>
                <a:gd name="connsiteX107" fmla="*/ 678523 w 2260434"/>
                <a:gd name="connsiteY107" fmla="*/ 68113 h 153409"/>
                <a:gd name="connsiteX108" fmla="*/ 650224 w 2260434"/>
                <a:gd name="connsiteY108" fmla="*/ 75867 h 153409"/>
                <a:gd name="connsiteX109" fmla="*/ 644357 w 2260434"/>
                <a:gd name="connsiteY109" fmla="*/ 55331 h 153409"/>
                <a:gd name="connsiteX110" fmla="*/ 684181 w 2260434"/>
                <a:gd name="connsiteY110" fmla="*/ 46101 h 153409"/>
                <a:gd name="connsiteX111" fmla="*/ 729034 w 2260434"/>
                <a:gd name="connsiteY111" fmla="*/ 90535 h 153409"/>
                <a:gd name="connsiteX112" fmla="*/ 729034 w 2260434"/>
                <a:gd name="connsiteY112" fmla="*/ 126378 h 153409"/>
                <a:gd name="connsiteX113" fmla="*/ 698230 w 2260434"/>
                <a:gd name="connsiteY113" fmla="*/ 102699 h 153409"/>
                <a:gd name="connsiteX114" fmla="*/ 668465 w 2260434"/>
                <a:gd name="connsiteY114" fmla="*/ 118834 h 153409"/>
                <a:gd name="connsiteX115" fmla="*/ 681038 w 2260434"/>
                <a:gd name="connsiteY115" fmla="*/ 130988 h 153409"/>
                <a:gd name="connsiteX116" fmla="*/ 697592 w 2260434"/>
                <a:gd name="connsiteY116" fmla="*/ 119253 h 153409"/>
                <a:gd name="connsiteX117" fmla="*/ 698221 w 2260434"/>
                <a:gd name="connsiteY117" fmla="*/ 113805 h 153409"/>
                <a:gd name="connsiteX118" fmla="*/ 698221 w 2260434"/>
                <a:gd name="connsiteY118" fmla="*/ 102699 h 153409"/>
                <a:gd name="connsiteX119" fmla="*/ 825008 w 2260434"/>
                <a:gd name="connsiteY119" fmla="*/ 148380 h 153409"/>
                <a:gd name="connsiteX120" fmla="*/ 796509 w 2260434"/>
                <a:gd name="connsiteY120" fmla="*/ 153200 h 153409"/>
                <a:gd name="connsiteX121" fmla="*/ 742236 w 2260434"/>
                <a:gd name="connsiteY121" fmla="*/ 100803 h 153409"/>
                <a:gd name="connsiteX122" fmla="*/ 800910 w 2260434"/>
                <a:gd name="connsiteY122" fmla="*/ 46311 h 153409"/>
                <a:gd name="connsiteX123" fmla="*/ 825227 w 2260434"/>
                <a:gd name="connsiteY123" fmla="*/ 50292 h 153409"/>
                <a:gd name="connsiteX124" fmla="*/ 820198 w 2260434"/>
                <a:gd name="connsiteY124" fmla="*/ 73971 h 153409"/>
                <a:gd name="connsiteX125" fmla="*/ 802386 w 2260434"/>
                <a:gd name="connsiteY125" fmla="*/ 70828 h 153409"/>
                <a:gd name="connsiteX126" fmla="*/ 774935 w 2260434"/>
                <a:gd name="connsiteY126" fmla="*/ 99546 h 153409"/>
                <a:gd name="connsiteX127" fmla="*/ 803015 w 2260434"/>
                <a:gd name="connsiteY127" fmla="*/ 128264 h 153409"/>
                <a:gd name="connsiteX128" fmla="*/ 821246 w 2260434"/>
                <a:gd name="connsiteY128" fmla="*/ 124901 h 153409"/>
                <a:gd name="connsiteX129" fmla="*/ 825008 w 2260434"/>
                <a:gd name="connsiteY129" fmla="*/ 148380 h 153409"/>
                <a:gd name="connsiteX130" fmla="*/ 869213 w 2260434"/>
                <a:gd name="connsiteY130" fmla="*/ 20117 h 153409"/>
                <a:gd name="connsiteX131" fmla="*/ 852030 w 2260434"/>
                <a:gd name="connsiteY131" fmla="*/ 36052 h 153409"/>
                <a:gd name="connsiteX132" fmla="*/ 835476 w 2260434"/>
                <a:gd name="connsiteY132" fmla="*/ 20117 h 153409"/>
                <a:gd name="connsiteX133" fmla="*/ 852449 w 2260434"/>
                <a:gd name="connsiteY133" fmla="*/ 4191 h 153409"/>
                <a:gd name="connsiteX134" fmla="*/ 869213 w 2260434"/>
                <a:gd name="connsiteY134" fmla="*/ 20117 h 153409"/>
                <a:gd name="connsiteX135" fmla="*/ 836314 w 2260434"/>
                <a:gd name="connsiteY135" fmla="*/ 151114 h 153409"/>
                <a:gd name="connsiteX136" fmla="*/ 836314 w 2260434"/>
                <a:gd name="connsiteY136" fmla="*/ 48625 h 153409"/>
                <a:gd name="connsiteX137" fmla="*/ 868175 w 2260434"/>
                <a:gd name="connsiteY137" fmla="*/ 48625 h 153409"/>
                <a:gd name="connsiteX138" fmla="*/ 868175 w 2260434"/>
                <a:gd name="connsiteY138" fmla="*/ 151114 h 153409"/>
                <a:gd name="connsiteX139" fmla="*/ 836314 w 2260434"/>
                <a:gd name="connsiteY139" fmla="*/ 151114 h 153409"/>
                <a:gd name="connsiteX140" fmla="*/ 988667 w 2260434"/>
                <a:gd name="connsiteY140" fmla="*/ 98717 h 153409"/>
                <a:gd name="connsiteX141" fmla="*/ 934593 w 2260434"/>
                <a:gd name="connsiteY141" fmla="*/ 153410 h 153409"/>
                <a:gd name="connsiteX142" fmla="*/ 881577 w 2260434"/>
                <a:gd name="connsiteY142" fmla="*/ 100594 h 153409"/>
                <a:gd name="connsiteX143" fmla="*/ 936489 w 2260434"/>
                <a:gd name="connsiteY143" fmla="*/ 46101 h 153409"/>
                <a:gd name="connsiteX144" fmla="*/ 988667 w 2260434"/>
                <a:gd name="connsiteY144" fmla="*/ 98717 h 153409"/>
                <a:gd name="connsiteX145" fmla="*/ 914476 w 2260434"/>
                <a:gd name="connsiteY145" fmla="*/ 99755 h 153409"/>
                <a:gd name="connsiteX146" fmla="*/ 935431 w 2260434"/>
                <a:gd name="connsiteY146" fmla="*/ 130559 h 153409"/>
                <a:gd name="connsiteX147" fmla="*/ 955767 w 2260434"/>
                <a:gd name="connsiteY147" fmla="*/ 99546 h 153409"/>
                <a:gd name="connsiteX148" fmla="*/ 935431 w 2260434"/>
                <a:gd name="connsiteY148" fmla="*/ 68942 h 153409"/>
                <a:gd name="connsiteX149" fmla="*/ 914476 w 2260434"/>
                <a:gd name="connsiteY149" fmla="*/ 99755 h 153409"/>
                <a:gd name="connsiteX150" fmla="*/ 968340 w 2260434"/>
                <a:gd name="connsiteY150" fmla="*/ 3981 h 153409"/>
                <a:gd name="connsiteX151" fmla="*/ 942765 w 2260434"/>
                <a:gd name="connsiteY151" fmla="*/ 35833 h 153409"/>
                <a:gd name="connsiteX152" fmla="*/ 920972 w 2260434"/>
                <a:gd name="connsiteY152" fmla="*/ 35833 h 153409"/>
                <a:gd name="connsiteX153" fmla="*/ 938994 w 2260434"/>
                <a:gd name="connsiteY153" fmla="*/ 3981 h 153409"/>
                <a:gd name="connsiteX154" fmla="*/ 968340 w 2260434"/>
                <a:gd name="connsiteY154" fmla="*/ 3981 h 153409"/>
                <a:gd name="connsiteX155" fmla="*/ 1002059 w 2260434"/>
                <a:gd name="connsiteY155" fmla="*/ 81315 h 153409"/>
                <a:gd name="connsiteX156" fmla="*/ 1001220 w 2260434"/>
                <a:gd name="connsiteY156" fmla="*/ 48616 h 153409"/>
                <a:gd name="connsiteX157" fmla="*/ 1028881 w 2260434"/>
                <a:gd name="connsiteY157" fmla="*/ 48616 h 153409"/>
                <a:gd name="connsiteX158" fmla="*/ 1030348 w 2260434"/>
                <a:gd name="connsiteY158" fmla="*/ 62865 h 153409"/>
                <a:gd name="connsiteX159" fmla="*/ 1030977 w 2260434"/>
                <a:gd name="connsiteY159" fmla="*/ 62865 h 153409"/>
                <a:gd name="connsiteX160" fmla="*/ 1062619 w 2260434"/>
                <a:gd name="connsiteY160" fmla="*/ 46311 h 153409"/>
                <a:gd name="connsiteX161" fmla="*/ 1099299 w 2260434"/>
                <a:gd name="connsiteY161" fmla="*/ 90535 h 153409"/>
                <a:gd name="connsiteX162" fmla="*/ 1099299 w 2260434"/>
                <a:gd name="connsiteY162" fmla="*/ 151105 h 153409"/>
                <a:gd name="connsiteX163" fmla="*/ 1067438 w 2260434"/>
                <a:gd name="connsiteY163" fmla="*/ 151105 h 153409"/>
                <a:gd name="connsiteX164" fmla="*/ 1067438 w 2260434"/>
                <a:gd name="connsiteY164" fmla="*/ 94307 h 153409"/>
                <a:gd name="connsiteX165" fmla="*/ 1051303 w 2260434"/>
                <a:gd name="connsiteY165" fmla="*/ 72085 h 153409"/>
                <a:gd name="connsiteX166" fmla="*/ 1034958 w 2260434"/>
                <a:gd name="connsiteY166" fmla="*/ 84039 h 153409"/>
                <a:gd name="connsiteX167" fmla="*/ 1033910 w 2260434"/>
                <a:gd name="connsiteY167" fmla="*/ 92002 h 153409"/>
                <a:gd name="connsiteX168" fmla="*/ 1033910 w 2260434"/>
                <a:gd name="connsiteY168" fmla="*/ 151105 h 153409"/>
                <a:gd name="connsiteX169" fmla="*/ 1002049 w 2260434"/>
                <a:gd name="connsiteY169" fmla="*/ 151105 h 153409"/>
                <a:gd name="connsiteX170" fmla="*/ 1002049 w 2260434"/>
                <a:gd name="connsiteY170" fmla="*/ 81315 h 153409"/>
                <a:gd name="connsiteX171" fmla="*/ 1187520 w 2260434"/>
                <a:gd name="connsiteY171" fmla="*/ 9839 h 153409"/>
                <a:gd name="connsiteX172" fmla="*/ 1187520 w 2260434"/>
                <a:gd name="connsiteY172" fmla="*/ 90954 h 153409"/>
                <a:gd name="connsiteX173" fmla="*/ 1213095 w 2260434"/>
                <a:gd name="connsiteY173" fmla="*/ 127845 h 153409"/>
                <a:gd name="connsiteX174" fmla="*/ 1239088 w 2260434"/>
                <a:gd name="connsiteY174" fmla="*/ 90954 h 153409"/>
                <a:gd name="connsiteX175" fmla="*/ 1239088 w 2260434"/>
                <a:gd name="connsiteY175" fmla="*/ 9839 h 153409"/>
                <a:gd name="connsiteX176" fmla="*/ 1270940 w 2260434"/>
                <a:gd name="connsiteY176" fmla="*/ 9839 h 153409"/>
                <a:gd name="connsiteX177" fmla="*/ 1270940 w 2260434"/>
                <a:gd name="connsiteY177" fmla="*/ 89059 h 153409"/>
                <a:gd name="connsiteX178" fmla="*/ 1212037 w 2260434"/>
                <a:gd name="connsiteY178" fmla="*/ 153400 h 153409"/>
                <a:gd name="connsiteX179" fmla="*/ 1155659 w 2260434"/>
                <a:gd name="connsiteY179" fmla="*/ 88640 h 153409"/>
                <a:gd name="connsiteX180" fmla="*/ 1155659 w 2260434"/>
                <a:gd name="connsiteY180" fmla="*/ 9839 h 153409"/>
                <a:gd name="connsiteX181" fmla="*/ 1187520 w 2260434"/>
                <a:gd name="connsiteY181" fmla="*/ 9839 h 153409"/>
                <a:gd name="connsiteX182" fmla="*/ 1291247 w 2260434"/>
                <a:gd name="connsiteY182" fmla="*/ 81315 h 153409"/>
                <a:gd name="connsiteX183" fmla="*/ 1290409 w 2260434"/>
                <a:gd name="connsiteY183" fmla="*/ 48616 h 153409"/>
                <a:gd name="connsiteX184" fmla="*/ 1318070 w 2260434"/>
                <a:gd name="connsiteY184" fmla="*/ 48616 h 153409"/>
                <a:gd name="connsiteX185" fmla="*/ 1319536 w 2260434"/>
                <a:gd name="connsiteY185" fmla="*/ 62865 h 153409"/>
                <a:gd name="connsiteX186" fmla="*/ 1320156 w 2260434"/>
                <a:gd name="connsiteY186" fmla="*/ 62865 h 153409"/>
                <a:gd name="connsiteX187" fmla="*/ 1351807 w 2260434"/>
                <a:gd name="connsiteY187" fmla="*/ 46311 h 153409"/>
                <a:gd name="connsiteX188" fmla="*/ 1388488 w 2260434"/>
                <a:gd name="connsiteY188" fmla="*/ 90535 h 153409"/>
                <a:gd name="connsiteX189" fmla="*/ 1388488 w 2260434"/>
                <a:gd name="connsiteY189" fmla="*/ 151105 h 153409"/>
                <a:gd name="connsiteX190" fmla="*/ 1356627 w 2260434"/>
                <a:gd name="connsiteY190" fmla="*/ 151105 h 153409"/>
                <a:gd name="connsiteX191" fmla="*/ 1356627 w 2260434"/>
                <a:gd name="connsiteY191" fmla="*/ 94307 h 153409"/>
                <a:gd name="connsiteX192" fmla="*/ 1340491 w 2260434"/>
                <a:gd name="connsiteY192" fmla="*/ 72085 h 153409"/>
                <a:gd name="connsiteX193" fmla="*/ 1324146 w 2260434"/>
                <a:gd name="connsiteY193" fmla="*/ 84039 h 153409"/>
                <a:gd name="connsiteX194" fmla="*/ 1323099 w 2260434"/>
                <a:gd name="connsiteY194" fmla="*/ 92002 h 153409"/>
                <a:gd name="connsiteX195" fmla="*/ 1323099 w 2260434"/>
                <a:gd name="connsiteY195" fmla="*/ 151105 h 153409"/>
                <a:gd name="connsiteX196" fmla="*/ 1291238 w 2260434"/>
                <a:gd name="connsiteY196" fmla="*/ 151105 h 153409"/>
                <a:gd name="connsiteX197" fmla="*/ 1291238 w 2260434"/>
                <a:gd name="connsiteY197" fmla="*/ 81315 h 153409"/>
                <a:gd name="connsiteX198" fmla="*/ 1440656 w 2260434"/>
                <a:gd name="connsiteY198" fmla="*/ 20117 h 153409"/>
                <a:gd name="connsiteX199" fmla="*/ 1423473 w 2260434"/>
                <a:gd name="connsiteY199" fmla="*/ 36052 h 153409"/>
                <a:gd name="connsiteX200" fmla="*/ 1406919 w 2260434"/>
                <a:gd name="connsiteY200" fmla="*/ 20117 h 153409"/>
                <a:gd name="connsiteX201" fmla="*/ 1423892 w 2260434"/>
                <a:gd name="connsiteY201" fmla="*/ 4191 h 153409"/>
                <a:gd name="connsiteX202" fmla="*/ 1440656 w 2260434"/>
                <a:gd name="connsiteY202" fmla="*/ 20117 h 153409"/>
                <a:gd name="connsiteX203" fmla="*/ 1407757 w 2260434"/>
                <a:gd name="connsiteY203" fmla="*/ 151114 h 153409"/>
                <a:gd name="connsiteX204" fmla="*/ 1407757 w 2260434"/>
                <a:gd name="connsiteY204" fmla="*/ 48625 h 153409"/>
                <a:gd name="connsiteX205" fmla="*/ 1439608 w 2260434"/>
                <a:gd name="connsiteY205" fmla="*/ 48625 h 153409"/>
                <a:gd name="connsiteX206" fmla="*/ 1439608 w 2260434"/>
                <a:gd name="connsiteY206" fmla="*/ 151114 h 153409"/>
                <a:gd name="connsiteX207" fmla="*/ 1407757 w 2260434"/>
                <a:gd name="connsiteY207" fmla="*/ 151114 h 153409"/>
                <a:gd name="connsiteX208" fmla="*/ 1482576 w 2260434"/>
                <a:gd name="connsiteY208" fmla="*/ 48625 h 153409"/>
                <a:gd name="connsiteX209" fmla="*/ 1496406 w 2260434"/>
                <a:gd name="connsiteY209" fmla="*/ 96193 h 153409"/>
                <a:gd name="connsiteX210" fmla="*/ 1502274 w 2260434"/>
                <a:gd name="connsiteY210" fmla="*/ 121139 h 153409"/>
                <a:gd name="connsiteX211" fmla="*/ 1502893 w 2260434"/>
                <a:gd name="connsiteY211" fmla="*/ 121139 h 153409"/>
                <a:gd name="connsiteX212" fmla="*/ 1508550 w 2260434"/>
                <a:gd name="connsiteY212" fmla="*/ 96193 h 153409"/>
                <a:gd name="connsiteX213" fmla="*/ 1521762 w 2260434"/>
                <a:gd name="connsiteY213" fmla="*/ 48625 h 153409"/>
                <a:gd name="connsiteX214" fmla="*/ 1555299 w 2260434"/>
                <a:gd name="connsiteY214" fmla="*/ 48625 h 153409"/>
                <a:gd name="connsiteX215" fmla="*/ 1517152 w 2260434"/>
                <a:gd name="connsiteY215" fmla="*/ 151114 h 153409"/>
                <a:gd name="connsiteX216" fmla="*/ 1485300 w 2260434"/>
                <a:gd name="connsiteY216" fmla="*/ 151114 h 153409"/>
                <a:gd name="connsiteX217" fmla="*/ 1447991 w 2260434"/>
                <a:gd name="connsiteY217" fmla="*/ 48625 h 153409"/>
                <a:gd name="connsiteX218" fmla="*/ 1482576 w 2260434"/>
                <a:gd name="connsiteY218" fmla="*/ 48625 h 153409"/>
                <a:gd name="connsiteX219" fmla="*/ 1585046 w 2260434"/>
                <a:gd name="connsiteY219" fmla="*/ 110023 h 153409"/>
                <a:gd name="connsiteX220" fmla="*/ 1613964 w 2260434"/>
                <a:gd name="connsiteY220" fmla="*/ 129521 h 153409"/>
                <a:gd name="connsiteX221" fmla="*/ 1642262 w 2260434"/>
                <a:gd name="connsiteY221" fmla="*/ 125120 h 153409"/>
                <a:gd name="connsiteX222" fmla="*/ 1646444 w 2260434"/>
                <a:gd name="connsiteY222" fmla="*/ 146704 h 153409"/>
                <a:gd name="connsiteX223" fmla="*/ 1609344 w 2260434"/>
                <a:gd name="connsiteY223" fmla="*/ 153210 h 153409"/>
                <a:gd name="connsiteX224" fmla="*/ 1554651 w 2260434"/>
                <a:gd name="connsiteY224" fmla="*/ 101022 h 153409"/>
                <a:gd name="connsiteX225" fmla="*/ 1606420 w 2260434"/>
                <a:gd name="connsiteY225" fmla="*/ 46320 h 153409"/>
                <a:gd name="connsiteX226" fmla="*/ 1652111 w 2260434"/>
                <a:gd name="connsiteY226" fmla="*/ 97460 h 153409"/>
                <a:gd name="connsiteX227" fmla="*/ 1651064 w 2260434"/>
                <a:gd name="connsiteY227" fmla="*/ 110023 h 153409"/>
                <a:gd name="connsiteX228" fmla="*/ 1585046 w 2260434"/>
                <a:gd name="connsiteY228" fmla="*/ 110023 h 153409"/>
                <a:gd name="connsiteX229" fmla="*/ 1622555 w 2260434"/>
                <a:gd name="connsiteY229" fmla="*/ 88230 h 153409"/>
                <a:gd name="connsiteX230" fmla="*/ 1604524 w 2260434"/>
                <a:gd name="connsiteY230" fmla="*/ 67485 h 153409"/>
                <a:gd name="connsiteX231" fmla="*/ 1584827 w 2260434"/>
                <a:gd name="connsiteY231" fmla="*/ 88230 h 153409"/>
                <a:gd name="connsiteX232" fmla="*/ 1622555 w 2260434"/>
                <a:gd name="connsiteY232" fmla="*/ 88230 h 153409"/>
                <a:gd name="connsiteX233" fmla="*/ 1664875 w 2260434"/>
                <a:gd name="connsiteY233" fmla="*/ 82363 h 153409"/>
                <a:gd name="connsiteX234" fmla="*/ 1664037 w 2260434"/>
                <a:gd name="connsiteY234" fmla="*/ 48625 h 153409"/>
                <a:gd name="connsiteX235" fmla="*/ 1691278 w 2260434"/>
                <a:gd name="connsiteY235" fmla="*/ 48625 h 153409"/>
                <a:gd name="connsiteX236" fmla="*/ 1692535 w 2260434"/>
                <a:gd name="connsiteY236" fmla="*/ 67485 h 153409"/>
                <a:gd name="connsiteX237" fmla="*/ 1693374 w 2260434"/>
                <a:gd name="connsiteY237" fmla="*/ 67485 h 153409"/>
                <a:gd name="connsiteX238" fmla="*/ 1721034 w 2260434"/>
                <a:gd name="connsiteY238" fmla="*/ 46101 h 153409"/>
                <a:gd name="connsiteX239" fmla="*/ 1727740 w 2260434"/>
                <a:gd name="connsiteY239" fmla="*/ 46730 h 153409"/>
                <a:gd name="connsiteX240" fmla="*/ 1727740 w 2260434"/>
                <a:gd name="connsiteY240" fmla="*/ 76695 h 153409"/>
                <a:gd name="connsiteX241" fmla="*/ 1719158 w 2260434"/>
                <a:gd name="connsiteY241" fmla="*/ 75857 h 153409"/>
                <a:gd name="connsiteX242" fmla="*/ 1697355 w 2260434"/>
                <a:gd name="connsiteY242" fmla="*/ 91992 h 153409"/>
                <a:gd name="connsiteX243" fmla="*/ 1696726 w 2260434"/>
                <a:gd name="connsiteY243" fmla="*/ 99117 h 153409"/>
                <a:gd name="connsiteX244" fmla="*/ 1696726 w 2260434"/>
                <a:gd name="connsiteY244" fmla="*/ 151095 h 153409"/>
                <a:gd name="connsiteX245" fmla="*/ 1664875 w 2260434"/>
                <a:gd name="connsiteY245" fmla="*/ 151095 h 153409"/>
                <a:gd name="connsiteX246" fmla="*/ 1664875 w 2260434"/>
                <a:gd name="connsiteY246" fmla="*/ 82363 h 153409"/>
                <a:gd name="connsiteX247" fmla="*/ 1738008 w 2260434"/>
                <a:gd name="connsiteY247" fmla="*/ 123434 h 153409"/>
                <a:gd name="connsiteX248" fmla="*/ 1765468 w 2260434"/>
                <a:gd name="connsiteY248" fmla="*/ 130988 h 153409"/>
                <a:gd name="connsiteX249" fmla="*/ 1779089 w 2260434"/>
                <a:gd name="connsiteY249" fmla="*/ 122596 h 153409"/>
                <a:gd name="connsiteX250" fmla="*/ 1764211 w 2260434"/>
                <a:gd name="connsiteY250" fmla="*/ 110652 h 153409"/>
                <a:gd name="connsiteX251" fmla="*/ 1734874 w 2260434"/>
                <a:gd name="connsiteY251" fmla="*/ 79848 h 153409"/>
                <a:gd name="connsiteX252" fmla="*/ 1776584 w 2260434"/>
                <a:gd name="connsiteY252" fmla="*/ 46101 h 153409"/>
                <a:gd name="connsiteX253" fmla="*/ 1805292 w 2260434"/>
                <a:gd name="connsiteY253" fmla="*/ 52188 h 153409"/>
                <a:gd name="connsiteX254" fmla="*/ 1799854 w 2260434"/>
                <a:gd name="connsiteY254" fmla="*/ 74200 h 153409"/>
                <a:gd name="connsiteX255" fmla="*/ 1777632 w 2260434"/>
                <a:gd name="connsiteY255" fmla="*/ 68332 h 153409"/>
                <a:gd name="connsiteX256" fmla="*/ 1765487 w 2260434"/>
                <a:gd name="connsiteY256" fmla="*/ 76495 h 153409"/>
                <a:gd name="connsiteX257" fmla="*/ 1782042 w 2260434"/>
                <a:gd name="connsiteY257" fmla="*/ 88449 h 153409"/>
                <a:gd name="connsiteX258" fmla="*/ 1809702 w 2260434"/>
                <a:gd name="connsiteY258" fmla="*/ 120091 h 153409"/>
                <a:gd name="connsiteX259" fmla="*/ 1765478 w 2260434"/>
                <a:gd name="connsiteY259" fmla="*/ 153410 h 153409"/>
                <a:gd name="connsiteX260" fmla="*/ 1732359 w 2260434"/>
                <a:gd name="connsiteY260" fmla="*/ 146075 h 153409"/>
                <a:gd name="connsiteX261" fmla="*/ 1738008 w 2260434"/>
                <a:gd name="connsiteY261" fmla="*/ 123434 h 153409"/>
                <a:gd name="connsiteX262" fmla="*/ 1855784 w 2260434"/>
                <a:gd name="connsiteY262" fmla="*/ 20117 h 153409"/>
                <a:gd name="connsiteX263" fmla="*/ 1838592 w 2260434"/>
                <a:gd name="connsiteY263" fmla="*/ 36052 h 153409"/>
                <a:gd name="connsiteX264" fmla="*/ 1822037 w 2260434"/>
                <a:gd name="connsiteY264" fmla="*/ 20117 h 153409"/>
                <a:gd name="connsiteX265" fmla="*/ 1839011 w 2260434"/>
                <a:gd name="connsiteY265" fmla="*/ 4191 h 153409"/>
                <a:gd name="connsiteX266" fmla="*/ 1855784 w 2260434"/>
                <a:gd name="connsiteY266" fmla="*/ 20117 h 153409"/>
                <a:gd name="connsiteX267" fmla="*/ 1822875 w 2260434"/>
                <a:gd name="connsiteY267" fmla="*/ 151114 h 153409"/>
                <a:gd name="connsiteX268" fmla="*/ 1822875 w 2260434"/>
                <a:gd name="connsiteY268" fmla="*/ 48625 h 153409"/>
                <a:gd name="connsiteX269" fmla="*/ 1854737 w 2260434"/>
                <a:gd name="connsiteY269" fmla="*/ 48625 h 153409"/>
                <a:gd name="connsiteX270" fmla="*/ 1854737 w 2260434"/>
                <a:gd name="connsiteY270" fmla="*/ 151114 h 153409"/>
                <a:gd name="connsiteX271" fmla="*/ 1822875 w 2260434"/>
                <a:gd name="connsiteY271" fmla="*/ 151114 h 153409"/>
                <a:gd name="connsiteX272" fmla="*/ 1909648 w 2260434"/>
                <a:gd name="connsiteY272" fmla="*/ 20955 h 153409"/>
                <a:gd name="connsiteX273" fmla="*/ 1909648 w 2260434"/>
                <a:gd name="connsiteY273" fmla="*/ 48616 h 153409"/>
                <a:gd name="connsiteX274" fmla="*/ 1932489 w 2260434"/>
                <a:gd name="connsiteY274" fmla="*/ 48616 h 153409"/>
                <a:gd name="connsiteX275" fmla="*/ 1932489 w 2260434"/>
                <a:gd name="connsiteY275" fmla="*/ 72085 h 153409"/>
                <a:gd name="connsiteX276" fmla="*/ 1909648 w 2260434"/>
                <a:gd name="connsiteY276" fmla="*/ 72085 h 153409"/>
                <a:gd name="connsiteX277" fmla="*/ 1909648 w 2260434"/>
                <a:gd name="connsiteY277" fmla="*/ 109185 h 153409"/>
                <a:gd name="connsiteX278" fmla="*/ 1922212 w 2260434"/>
                <a:gd name="connsiteY278" fmla="*/ 127216 h 153409"/>
                <a:gd name="connsiteX279" fmla="*/ 1931642 w 2260434"/>
                <a:gd name="connsiteY279" fmla="*/ 126378 h 153409"/>
                <a:gd name="connsiteX280" fmla="*/ 1931851 w 2260434"/>
                <a:gd name="connsiteY280" fmla="*/ 150476 h 153409"/>
                <a:gd name="connsiteX281" fmla="*/ 1911315 w 2260434"/>
                <a:gd name="connsiteY281" fmla="*/ 153200 h 153409"/>
                <a:gd name="connsiteX282" fmla="*/ 1887207 w 2260434"/>
                <a:gd name="connsiteY282" fmla="*/ 144399 h 153409"/>
                <a:gd name="connsiteX283" fmla="*/ 1878406 w 2260434"/>
                <a:gd name="connsiteY283" fmla="*/ 114005 h 153409"/>
                <a:gd name="connsiteX284" fmla="*/ 1878406 w 2260434"/>
                <a:gd name="connsiteY284" fmla="*/ 72095 h 153409"/>
                <a:gd name="connsiteX285" fmla="*/ 1864785 w 2260434"/>
                <a:gd name="connsiteY285" fmla="*/ 72095 h 153409"/>
                <a:gd name="connsiteX286" fmla="*/ 1864785 w 2260434"/>
                <a:gd name="connsiteY286" fmla="*/ 48625 h 153409"/>
                <a:gd name="connsiteX287" fmla="*/ 1878406 w 2260434"/>
                <a:gd name="connsiteY287" fmla="*/ 48625 h 153409"/>
                <a:gd name="connsiteX288" fmla="*/ 1878406 w 2260434"/>
                <a:gd name="connsiteY288" fmla="*/ 29547 h 153409"/>
                <a:gd name="connsiteX289" fmla="*/ 1909648 w 2260434"/>
                <a:gd name="connsiteY289" fmla="*/ 20955 h 153409"/>
                <a:gd name="connsiteX290" fmla="*/ 2029939 w 2260434"/>
                <a:gd name="connsiteY290" fmla="*/ 126378 h 153409"/>
                <a:gd name="connsiteX291" fmla="*/ 2031616 w 2260434"/>
                <a:gd name="connsiteY291" fmla="*/ 151114 h 153409"/>
                <a:gd name="connsiteX292" fmla="*/ 2002898 w 2260434"/>
                <a:gd name="connsiteY292" fmla="*/ 151114 h 153409"/>
                <a:gd name="connsiteX293" fmla="*/ 2001012 w 2260434"/>
                <a:gd name="connsiteY293" fmla="*/ 140837 h 153409"/>
                <a:gd name="connsiteX294" fmla="*/ 2000383 w 2260434"/>
                <a:gd name="connsiteY294" fmla="*/ 140837 h 153409"/>
                <a:gd name="connsiteX295" fmla="*/ 1971046 w 2260434"/>
                <a:gd name="connsiteY295" fmla="*/ 153410 h 153409"/>
                <a:gd name="connsiteX296" fmla="*/ 1937928 w 2260434"/>
                <a:gd name="connsiteY296" fmla="*/ 121977 h 153409"/>
                <a:gd name="connsiteX297" fmla="*/ 1998069 w 2260434"/>
                <a:gd name="connsiteY297" fmla="*/ 82782 h 153409"/>
                <a:gd name="connsiteX298" fmla="*/ 1998069 w 2260434"/>
                <a:gd name="connsiteY298" fmla="*/ 81524 h 153409"/>
                <a:gd name="connsiteX299" fmla="*/ 1979428 w 2260434"/>
                <a:gd name="connsiteY299" fmla="*/ 68113 h 153409"/>
                <a:gd name="connsiteX300" fmla="*/ 1951130 w 2260434"/>
                <a:gd name="connsiteY300" fmla="*/ 75867 h 153409"/>
                <a:gd name="connsiteX301" fmla="*/ 1945253 w 2260434"/>
                <a:gd name="connsiteY301" fmla="*/ 55331 h 153409"/>
                <a:gd name="connsiteX302" fmla="*/ 1985086 w 2260434"/>
                <a:gd name="connsiteY302" fmla="*/ 46101 h 153409"/>
                <a:gd name="connsiteX303" fmla="*/ 2029939 w 2260434"/>
                <a:gd name="connsiteY303" fmla="*/ 90535 h 153409"/>
                <a:gd name="connsiteX304" fmla="*/ 2029939 w 2260434"/>
                <a:gd name="connsiteY304" fmla="*/ 126378 h 153409"/>
                <a:gd name="connsiteX305" fmla="*/ 1999117 w 2260434"/>
                <a:gd name="connsiteY305" fmla="*/ 102699 h 153409"/>
                <a:gd name="connsiteX306" fmla="*/ 1969360 w 2260434"/>
                <a:gd name="connsiteY306" fmla="*/ 118834 h 153409"/>
                <a:gd name="connsiteX307" fmla="*/ 1981934 w 2260434"/>
                <a:gd name="connsiteY307" fmla="*/ 130988 h 153409"/>
                <a:gd name="connsiteX308" fmla="*/ 1998488 w 2260434"/>
                <a:gd name="connsiteY308" fmla="*/ 119253 h 153409"/>
                <a:gd name="connsiteX309" fmla="*/ 1999107 w 2260434"/>
                <a:gd name="connsiteY309" fmla="*/ 113805 h 153409"/>
                <a:gd name="connsiteX310" fmla="*/ 1999107 w 2260434"/>
                <a:gd name="connsiteY310" fmla="*/ 102699 h 153409"/>
                <a:gd name="connsiteX311" fmla="*/ 2048989 w 2260434"/>
                <a:gd name="connsiteY311" fmla="*/ 82363 h 153409"/>
                <a:gd name="connsiteX312" fmla="*/ 2048151 w 2260434"/>
                <a:gd name="connsiteY312" fmla="*/ 48625 h 153409"/>
                <a:gd name="connsiteX313" fmla="*/ 2075393 w 2260434"/>
                <a:gd name="connsiteY313" fmla="*/ 48625 h 153409"/>
                <a:gd name="connsiteX314" fmla="*/ 2076650 w 2260434"/>
                <a:gd name="connsiteY314" fmla="*/ 67485 h 153409"/>
                <a:gd name="connsiteX315" fmla="*/ 2077488 w 2260434"/>
                <a:gd name="connsiteY315" fmla="*/ 67485 h 153409"/>
                <a:gd name="connsiteX316" fmla="*/ 2105149 w 2260434"/>
                <a:gd name="connsiteY316" fmla="*/ 46101 h 153409"/>
                <a:gd name="connsiteX317" fmla="*/ 2111864 w 2260434"/>
                <a:gd name="connsiteY317" fmla="*/ 46730 h 153409"/>
                <a:gd name="connsiteX318" fmla="*/ 2111864 w 2260434"/>
                <a:gd name="connsiteY318" fmla="*/ 76695 h 153409"/>
                <a:gd name="connsiteX319" fmla="*/ 2103273 w 2260434"/>
                <a:gd name="connsiteY319" fmla="*/ 75857 h 153409"/>
                <a:gd name="connsiteX320" fmla="*/ 2081470 w 2260434"/>
                <a:gd name="connsiteY320" fmla="*/ 91992 h 153409"/>
                <a:gd name="connsiteX321" fmla="*/ 2080851 w 2260434"/>
                <a:gd name="connsiteY321" fmla="*/ 99117 h 153409"/>
                <a:gd name="connsiteX322" fmla="*/ 2080851 w 2260434"/>
                <a:gd name="connsiteY322" fmla="*/ 151095 h 153409"/>
                <a:gd name="connsiteX323" fmla="*/ 2048989 w 2260434"/>
                <a:gd name="connsiteY323" fmla="*/ 151095 h 153409"/>
                <a:gd name="connsiteX324" fmla="*/ 2048989 w 2260434"/>
                <a:gd name="connsiteY324" fmla="*/ 82363 h 153409"/>
                <a:gd name="connsiteX325" fmla="*/ 2155231 w 2260434"/>
                <a:gd name="connsiteY325" fmla="*/ 20117 h 153409"/>
                <a:gd name="connsiteX326" fmla="*/ 2138048 w 2260434"/>
                <a:gd name="connsiteY326" fmla="*/ 36052 h 153409"/>
                <a:gd name="connsiteX327" fmla="*/ 2121494 w 2260434"/>
                <a:gd name="connsiteY327" fmla="*/ 20117 h 153409"/>
                <a:gd name="connsiteX328" fmla="*/ 2138467 w 2260434"/>
                <a:gd name="connsiteY328" fmla="*/ 4191 h 153409"/>
                <a:gd name="connsiteX329" fmla="*/ 2155231 w 2260434"/>
                <a:gd name="connsiteY329" fmla="*/ 20117 h 153409"/>
                <a:gd name="connsiteX330" fmla="*/ 2122332 w 2260434"/>
                <a:gd name="connsiteY330" fmla="*/ 151114 h 153409"/>
                <a:gd name="connsiteX331" fmla="*/ 2122332 w 2260434"/>
                <a:gd name="connsiteY331" fmla="*/ 48625 h 153409"/>
                <a:gd name="connsiteX332" fmla="*/ 2154193 w 2260434"/>
                <a:gd name="connsiteY332" fmla="*/ 48625 h 153409"/>
                <a:gd name="connsiteX333" fmla="*/ 2154193 w 2260434"/>
                <a:gd name="connsiteY333" fmla="*/ 151114 h 153409"/>
                <a:gd name="connsiteX334" fmla="*/ 2122332 w 2260434"/>
                <a:gd name="connsiteY334" fmla="*/ 151114 h 153409"/>
                <a:gd name="connsiteX335" fmla="*/ 2258759 w 2260434"/>
                <a:gd name="connsiteY335" fmla="*/ 126378 h 153409"/>
                <a:gd name="connsiteX336" fmla="*/ 2260435 w 2260434"/>
                <a:gd name="connsiteY336" fmla="*/ 151114 h 153409"/>
                <a:gd name="connsiteX337" fmla="*/ 2231727 w 2260434"/>
                <a:gd name="connsiteY337" fmla="*/ 151114 h 153409"/>
                <a:gd name="connsiteX338" fmla="*/ 2229841 w 2260434"/>
                <a:gd name="connsiteY338" fmla="*/ 140837 h 153409"/>
                <a:gd name="connsiteX339" fmla="*/ 2229212 w 2260434"/>
                <a:gd name="connsiteY339" fmla="*/ 140837 h 153409"/>
                <a:gd name="connsiteX340" fmla="*/ 2199875 w 2260434"/>
                <a:gd name="connsiteY340" fmla="*/ 153410 h 153409"/>
                <a:gd name="connsiteX341" fmla="*/ 2166757 w 2260434"/>
                <a:gd name="connsiteY341" fmla="*/ 121977 h 153409"/>
                <a:gd name="connsiteX342" fmla="*/ 2226907 w 2260434"/>
                <a:gd name="connsiteY342" fmla="*/ 82782 h 153409"/>
                <a:gd name="connsiteX343" fmla="*/ 2226907 w 2260434"/>
                <a:gd name="connsiteY343" fmla="*/ 81524 h 153409"/>
                <a:gd name="connsiteX344" fmla="*/ 2208248 w 2260434"/>
                <a:gd name="connsiteY344" fmla="*/ 68113 h 153409"/>
                <a:gd name="connsiteX345" fmla="*/ 2179949 w 2260434"/>
                <a:gd name="connsiteY345" fmla="*/ 75867 h 153409"/>
                <a:gd name="connsiteX346" fmla="*/ 2174091 w 2260434"/>
                <a:gd name="connsiteY346" fmla="*/ 55331 h 153409"/>
                <a:gd name="connsiteX347" fmla="*/ 2213905 w 2260434"/>
                <a:gd name="connsiteY347" fmla="*/ 46101 h 153409"/>
                <a:gd name="connsiteX348" fmla="*/ 2258759 w 2260434"/>
                <a:gd name="connsiteY348" fmla="*/ 90535 h 153409"/>
                <a:gd name="connsiteX349" fmla="*/ 2258759 w 2260434"/>
                <a:gd name="connsiteY349" fmla="*/ 126378 h 153409"/>
                <a:gd name="connsiteX350" fmla="*/ 2227955 w 2260434"/>
                <a:gd name="connsiteY350" fmla="*/ 102699 h 153409"/>
                <a:gd name="connsiteX351" fmla="*/ 2198189 w 2260434"/>
                <a:gd name="connsiteY351" fmla="*/ 118834 h 153409"/>
                <a:gd name="connsiteX352" fmla="*/ 2210762 w 2260434"/>
                <a:gd name="connsiteY352" fmla="*/ 130988 h 153409"/>
                <a:gd name="connsiteX353" fmla="*/ 2227317 w 2260434"/>
                <a:gd name="connsiteY353" fmla="*/ 119253 h 153409"/>
                <a:gd name="connsiteX354" fmla="*/ 2227945 w 2260434"/>
                <a:gd name="connsiteY354" fmla="*/ 113805 h 153409"/>
                <a:gd name="connsiteX355" fmla="*/ 2227945 w 2260434"/>
                <a:gd name="connsiteY355" fmla="*/ 102699 h 15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2260434" h="153409">
                  <a:moveTo>
                    <a:pt x="0" y="11735"/>
                  </a:moveTo>
                  <a:cubicBezTo>
                    <a:pt x="9849" y="10058"/>
                    <a:pt x="23679" y="8801"/>
                    <a:pt x="43167" y="8801"/>
                  </a:cubicBezTo>
                  <a:cubicBezTo>
                    <a:pt x="62865" y="8801"/>
                    <a:pt x="76914" y="12573"/>
                    <a:pt x="86344" y="20117"/>
                  </a:cubicBezTo>
                  <a:cubicBezTo>
                    <a:pt x="95564" y="27251"/>
                    <a:pt x="101432" y="38976"/>
                    <a:pt x="101432" y="52816"/>
                  </a:cubicBezTo>
                  <a:cubicBezTo>
                    <a:pt x="101432" y="66656"/>
                    <a:pt x="97031" y="78600"/>
                    <a:pt x="88440" y="86354"/>
                  </a:cubicBezTo>
                  <a:cubicBezTo>
                    <a:pt x="77533" y="96422"/>
                    <a:pt x="61398" y="101232"/>
                    <a:pt x="42548" y="101232"/>
                  </a:cubicBezTo>
                  <a:cubicBezTo>
                    <a:pt x="38357" y="101232"/>
                    <a:pt x="34576" y="101032"/>
                    <a:pt x="31642" y="100394"/>
                  </a:cubicBezTo>
                  <a:lnTo>
                    <a:pt x="31642" y="151114"/>
                  </a:lnTo>
                  <a:lnTo>
                    <a:pt x="0" y="151114"/>
                  </a:lnTo>
                  <a:lnTo>
                    <a:pt x="0" y="11735"/>
                  </a:lnTo>
                  <a:close/>
                  <a:moveTo>
                    <a:pt x="31652" y="75867"/>
                  </a:moveTo>
                  <a:cubicBezTo>
                    <a:pt x="34376" y="76486"/>
                    <a:pt x="37519" y="76705"/>
                    <a:pt x="42339" y="76705"/>
                  </a:cubicBezTo>
                  <a:cubicBezTo>
                    <a:pt x="59312" y="76705"/>
                    <a:pt x="69799" y="68113"/>
                    <a:pt x="69799" y="53864"/>
                  </a:cubicBezTo>
                  <a:cubicBezTo>
                    <a:pt x="69799" y="40872"/>
                    <a:pt x="60789" y="33109"/>
                    <a:pt x="44644" y="33109"/>
                  </a:cubicBezTo>
                  <a:cubicBezTo>
                    <a:pt x="38357" y="33109"/>
                    <a:pt x="33957" y="33528"/>
                    <a:pt x="31652" y="34157"/>
                  </a:cubicBezTo>
                  <a:lnTo>
                    <a:pt x="31652" y="75867"/>
                  </a:lnTo>
                  <a:close/>
                  <a:moveTo>
                    <a:pt x="114414" y="2305"/>
                  </a:moveTo>
                  <a:lnTo>
                    <a:pt x="146275" y="2305"/>
                  </a:lnTo>
                  <a:lnTo>
                    <a:pt x="146275" y="151114"/>
                  </a:lnTo>
                  <a:lnTo>
                    <a:pt x="114414" y="151114"/>
                  </a:lnTo>
                  <a:lnTo>
                    <a:pt x="114414" y="2305"/>
                  </a:lnTo>
                  <a:close/>
                  <a:moveTo>
                    <a:pt x="251050" y="126378"/>
                  </a:moveTo>
                  <a:cubicBezTo>
                    <a:pt x="251050" y="136017"/>
                    <a:pt x="251470" y="145447"/>
                    <a:pt x="252736" y="151114"/>
                  </a:cubicBezTo>
                  <a:lnTo>
                    <a:pt x="224018" y="151114"/>
                  </a:lnTo>
                  <a:lnTo>
                    <a:pt x="222133" y="140837"/>
                  </a:lnTo>
                  <a:lnTo>
                    <a:pt x="221504" y="140837"/>
                  </a:lnTo>
                  <a:cubicBezTo>
                    <a:pt x="214798" y="149009"/>
                    <a:pt x="204321" y="153410"/>
                    <a:pt x="192167" y="153410"/>
                  </a:cubicBezTo>
                  <a:cubicBezTo>
                    <a:pt x="171421" y="153410"/>
                    <a:pt x="159048" y="138322"/>
                    <a:pt x="159048" y="121977"/>
                  </a:cubicBezTo>
                  <a:cubicBezTo>
                    <a:pt x="159048" y="95355"/>
                    <a:pt x="182947" y="82782"/>
                    <a:pt x="219199" y="82782"/>
                  </a:cubicBezTo>
                  <a:lnTo>
                    <a:pt x="219199" y="81524"/>
                  </a:lnTo>
                  <a:cubicBezTo>
                    <a:pt x="219199" y="75867"/>
                    <a:pt x="216256" y="68113"/>
                    <a:pt x="200539" y="68113"/>
                  </a:cubicBezTo>
                  <a:cubicBezTo>
                    <a:pt x="190062" y="68113"/>
                    <a:pt x="178956" y="71676"/>
                    <a:pt x="172250" y="75867"/>
                  </a:cubicBezTo>
                  <a:lnTo>
                    <a:pt x="166383" y="55331"/>
                  </a:lnTo>
                  <a:cubicBezTo>
                    <a:pt x="173507" y="51349"/>
                    <a:pt x="187547" y="46101"/>
                    <a:pt x="206207" y="46101"/>
                  </a:cubicBezTo>
                  <a:cubicBezTo>
                    <a:pt x="240363" y="46101"/>
                    <a:pt x="251050" y="66218"/>
                    <a:pt x="251050" y="90535"/>
                  </a:cubicBezTo>
                  <a:lnTo>
                    <a:pt x="251050" y="126378"/>
                  </a:lnTo>
                  <a:close/>
                  <a:moveTo>
                    <a:pt x="220237" y="102699"/>
                  </a:moveTo>
                  <a:cubicBezTo>
                    <a:pt x="203473" y="102699"/>
                    <a:pt x="190481" y="106680"/>
                    <a:pt x="190481" y="118834"/>
                  </a:cubicBezTo>
                  <a:cubicBezTo>
                    <a:pt x="190481" y="126997"/>
                    <a:pt x="195929" y="130988"/>
                    <a:pt x="203054" y="130988"/>
                  </a:cubicBezTo>
                  <a:cubicBezTo>
                    <a:pt x="210798" y="130988"/>
                    <a:pt x="217513" y="125740"/>
                    <a:pt x="219608" y="119253"/>
                  </a:cubicBezTo>
                  <a:cubicBezTo>
                    <a:pt x="220027" y="117577"/>
                    <a:pt x="220228" y="115691"/>
                    <a:pt x="220228" y="113805"/>
                  </a:cubicBezTo>
                  <a:lnTo>
                    <a:pt x="220228" y="102699"/>
                  </a:lnTo>
                  <a:close/>
                  <a:moveTo>
                    <a:pt x="270110" y="81315"/>
                  </a:moveTo>
                  <a:cubicBezTo>
                    <a:pt x="270110" y="68523"/>
                    <a:pt x="269691" y="57836"/>
                    <a:pt x="269272" y="48616"/>
                  </a:cubicBezTo>
                  <a:lnTo>
                    <a:pt x="296932" y="48616"/>
                  </a:lnTo>
                  <a:lnTo>
                    <a:pt x="298399" y="62865"/>
                  </a:lnTo>
                  <a:lnTo>
                    <a:pt x="299018" y="62865"/>
                  </a:lnTo>
                  <a:cubicBezTo>
                    <a:pt x="303209" y="56159"/>
                    <a:pt x="313487" y="46311"/>
                    <a:pt x="330670" y="46311"/>
                  </a:cubicBezTo>
                  <a:cubicBezTo>
                    <a:pt x="351625" y="46311"/>
                    <a:pt x="367351" y="60350"/>
                    <a:pt x="367351" y="90535"/>
                  </a:cubicBezTo>
                  <a:lnTo>
                    <a:pt x="367351" y="151105"/>
                  </a:lnTo>
                  <a:lnTo>
                    <a:pt x="335490" y="151105"/>
                  </a:lnTo>
                  <a:lnTo>
                    <a:pt x="335490" y="94307"/>
                  </a:lnTo>
                  <a:cubicBezTo>
                    <a:pt x="335490" y="81096"/>
                    <a:pt x="330879" y="72085"/>
                    <a:pt x="319354" y="72085"/>
                  </a:cubicBezTo>
                  <a:cubicBezTo>
                    <a:pt x="310553" y="72085"/>
                    <a:pt x="305305" y="78172"/>
                    <a:pt x="303009" y="84039"/>
                  </a:cubicBezTo>
                  <a:cubicBezTo>
                    <a:pt x="302162" y="86135"/>
                    <a:pt x="301962" y="89059"/>
                    <a:pt x="301962" y="92002"/>
                  </a:cubicBezTo>
                  <a:lnTo>
                    <a:pt x="301962" y="151105"/>
                  </a:lnTo>
                  <a:lnTo>
                    <a:pt x="270100" y="151105"/>
                  </a:lnTo>
                  <a:lnTo>
                    <a:pt x="270100" y="81315"/>
                  </a:lnTo>
                  <a:close/>
                  <a:moveTo>
                    <a:pt x="419519" y="20117"/>
                  </a:moveTo>
                  <a:cubicBezTo>
                    <a:pt x="419519" y="28927"/>
                    <a:pt x="413023" y="36052"/>
                    <a:pt x="402326" y="36052"/>
                  </a:cubicBezTo>
                  <a:cubicBezTo>
                    <a:pt x="392268" y="36052"/>
                    <a:pt x="385782" y="28927"/>
                    <a:pt x="385782" y="20117"/>
                  </a:cubicBezTo>
                  <a:cubicBezTo>
                    <a:pt x="385782" y="11116"/>
                    <a:pt x="392487" y="4191"/>
                    <a:pt x="402755" y="4191"/>
                  </a:cubicBezTo>
                  <a:cubicBezTo>
                    <a:pt x="413023" y="4191"/>
                    <a:pt x="419319" y="11106"/>
                    <a:pt x="419519" y="20117"/>
                  </a:cubicBezTo>
                  <a:close/>
                  <a:moveTo>
                    <a:pt x="386620" y="151114"/>
                  </a:moveTo>
                  <a:lnTo>
                    <a:pt x="386620" y="48625"/>
                  </a:lnTo>
                  <a:lnTo>
                    <a:pt x="418471" y="48625"/>
                  </a:lnTo>
                  <a:lnTo>
                    <a:pt x="418471" y="151114"/>
                  </a:lnTo>
                  <a:lnTo>
                    <a:pt x="386620" y="151114"/>
                  </a:lnTo>
                  <a:close/>
                  <a:moveTo>
                    <a:pt x="441522" y="151114"/>
                  </a:moveTo>
                  <a:lnTo>
                    <a:pt x="441522" y="72095"/>
                  </a:lnTo>
                  <a:lnTo>
                    <a:pt x="427901" y="72095"/>
                  </a:lnTo>
                  <a:lnTo>
                    <a:pt x="427901" y="48625"/>
                  </a:lnTo>
                  <a:lnTo>
                    <a:pt x="441522" y="48625"/>
                  </a:lnTo>
                  <a:lnTo>
                    <a:pt x="441522" y="44434"/>
                  </a:lnTo>
                  <a:cubicBezTo>
                    <a:pt x="441522" y="15935"/>
                    <a:pt x="463315" y="0"/>
                    <a:pt x="494967" y="0"/>
                  </a:cubicBezTo>
                  <a:cubicBezTo>
                    <a:pt x="505863" y="0"/>
                    <a:pt x="518855" y="2524"/>
                    <a:pt x="525142" y="6287"/>
                  </a:cubicBezTo>
                  <a:lnTo>
                    <a:pt x="519065" y="30394"/>
                  </a:lnTo>
                  <a:cubicBezTo>
                    <a:pt x="514036" y="27670"/>
                    <a:pt x="505854" y="25146"/>
                    <a:pt x="495805" y="25146"/>
                  </a:cubicBezTo>
                  <a:cubicBezTo>
                    <a:pt x="479031" y="25146"/>
                    <a:pt x="473164" y="33738"/>
                    <a:pt x="473164" y="45063"/>
                  </a:cubicBezTo>
                  <a:lnTo>
                    <a:pt x="473164" y="48625"/>
                  </a:lnTo>
                  <a:lnTo>
                    <a:pt x="535410" y="48625"/>
                  </a:lnTo>
                  <a:lnTo>
                    <a:pt x="535410" y="151114"/>
                  </a:lnTo>
                  <a:lnTo>
                    <a:pt x="503549" y="151114"/>
                  </a:lnTo>
                  <a:lnTo>
                    <a:pt x="503549" y="72095"/>
                  </a:lnTo>
                  <a:lnTo>
                    <a:pt x="473373" y="72095"/>
                  </a:lnTo>
                  <a:lnTo>
                    <a:pt x="473373" y="151114"/>
                  </a:lnTo>
                  <a:lnTo>
                    <a:pt x="441522" y="151114"/>
                  </a:lnTo>
                  <a:close/>
                  <a:moveTo>
                    <a:pt x="631593" y="148380"/>
                  </a:moveTo>
                  <a:cubicBezTo>
                    <a:pt x="625935" y="151105"/>
                    <a:pt x="615248" y="153200"/>
                    <a:pt x="603094" y="153200"/>
                  </a:cubicBezTo>
                  <a:cubicBezTo>
                    <a:pt x="569976" y="153200"/>
                    <a:pt x="548811" y="132864"/>
                    <a:pt x="548811" y="100803"/>
                  </a:cubicBezTo>
                  <a:cubicBezTo>
                    <a:pt x="548811" y="70837"/>
                    <a:pt x="569347" y="46311"/>
                    <a:pt x="607495" y="46311"/>
                  </a:cubicBezTo>
                  <a:cubicBezTo>
                    <a:pt x="615877" y="46311"/>
                    <a:pt x="625107" y="47777"/>
                    <a:pt x="631812" y="50292"/>
                  </a:cubicBezTo>
                  <a:lnTo>
                    <a:pt x="626783" y="73971"/>
                  </a:lnTo>
                  <a:cubicBezTo>
                    <a:pt x="623011" y="72295"/>
                    <a:pt x="617353" y="70828"/>
                    <a:pt x="608971" y="70828"/>
                  </a:cubicBezTo>
                  <a:cubicBezTo>
                    <a:pt x="592198" y="70828"/>
                    <a:pt x="581311" y="82772"/>
                    <a:pt x="581511" y="99546"/>
                  </a:cubicBezTo>
                  <a:cubicBezTo>
                    <a:pt x="581511" y="118196"/>
                    <a:pt x="594084" y="128264"/>
                    <a:pt x="609591" y="128264"/>
                  </a:cubicBezTo>
                  <a:cubicBezTo>
                    <a:pt x="617134" y="128264"/>
                    <a:pt x="623002" y="126997"/>
                    <a:pt x="627831" y="124901"/>
                  </a:cubicBezTo>
                  <a:lnTo>
                    <a:pt x="631593" y="148380"/>
                  </a:lnTo>
                  <a:close/>
                  <a:moveTo>
                    <a:pt x="729034" y="126378"/>
                  </a:moveTo>
                  <a:cubicBezTo>
                    <a:pt x="729034" y="136017"/>
                    <a:pt x="729453" y="145447"/>
                    <a:pt x="730710" y="151114"/>
                  </a:cubicBezTo>
                  <a:lnTo>
                    <a:pt x="701993" y="151114"/>
                  </a:lnTo>
                  <a:lnTo>
                    <a:pt x="700107" y="140837"/>
                  </a:lnTo>
                  <a:lnTo>
                    <a:pt x="699487" y="140837"/>
                  </a:lnTo>
                  <a:cubicBezTo>
                    <a:pt x="692782" y="149009"/>
                    <a:pt x="682295" y="153410"/>
                    <a:pt x="670150" y="153410"/>
                  </a:cubicBezTo>
                  <a:cubicBezTo>
                    <a:pt x="649395" y="153410"/>
                    <a:pt x="637032" y="138322"/>
                    <a:pt x="637032" y="121977"/>
                  </a:cubicBezTo>
                  <a:cubicBezTo>
                    <a:pt x="637032" y="95355"/>
                    <a:pt x="660921" y="82782"/>
                    <a:pt x="697173" y="82782"/>
                  </a:cubicBezTo>
                  <a:lnTo>
                    <a:pt x="697173" y="81524"/>
                  </a:lnTo>
                  <a:cubicBezTo>
                    <a:pt x="697173" y="75867"/>
                    <a:pt x="694239" y="68113"/>
                    <a:pt x="678523" y="68113"/>
                  </a:cubicBezTo>
                  <a:cubicBezTo>
                    <a:pt x="668036" y="68113"/>
                    <a:pt x="656930" y="71676"/>
                    <a:pt x="650224" y="75867"/>
                  </a:cubicBezTo>
                  <a:lnTo>
                    <a:pt x="644357" y="55331"/>
                  </a:lnTo>
                  <a:cubicBezTo>
                    <a:pt x="651481" y="51349"/>
                    <a:pt x="665531" y="46101"/>
                    <a:pt x="684181" y="46101"/>
                  </a:cubicBezTo>
                  <a:cubicBezTo>
                    <a:pt x="718347" y="46101"/>
                    <a:pt x="729034" y="66218"/>
                    <a:pt x="729034" y="90535"/>
                  </a:cubicBezTo>
                  <a:lnTo>
                    <a:pt x="729034" y="126378"/>
                  </a:lnTo>
                  <a:close/>
                  <a:moveTo>
                    <a:pt x="698230" y="102699"/>
                  </a:moveTo>
                  <a:cubicBezTo>
                    <a:pt x="681457" y="102699"/>
                    <a:pt x="668465" y="106680"/>
                    <a:pt x="668465" y="118834"/>
                  </a:cubicBezTo>
                  <a:cubicBezTo>
                    <a:pt x="668465" y="126997"/>
                    <a:pt x="673913" y="130988"/>
                    <a:pt x="681038" y="130988"/>
                  </a:cubicBezTo>
                  <a:cubicBezTo>
                    <a:pt x="688791" y="130988"/>
                    <a:pt x="695506" y="125740"/>
                    <a:pt x="697592" y="119253"/>
                  </a:cubicBezTo>
                  <a:cubicBezTo>
                    <a:pt x="698011" y="117577"/>
                    <a:pt x="698221" y="115691"/>
                    <a:pt x="698221" y="113805"/>
                  </a:cubicBezTo>
                  <a:lnTo>
                    <a:pt x="698221" y="102699"/>
                  </a:lnTo>
                  <a:close/>
                  <a:moveTo>
                    <a:pt x="825008" y="148380"/>
                  </a:moveTo>
                  <a:cubicBezTo>
                    <a:pt x="819350" y="151105"/>
                    <a:pt x="808663" y="153200"/>
                    <a:pt x="796509" y="153200"/>
                  </a:cubicBezTo>
                  <a:cubicBezTo>
                    <a:pt x="763391" y="153200"/>
                    <a:pt x="742236" y="132864"/>
                    <a:pt x="742236" y="100803"/>
                  </a:cubicBezTo>
                  <a:cubicBezTo>
                    <a:pt x="742236" y="70837"/>
                    <a:pt x="762772" y="46311"/>
                    <a:pt x="800910" y="46311"/>
                  </a:cubicBezTo>
                  <a:cubicBezTo>
                    <a:pt x="809301" y="46311"/>
                    <a:pt x="818521" y="47777"/>
                    <a:pt x="825227" y="50292"/>
                  </a:cubicBezTo>
                  <a:lnTo>
                    <a:pt x="820198" y="73971"/>
                  </a:lnTo>
                  <a:cubicBezTo>
                    <a:pt x="816426" y="72295"/>
                    <a:pt x="810768" y="70828"/>
                    <a:pt x="802386" y="70828"/>
                  </a:cubicBezTo>
                  <a:cubicBezTo>
                    <a:pt x="785622" y="70828"/>
                    <a:pt x="774725" y="82772"/>
                    <a:pt x="774935" y="99546"/>
                  </a:cubicBezTo>
                  <a:cubicBezTo>
                    <a:pt x="774935" y="118196"/>
                    <a:pt x="787498" y="128264"/>
                    <a:pt x="803015" y="128264"/>
                  </a:cubicBezTo>
                  <a:cubicBezTo>
                    <a:pt x="810558" y="128264"/>
                    <a:pt x="816426" y="126997"/>
                    <a:pt x="821246" y="124901"/>
                  </a:cubicBezTo>
                  <a:lnTo>
                    <a:pt x="825008" y="148380"/>
                  </a:lnTo>
                  <a:close/>
                  <a:moveTo>
                    <a:pt x="869213" y="20117"/>
                  </a:moveTo>
                  <a:cubicBezTo>
                    <a:pt x="869213" y="28927"/>
                    <a:pt x="862717" y="36052"/>
                    <a:pt x="852030" y="36052"/>
                  </a:cubicBezTo>
                  <a:cubicBezTo>
                    <a:pt x="841962" y="36052"/>
                    <a:pt x="835476" y="28927"/>
                    <a:pt x="835476" y="20117"/>
                  </a:cubicBezTo>
                  <a:cubicBezTo>
                    <a:pt x="835476" y="11116"/>
                    <a:pt x="842181" y="4191"/>
                    <a:pt x="852449" y="4191"/>
                  </a:cubicBezTo>
                  <a:cubicBezTo>
                    <a:pt x="862717" y="4191"/>
                    <a:pt x="869013" y="11106"/>
                    <a:pt x="869213" y="20117"/>
                  </a:cubicBezTo>
                  <a:close/>
                  <a:moveTo>
                    <a:pt x="836314" y="151114"/>
                  </a:moveTo>
                  <a:lnTo>
                    <a:pt x="836314" y="48625"/>
                  </a:lnTo>
                  <a:lnTo>
                    <a:pt x="868175" y="48625"/>
                  </a:lnTo>
                  <a:lnTo>
                    <a:pt x="868175" y="151114"/>
                  </a:lnTo>
                  <a:lnTo>
                    <a:pt x="836314" y="151114"/>
                  </a:lnTo>
                  <a:close/>
                  <a:moveTo>
                    <a:pt x="988667" y="98717"/>
                  </a:moveTo>
                  <a:cubicBezTo>
                    <a:pt x="988667" y="136227"/>
                    <a:pt x="962054" y="153410"/>
                    <a:pt x="934593" y="153410"/>
                  </a:cubicBezTo>
                  <a:cubicBezTo>
                    <a:pt x="904627" y="153410"/>
                    <a:pt x="881577" y="133712"/>
                    <a:pt x="881577" y="100594"/>
                  </a:cubicBezTo>
                  <a:cubicBezTo>
                    <a:pt x="881577" y="67275"/>
                    <a:pt x="903370" y="46101"/>
                    <a:pt x="936489" y="46101"/>
                  </a:cubicBezTo>
                  <a:cubicBezTo>
                    <a:pt x="967711" y="46101"/>
                    <a:pt x="988667" y="67694"/>
                    <a:pt x="988667" y="98717"/>
                  </a:cubicBezTo>
                  <a:close/>
                  <a:moveTo>
                    <a:pt x="914476" y="99755"/>
                  </a:moveTo>
                  <a:cubicBezTo>
                    <a:pt x="914476" y="117367"/>
                    <a:pt x="921820" y="130559"/>
                    <a:pt x="935431" y="130559"/>
                  </a:cubicBezTo>
                  <a:cubicBezTo>
                    <a:pt x="948004" y="130559"/>
                    <a:pt x="955767" y="118196"/>
                    <a:pt x="955767" y="99546"/>
                  </a:cubicBezTo>
                  <a:cubicBezTo>
                    <a:pt x="955767" y="84458"/>
                    <a:pt x="949900" y="68942"/>
                    <a:pt x="935431" y="68942"/>
                  </a:cubicBezTo>
                  <a:cubicBezTo>
                    <a:pt x="920344" y="68951"/>
                    <a:pt x="914476" y="84668"/>
                    <a:pt x="914476" y="99755"/>
                  </a:cubicBezTo>
                  <a:close/>
                  <a:moveTo>
                    <a:pt x="968340" y="3981"/>
                  </a:moveTo>
                  <a:lnTo>
                    <a:pt x="942765" y="35833"/>
                  </a:lnTo>
                  <a:lnTo>
                    <a:pt x="920972" y="35833"/>
                  </a:lnTo>
                  <a:lnTo>
                    <a:pt x="938994" y="3981"/>
                  </a:lnTo>
                  <a:lnTo>
                    <a:pt x="968340" y="3981"/>
                  </a:lnTo>
                  <a:close/>
                  <a:moveTo>
                    <a:pt x="1002059" y="81315"/>
                  </a:moveTo>
                  <a:cubicBezTo>
                    <a:pt x="1002059" y="68523"/>
                    <a:pt x="1001640" y="57836"/>
                    <a:pt x="1001220" y="48616"/>
                  </a:cubicBezTo>
                  <a:lnTo>
                    <a:pt x="1028881" y="48616"/>
                  </a:lnTo>
                  <a:lnTo>
                    <a:pt x="1030348" y="62865"/>
                  </a:lnTo>
                  <a:lnTo>
                    <a:pt x="1030977" y="62865"/>
                  </a:lnTo>
                  <a:cubicBezTo>
                    <a:pt x="1035158" y="56159"/>
                    <a:pt x="1045435" y="46311"/>
                    <a:pt x="1062619" y="46311"/>
                  </a:cubicBezTo>
                  <a:cubicBezTo>
                    <a:pt x="1083574" y="46311"/>
                    <a:pt x="1099299" y="60350"/>
                    <a:pt x="1099299" y="90535"/>
                  </a:cubicBezTo>
                  <a:lnTo>
                    <a:pt x="1099299" y="151105"/>
                  </a:lnTo>
                  <a:lnTo>
                    <a:pt x="1067438" y="151105"/>
                  </a:lnTo>
                  <a:lnTo>
                    <a:pt x="1067438" y="94307"/>
                  </a:lnTo>
                  <a:cubicBezTo>
                    <a:pt x="1067438" y="81096"/>
                    <a:pt x="1062838" y="72085"/>
                    <a:pt x="1051303" y="72085"/>
                  </a:cubicBezTo>
                  <a:cubicBezTo>
                    <a:pt x="1042502" y="72085"/>
                    <a:pt x="1037263" y="78172"/>
                    <a:pt x="1034958" y="84039"/>
                  </a:cubicBezTo>
                  <a:cubicBezTo>
                    <a:pt x="1034120" y="86135"/>
                    <a:pt x="1033910" y="89059"/>
                    <a:pt x="1033910" y="92002"/>
                  </a:cubicBezTo>
                  <a:lnTo>
                    <a:pt x="1033910" y="151105"/>
                  </a:lnTo>
                  <a:lnTo>
                    <a:pt x="1002049" y="151105"/>
                  </a:lnTo>
                  <a:lnTo>
                    <a:pt x="1002049" y="81315"/>
                  </a:lnTo>
                  <a:close/>
                  <a:moveTo>
                    <a:pt x="1187520" y="9839"/>
                  </a:moveTo>
                  <a:lnTo>
                    <a:pt x="1187520" y="90954"/>
                  </a:lnTo>
                  <a:cubicBezTo>
                    <a:pt x="1187520" y="115472"/>
                    <a:pt x="1196950" y="127845"/>
                    <a:pt x="1213095" y="127845"/>
                  </a:cubicBezTo>
                  <a:cubicBezTo>
                    <a:pt x="1229858" y="127845"/>
                    <a:pt x="1239088" y="116110"/>
                    <a:pt x="1239088" y="90954"/>
                  </a:cubicBezTo>
                  <a:lnTo>
                    <a:pt x="1239088" y="9839"/>
                  </a:lnTo>
                  <a:lnTo>
                    <a:pt x="1270940" y="9839"/>
                  </a:lnTo>
                  <a:lnTo>
                    <a:pt x="1270940" y="89059"/>
                  </a:lnTo>
                  <a:cubicBezTo>
                    <a:pt x="1270940" y="132655"/>
                    <a:pt x="1248928" y="153400"/>
                    <a:pt x="1212037" y="153400"/>
                  </a:cubicBezTo>
                  <a:cubicBezTo>
                    <a:pt x="1176414" y="153400"/>
                    <a:pt x="1155659" y="133493"/>
                    <a:pt x="1155659" y="88640"/>
                  </a:cubicBezTo>
                  <a:lnTo>
                    <a:pt x="1155659" y="9839"/>
                  </a:lnTo>
                  <a:lnTo>
                    <a:pt x="1187520" y="9839"/>
                  </a:lnTo>
                  <a:close/>
                  <a:moveTo>
                    <a:pt x="1291247" y="81315"/>
                  </a:moveTo>
                  <a:cubicBezTo>
                    <a:pt x="1291247" y="68523"/>
                    <a:pt x="1290828" y="57836"/>
                    <a:pt x="1290409" y="48616"/>
                  </a:cubicBezTo>
                  <a:lnTo>
                    <a:pt x="1318070" y="48616"/>
                  </a:lnTo>
                  <a:lnTo>
                    <a:pt x="1319536" y="62865"/>
                  </a:lnTo>
                  <a:lnTo>
                    <a:pt x="1320156" y="62865"/>
                  </a:lnTo>
                  <a:cubicBezTo>
                    <a:pt x="1324346" y="56159"/>
                    <a:pt x="1334624" y="46311"/>
                    <a:pt x="1351807" y="46311"/>
                  </a:cubicBezTo>
                  <a:cubicBezTo>
                    <a:pt x="1372762" y="46311"/>
                    <a:pt x="1388488" y="60350"/>
                    <a:pt x="1388488" y="90535"/>
                  </a:cubicBezTo>
                  <a:lnTo>
                    <a:pt x="1388488" y="151105"/>
                  </a:lnTo>
                  <a:lnTo>
                    <a:pt x="1356627" y="151105"/>
                  </a:lnTo>
                  <a:lnTo>
                    <a:pt x="1356627" y="94307"/>
                  </a:lnTo>
                  <a:cubicBezTo>
                    <a:pt x="1356627" y="81096"/>
                    <a:pt x="1352017" y="72085"/>
                    <a:pt x="1340491" y="72085"/>
                  </a:cubicBezTo>
                  <a:cubicBezTo>
                    <a:pt x="1331690" y="72085"/>
                    <a:pt x="1326442" y="78172"/>
                    <a:pt x="1324146" y="84039"/>
                  </a:cubicBezTo>
                  <a:cubicBezTo>
                    <a:pt x="1323299" y="86135"/>
                    <a:pt x="1323099" y="89059"/>
                    <a:pt x="1323099" y="92002"/>
                  </a:cubicBezTo>
                  <a:lnTo>
                    <a:pt x="1323099" y="151105"/>
                  </a:lnTo>
                  <a:lnTo>
                    <a:pt x="1291238" y="151105"/>
                  </a:lnTo>
                  <a:lnTo>
                    <a:pt x="1291238" y="81315"/>
                  </a:lnTo>
                  <a:close/>
                  <a:moveTo>
                    <a:pt x="1440656" y="20117"/>
                  </a:moveTo>
                  <a:cubicBezTo>
                    <a:pt x="1440656" y="28927"/>
                    <a:pt x="1434160" y="36052"/>
                    <a:pt x="1423473" y="36052"/>
                  </a:cubicBezTo>
                  <a:cubicBezTo>
                    <a:pt x="1413405" y="36052"/>
                    <a:pt x="1406919" y="28927"/>
                    <a:pt x="1406919" y="20117"/>
                  </a:cubicBezTo>
                  <a:cubicBezTo>
                    <a:pt x="1406919" y="11116"/>
                    <a:pt x="1413624" y="4191"/>
                    <a:pt x="1423892" y="4191"/>
                  </a:cubicBezTo>
                  <a:cubicBezTo>
                    <a:pt x="1434160" y="4191"/>
                    <a:pt x="1440456" y="11106"/>
                    <a:pt x="1440656" y="20117"/>
                  </a:cubicBezTo>
                  <a:close/>
                  <a:moveTo>
                    <a:pt x="1407757" y="151114"/>
                  </a:moveTo>
                  <a:lnTo>
                    <a:pt x="1407757" y="48625"/>
                  </a:lnTo>
                  <a:lnTo>
                    <a:pt x="1439608" y="48625"/>
                  </a:lnTo>
                  <a:lnTo>
                    <a:pt x="1439608" y="151114"/>
                  </a:lnTo>
                  <a:lnTo>
                    <a:pt x="1407757" y="151114"/>
                  </a:lnTo>
                  <a:close/>
                  <a:moveTo>
                    <a:pt x="1482576" y="48625"/>
                  </a:moveTo>
                  <a:lnTo>
                    <a:pt x="1496406" y="96193"/>
                  </a:lnTo>
                  <a:cubicBezTo>
                    <a:pt x="1498921" y="105004"/>
                    <a:pt x="1500588" y="112967"/>
                    <a:pt x="1502274" y="121139"/>
                  </a:cubicBezTo>
                  <a:lnTo>
                    <a:pt x="1502893" y="121139"/>
                  </a:lnTo>
                  <a:cubicBezTo>
                    <a:pt x="1504569" y="112747"/>
                    <a:pt x="1506255" y="105004"/>
                    <a:pt x="1508550" y="96193"/>
                  </a:cubicBezTo>
                  <a:lnTo>
                    <a:pt x="1521762" y="48625"/>
                  </a:lnTo>
                  <a:lnTo>
                    <a:pt x="1555299" y="48625"/>
                  </a:lnTo>
                  <a:lnTo>
                    <a:pt x="1517152" y="151114"/>
                  </a:lnTo>
                  <a:lnTo>
                    <a:pt x="1485300" y="151114"/>
                  </a:lnTo>
                  <a:lnTo>
                    <a:pt x="1447991" y="48625"/>
                  </a:lnTo>
                  <a:lnTo>
                    <a:pt x="1482576" y="48625"/>
                  </a:lnTo>
                  <a:close/>
                  <a:moveTo>
                    <a:pt x="1585046" y="110023"/>
                  </a:moveTo>
                  <a:cubicBezTo>
                    <a:pt x="1585884" y="123234"/>
                    <a:pt x="1599086" y="129521"/>
                    <a:pt x="1613964" y="129521"/>
                  </a:cubicBezTo>
                  <a:cubicBezTo>
                    <a:pt x="1624870" y="129521"/>
                    <a:pt x="1633661" y="128054"/>
                    <a:pt x="1642262" y="125120"/>
                  </a:cubicBezTo>
                  <a:lnTo>
                    <a:pt x="1646444" y="146704"/>
                  </a:lnTo>
                  <a:cubicBezTo>
                    <a:pt x="1635966" y="151114"/>
                    <a:pt x="1623193" y="153210"/>
                    <a:pt x="1609344" y="153210"/>
                  </a:cubicBezTo>
                  <a:cubicBezTo>
                    <a:pt x="1574559" y="153210"/>
                    <a:pt x="1554651" y="133093"/>
                    <a:pt x="1554651" y="101022"/>
                  </a:cubicBezTo>
                  <a:cubicBezTo>
                    <a:pt x="1554651" y="75028"/>
                    <a:pt x="1570787" y="46320"/>
                    <a:pt x="1606420" y="46320"/>
                  </a:cubicBezTo>
                  <a:cubicBezTo>
                    <a:pt x="1639538" y="46320"/>
                    <a:pt x="1652111" y="72095"/>
                    <a:pt x="1652111" y="97460"/>
                  </a:cubicBezTo>
                  <a:cubicBezTo>
                    <a:pt x="1652111" y="102899"/>
                    <a:pt x="1651492" y="107728"/>
                    <a:pt x="1651064" y="110023"/>
                  </a:cubicBezTo>
                  <a:lnTo>
                    <a:pt x="1585046" y="110023"/>
                  </a:lnTo>
                  <a:close/>
                  <a:moveTo>
                    <a:pt x="1622555" y="88230"/>
                  </a:moveTo>
                  <a:cubicBezTo>
                    <a:pt x="1622555" y="80477"/>
                    <a:pt x="1619202" y="67485"/>
                    <a:pt x="1604524" y="67485"/>
                  </a:cubicBezTo>
                  <a:cubicBezTo>
                    <a:pt x="1591113" y="67485"/>
                    <a:pt x="1585665" y="79848"/>
                    <a:pt x="1584827" y="88230"/>
                  </a:cubicBezTo>
                  <a:lnTo>
                    <a:pt x="1622555" y="88230"/>
                  </a:lnTo>
                  <a:close/>
                  <a:moveTo>
                    <a:pt x="1664875" y="82363"/>
                  </a:moveTo>
                  <a:cubicBezTo>
                    <a:pt x="1664875" y="67275"/>
                    <a:pt x="1664675" y="57426"/>
                    <a:pt x="1664037" y="48625"/>
                  </a:cubicBezTo>
                  <a:lnTo>
                    <a:pt x="1691278" y="48625"/>
                  </a:lnTo>
                  <a:lnTo>
                    <a:pt x="1692535" y="67485"/>
                  </a:lnTo>
                  <a:lnTo>
                    <a:pt x="1693374" y="67485"/>
                  </a:lnTo>
                  <a:cubicBezTo>
                    <a:pt x="1698622" y="52388"/>
                    <a:pt x="1710976" y="46101"/>
                    <a:pt x="1721034" y="46101"/>
                  </a:cubicBezTo>
                  <a:cubicBezTo>
                    <a:pt x="1723977" y="46101"/>
                    <a:pt x="1725444" y="46311"/>
                    <a:pt x="1727740" y="46730"/>
                  </a:cubicBezTo>
                  <a:lnTo>
                    <a:pt x="1727740" y="76695"/>
                  </a:lnTo>
                  <a:cubicBezTo>
                    <a:pt x="1725225" y="76276"/>
                    <a:pt x="1722711" y="75857"/>
                    <a:pt x="1719158" y="75857"/>
                  </a:cubicBezTo>
                  <a:cubicBezTo>
                    <a:pt x="1707423" y="75857"/>
                    <a:pt x="1699460" y="82144"/>
                    <a:pt x="1697355" y="91992"/>
                  </a:cubicBezTo>
                  <a:cubicBezTo>
                    <a:pt x="1696936" y="94088"/>
                    <a:pt x="1696726" y="96593"/>
                    <a:pt x="1696726" y="99117"/>
                  </a:cubicBezTo>
                  <a:lnTo>
                    <a:pt x="1696726" y="151095"/>
                  </a:lnTo>
                  <a:lnTo>
                    <a:pt x="1664875" y="151095"/>
                  </a:lnTo>
                  <a:lnTo>
                    <a:pt x="1664875" y="82363"/>
                  </a:lnTo>
                  <a:close/>
                  <a:moveTo>
                    <a:pt x="1738008" y="123434"/>
                  </a:moveTo>
                  <a:cubicBezTo>
                    <a:pt x="1743875" y="126997"/>
                    <a:pt x="1756039" y="130988"/>
                    <a:pt x="1765468" y="130988"/>
                  </a:cubicBezTo>
                  <a:cubicBezTo>
                    <a:pt x="1775108" y="130988"/>
                    <a:pt x="1779089" y="127845"/>
                    <a:pt x="1779089" y="122596"/>
                  </a:cubicBezTo>
                  <a:cubicBezTo>
                    <a:pt x="1779089" y="117148"/>
                    <a:pt x="1775946" y="114633"/>
                    <a:pt x="1764211" y="110652"/>
                  </a:cubicBezTo>
                  <a:cubicBezTo>
                    <a:pt x="1742837" y="103527"/>
                    <a:pt x="1734664" y="92002"/>
                    <a:pt x="1734874" y="79848"/>
                  </a:cubicBezTo>
                  <a:cubicBezTo>
                    <a:pt x="1734874" y="60569"/>
                    <a:pt x="1751228" y="46101"/>
                    <a:pt x="1776584" y="46101"/>
                  </a:cubicBezTo>
                  <a:cubicBezTo>
                    <a:pt x="1788528" y="46101"/>
                    <a:pt x="1799006" y="49044"/>
                    <a:pt x="1805292" y="52188"/>
                  </a:cubicBezTo>
                  <a:lnTo>
                    <a:pt x="1799854" y="74200"/>
                  </a:lnTo>
                  <a:cubicBezTo>
                    <a:pt x="1795243" y="71676"/>
                    <a:pt x="1786223" y="68332"/>
                    <a:pt x="1777632" y="68332"/>
                  </a:cubicBezTo>
                  <a:cubicBezTo>
                    <a:pt x="1769888" y="68332"/>
                    <a:pt x="1765487" y="71476"/>
                    <a:pt x="1765487" y="76495"/>
                  </a:cubicBezTo>
                  <a:cubicBezTo>
                    <a:pt x="1765487" y="81524"/>
                    <a:pt x="1769469" y="84049"/>
                    <a:pt x="1782042" y="88449"/>
                  </a:cubicBezTo>
                  <a:cubicBezTo>
                    <a:pt x="1801530" y="95155"/>
                    <a:pt x="1809502" y="105213"/>
                    <a:pt x="1809702" y="120091"/>
                  </a:cubicBezTo>
                  <a:cubicBezTo>
                    <a:pt x="1809702" y="139370"/>
                    <a:pt x="1794824" y="153410"/>
                    <a:pt x="1765478" y="153410"/>
                  </a:cubicBezTo>
                  <a:cubicBezTo>
                    <a:pt x="1752067" y="153410"/>
                    <a:pt x="1740122" y="150266"/>
                    <a:pt x="1732359" y="146075"/>
                  </a:cubicBezTo>
                  <a:lnTo>
                    <a:pt x="1738008" y="123434"/>
                  </a:lnTo>
                  <a:close/>
                  <a:moveTo>
                    <a:pt x="1855784" y="20117"/>
                  </a:moveTo>
                  <a:cubicBezTo>
                    <a:pt x="1855784" y="28927"/>
                    <a:pt x="1849279" y="36052"/>
                    <a:pt x="1838592" y="36052"/>
                  </a:cubicBezTo>
                  <a:cubicBezTo>
                    <a:pt x="1828524" y="36052"/>
                    <a:pt x="1822037" y="28927"/>
                    <a:pt x="1822037" y="20117"/>
                  </a:cubicBezTo>
                  <a:cubicBezTo>
                    <a:pt x="1822037" y="11116"/>
                    <a:pt x="1828743" y="4191"/>
                    <a:pt x="1839011" y="4191"/>
                  </a:cubicBezTo>
                  <a:cubicBezTo>
                    <a:pt x="1849279" y="4191"/>
                    <a:pt x="1855575" y="11106"/>
                    <a:pt x="1855784" y="20117"/>
                  </a:cubicBezTo>
                  <a:close/>
                  <a:moveTo>
                    <a:pt x="1822875" y="151114"/>
                  </a:moveTo>
                  <a:lnTo>
                    <a:pt x="1822875" y="48625"/>
                  </a:lnTo>
                  <a:lnTo>
                    <a:pt x="1854737" y="48625"/>
                  </a:lnTo>
                  <a:lnTo>
                    <a:pt x="1854737" y="151114"/>
                  </a:lnTo>
                  <a:lnTo>
                    <a:pt x="1822875" y="151114"/>
                  </a:lnTo>
                  <a:close/>
                  <a:moveTo>
                    <a:pt x="1909648" y="20955"/>
                  </a:moveTo>
                  <a:lnTo>
                    <a:pt x="1909648" y="48616"/>
                  </a:lnTo>
                  <a:lnTo>
                    <a:pt x="1932489" y="48616"/>
                  </a:lnTo>
                  <a:lnTo>
                    <a:pt x="1932489" y="72085"/>
                  </a:lnTo>
                  <a:lnTo>
                    <a:pt x="1909648" y="72085"/>
                  </a:lnTo>
                  <a:lnTo>
                    <a:pt x="1909648" y="109185"/>
                  </a:lnTo>
                  <a:cubicBezTo>
                    <a:pt x="1909648" y="121558"/>
                    <a:pt x="1912792" y="127216"/>
                    <a:pt x="1922212" y="127216"/>
                  </a:cubicBezTo>
                  <a:cubicBezTo>
                    <a:pt x="1926612" y="127216"/>
                    <a:pt x="1928717" y="127006"/>
                    <a:pt x="1931642" y="126378"/>
                  </a:cubicBezTo>
                  <a:lnTo>
                    <a:pt x="1931851" y="150476"/>
                  </a:lnTo>
                  <a:cubicBezTo>
                    <a:pt x="1927870" y="151943"/>
                    <a:pt x="1920116" y="153200"/>
                    <a:pt x="1911315" y="153200"/>
                  </a:cubicBezTo>
                  <a:cubicBezTo>
                    <a:pt x="1901047" y="153200"/>
                    <a:pt x="1892456" y="149638"/>
                    <a:pt x="1887207" y="144399"/>
                  </a:cubicBezTo>
                  <a:cubicBezTo>
                    <a:pt x="1881350" y="138313"/>
                    <a:pt x="1878406" y="128464"/>
                    <a:pt x="1878406" y="114005"/>
                  </a:cubicBezTo>
                  <a:lnTo>
                    <a:pt x="1878406" y="72095"/>
                  </a:lnTo>
                  <a:lnTo>
                    <a:pt x="1864785" y="72095"/>
                  </a:lnTo>
                  <a:lnTo>
                    <a:pt x="1864785" y="48625"/>
                  </a:lnTo>
                  <a:lnTo>
                    <a:pt x="1878406" y="48625"/>
                  </a:lnTo>
                  <a:lnTo>
                    <a:pt x="1878406" y="29547"/>
                  </a:lnTo>
                  <a:lnTo>
                    <a:pt x="1909648" y="20955"/>
                  </a:lnTo>
                  <a:close/>
                  <a:moveTo>
                    <a:pt x="2029939" y="126378"/>
                  </a:moveTo>
                  <a:cubicBezTo>
                    <a:pt x="2029939" y="136017"/>
                    <a:pt x="2030349" y="145447"/>
                    <a:pt x="2031616" y="151114"/>
                  </a:cubicBezTo>
                  <a:lnTo>
                    <a:pt x="2002898" y="151114"/>
                  </a:lnTo>
                  <a:lnTo>
                    <a:pt x="2001012" y="140837"/>
                  </a:lnTo>
                  <a:lnTo>
                    <a:pt x="2000383" y="140837"/>
                  </a:lnTo>
                  <a:cubicBezTo>
                    <a:pt x="1993687" y="149009"/>
                    <a:pt x="1983200" y="153410"/>
                    <a:pt x="1971046" y="153410"/>
                  </a:cubicBezTo>
                  <a:cubicBezTo>
                    <a:pt x="1950301" y="153410"/>
                    <a:pt x="1937928" y="138322"/>
                    <a:pt x="1937928" y="121977"/>
                  </a:cubicBezTo>
                  <a:cubicBezTo>
                    <a:pt x="1937928" y="95355"/>
                    <a:pt x="1961817" y="82782"/>
                    <a:pt x="1998069" y="82782"/>
                  </a:cubicBezTo>
                  <a:lnTo>
                    <a:pt x="1998069" y="81524"/>
                  </a:lnTo>
                  <a:cubicBezTo>
                    <a:pt x="1998069" y="75867"/>
                    <a:pt x="1995135" y="68113"/>
                    <a:pt x="1979428" y="68113"/>
                  </a:cubicBezTo>
                  <a:cubicBezTo>
                    <a:pt x="1968932" y="68113"/>
                    <a:pt x="1957826" y="71676"/>
                    <a:pt x="1951130" y="75867"/>
                  </a:cubicBezTo>
                  <a:lnTo>
                    <a:pt x="1945253" y="55331"/>
                  </a:lnTo>
                  <a:cubicBezTo>
                    <a:pt x="1952387" y="51349"/>
                    <a:pt x="1966427" y="46101"/>
                    <a:pt x="1985086" y="46101"/>
                  </a:cubicBezTo>
                  <a:cubicBezTo>
                    <a:pt x="2019243" y="46101"/>
                    <a:pt x="2029939" y="66218"/>
                    <a:pt x="2029939" y="90535"/>
                  </a:cubicBezTo>
                  <a:lnTo>
                    <a:pt x="2029939" y="126378"/>
                  </a:lnTo>
                  <a:close/>
                  <a:moveTo>
                    <a:pt x="1999117" y="102699"/>
                  </a:moveTo>
                  <a:cubicBezTo>
                    <a:pt x="1982343" y="102699"/>
                    <a:pt x="1969360" y="106680"/>
                    <a:pt x="1969360" y="118834"/>
                  </a:cubicBezTo>
                  <a:cubicBezTo>
                    <a:pt x="1969360" y="126997"/>
                    <a:pt x="1974809" y="130988"/>
                    <a:pt x="1981934" y="130988"/>
                  </a:cubicBezTo>
                  <a:cubicBezTo>
                    <a:pt x="1989687" y="130988"/>
                    <a:pt x="1996392" y="125740"/>
                    <a:pt x="1998488" y="119253"/>
                  </a:cubicBezTo>
                  <a:cubicBezTo>
                    <a:pt x="1998897" y="117577"/>
                    <a:pt x="1999107" y="115691"/>
                    <a:pt x="1999107" y="113805"/>
                  </a:cubicBezTo>
                  <a:lnTo>
                    <a:pt x="1999107" y="102699"/>
                  </a:lnTo>
                  <a:close/>
                  <a:moveTo>
                    <a:pt x="2048989" y="82363"/>
                  </a:moveTo>
                  <a:cubicBezTo>
                    <a:pt x="2048989" y="67275"/>
                    <a:pt x="2048789" y="57426"/>
                    <a:pt x="2048151" y="48625"/>
                  </a:cubicBezTo>
                  <a:lnTo>
                    <a:pt x="2075393" y="48625"/>
                  </a:lnTo>
                  <a:lnTo>
                    <a:pt x="2076650" y="67485"/>
                  </a:lnTo>
                  <a:lnTo>
                    <a:pt x="2077488" y="67485"/>
                  </a:lnTo>
                  <a:cubicBezTo>
                    <a:pt x="2082737" y="52388"/>
                    <a:pt x="2095100" y="46101"/>
                    <a:pt x="2105149" y="46101"/>
                  </a:cubicBezTo>
                  <a:cubicBezTo>
                    <a:pt x="2108092" y="46101"/>
                    <a:pt x="2109559" y="46311"/>
                    <a:pt x="2111864" y="46730"/>
                  </a:cubicBezTo>
                  <a:lnTo>
                    <a:pt x="2111864" y="76695"/>
                  </a:lnTo>
                  <a:cubicBezTo>
                    <a:pt x="2109340" y="76276"/>
                    <a:pt x="2106825" y="75857"/>
                    <a:pt x="2103273" y="75857"/>
                  </a:cubicBezTo>
                  <a:cubicBezTo>
                    <a:pt x="2091538" y="75857"/>
                    <a:pt x="2083575" y="82144"/>
                    <a:pt x="2081470" y="91992"/>
                  </a:cubicBezTo>
                  <a:cubicBezTo>
                    <a:pt x="2081060" y="94088"/>
                    <a:pt x="2080851" y="96593"/>
                    <a:pt x="2080851" y="99117"/>
                  </a:cubicBezTo>
                  <a:lnTo>
                    <a:pt x="2080851" y="151095"/>
                  </a:lnTo>
                  <a:lnTo>
                    <a:pt x="2048989" y="151095"/>
                  </a:lnTo>
                  <a:lnTo>
                    <a:pt x="2048989" y="82363"/>
                  </a:lnTo>
                  <a:close/>
                  <a:moveTo>
                    <a:pt x="2155231" y="20117"/>
                  </a:moveTo>
                  <a:cubicBezTo>
                    <a:pt x="2155231" y="28927"/>
                    <a:pt x="2148735" y="36052"/>
                    <a:pt x="2138048" y="36052"/>
                  </a:cubicBezTo>
                  <a:cubicBezTo>
                    <a:pt x="2127990" y="36052"/>
                    <a:pt x="2121494" y="28927"/>
                    <a:pt x="2121494" y="20117"/>
                  </a:cubicBezTo>
                  <a:cubicBezTo>
                    <a:pt x="2121494" y="11116"/>
                    <a:pt x="2128200" y="4191"/>
                    <a:pt x="2138467" y="4191"/>
                  </a:cubicBezTo>
                  <a:cubicBezTo>
                    <a:pt x="2148735" y="4191"/>
                    <a:pt x="2155022" y="11106"/>
                    <a:pt x="2155231" y="20117"/>
                  </a:cubicBezTo>
                  <a:close/>
                  <a:moveTo>
                    <a:pt x="2122332" y="151114"/>
                  </a:moveTo>
                  <a:lnTo>
                    <a:pt x="2122332" y="48625"/>
                  </a:lnTo>
                  <a:lnTo>
                    <a:pt x="2154193" y="48625"/>
                  </a:lnTo>
                  <a:lnTo>
                    <a:pt x="2154193" y="151114"/>
                  </a:lnTo>
                  <a:lnTo>
                    <a:pt x="2122332" y="151114"/>
                  </a:lnTo>
                  <a:close/>
                  <a:moveTo>
                    <a:pt x="2258759" y="126378"/>
                  </a:moveTo>
                  <a:cubicBezTo>
                    <a:pt x="2258759" y="136017"/>
                    <a:pt x="2259178" y="145447"/>
                    <a:pt x="2260435" y="151114"/>
                  </a:cubicBezTo>
                  <a:lnTo>
                    <a:pt x="2231727" y="151114"/>
                  </a:lnTo>
                  <a:lnTo>
                    <a:pt x="2229841" y="140837"/>
                  </a:lnTo>
                  <a:lnTo>
                    <a:pt x="2229212" y="140837"/>
                  </a:lnTo>
                  <a:cubicBezTo>
                    <a:pt x="2222507" y="149009"/>
                    <a:pt x="2212029" y="153410"/>
                    <a:pt x="2199875" y="153410"/>
                  </a:cubicBezTo>
                  <a:cubicBezTo>
                    <a:pt x="2179120" y="153410"/>
                    <a:pt x="2166757" y="138322"/>
                    <a:pt x="2166757" y="121977"/>
                  </a:cubicBezTo>
                  <a:cubicBezTo>
                    <a:pt x="2166757" y="95355"/>
                    <a:pt x="2190655" y="82782"/>
                    <a:pt x="2226907" y="82782"/>
                  </a:cubicBezTo>
                  <a:lnTo>
                    <a:pt x="2226907" y="81524"/>
                  </a:lnTo>
                  <a:cubicBezTo>
                    <a:pt x="2226907" y="75867"/>
                    <a:pt x="2223964" y="68113"/>
                    <a:pt x="2208248" y="68113"/>
                  </a:cubicBezTo>
                  <a:cubicBezTo>
                    <a:pt x="2197770" y="68113"/>
                    <a:pt x="2186664" y="71676"/>
                    <a:pt x="2179949" y="75867"/>
                  </a:cubicBezTo>
                  <a:lnTo>
                    <a:pt x="2174091" y="55331"/>
                  </a:lnTo>
                  <a:cubicBezTo>
                    <a:pt x="2181216" y="51349"/>
                    <a:pt x="2195255" y="46101"/>
                    <a:pt x="2213905" y="46101"/>
                  </a:cubicBezTo>
                  <a:cubicBezTo>
                    <a:pt x="2248072" y="46101"/>
                    <a:pt x="2258759" y="66218"/>
                    <a:pt x="2258759" y="90535"/>
                  </a:cubicBezTo>
                  <a:lnTo>
                    <a:pt x="2258759" y="126378"/>
                  </a:lnTo>
                  <a:close/>
                  <a:moveTo>
                    <a:pt x="2227955" y="102699"/>
                  </a:moveTo>
                  <a:cubicBezTo>
                    <a:pt x="2211191" y="102699"/>
                    <a:pt x="2198189" y="106680"/>
                    <a:pt x="2198189" y="118834"/>
                  </a:cubicBezTo>
                  <a:cubicBezTo>
                    <a:pt x="2198189" y="126997"/>
                    <a:pt x="2203637" y="130988"/>
                    <a:pt x="2210762" y="130988"/>
                  </a:cubicBezTo>
                  <a:cubicBezTo>
                    <a:pt x="2218516" y="130988"/>
                    <a:pt x="2225231" y="125740"/>
                    <a:pt x="2227317" y="119253"/>
                  </a:cubicBezTo>
                  <a:cubicBezTo>
                    <a:pt x="2227745" y="117577"/>
                    <a:pt x="2227945" y="115691"/>
                    <a:pt x="2227945" y="113805"/>
                  </a:cubicBezTo>
                  <a:lnTo>
                    <a:pt x="2227945" y="10269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507004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2F4AE3B-0C8E-97D2-9532-A782164A2E28}"/>
              </a:ext>
            </a:extLst>
          </p:cNvPr>
          <p:cNvGrpSpPr/>
          <p:nvPr userDrawn="1"/>
        </p:nvGrpSpPr>
        <p:grpSpPr>
          <a:xfrm>
            <a:off x="9610526" y="200165"/>
            <a:ext cx="2390852" cy="254967"/>
            <a:chOff x="9610526" y="200165"/>
            <a:chExt cx="2390852" cy="254967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F4113EC9-0E17-D71C-9A21-7491CF90F8EA}"/>
                </a:ext>
              </a:extLst>
            </p:cNvPr>
            <p:cNvSpPr/>
            <p:nvPr/>
          </p:nvSpPr>
          <p:spPr>
            <a:xfrm>
              <a:off x="9610526" y="449192"/>
              <a:ext cx="798762" cy="5940"/>
            </a:xfrm>
            <a:custGeom>
              <a:avLst/>
              <a:gdLst>
                <a:gd name="connsiteX0" fmla="*/ 0 w 798762"/>
                <a:gd name="connsiteY0" fmla="*/ 0 h 5940"/>
                <a:gd name="connsiteX1" fmla="*/ 798763 w 798762"/>
                <a:gd name="connsiteY1" fmla="*/ 0 h 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762" h="5940">
                  <a:moveTo>
                    <a:pt x="0" y="0"/>
                  </a:moveTo>
                  <a:lnTo>
                    <a:pt x="798763" y="0"/>
                  </a:lnTo>
                </a:path>
              </a:pathLst>
            </a:custGeom>
            <a:ln w="1137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DB9BE47D-3025-1DB5-9663-4E69A1B7F850}"/>
                </a:ext>
              </a:extLst>
            </p:cNvPr>
            <p:cNvGrpSpPr/>
            <p:nvPr userDrawn="1"/>
          </p:nvGrpSpPr>
          <p:grpSpPr>
            <a:xfrm>
              <a:off x="9631825" y="200165"/>
              <a:ext cx="773632" cy="183938"/>
              <a:chOff x="9631825" y="200165"/>
              <a:chExt cx="773632" cy="183938"/>
            </a:xfrm>
          </p:grpSpPr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CF0D6F21-C308-CA8D-4300-4272064CB129}"/>
                  </a:ext>
                </a:extLst>
              </p:cNvPr>
              <p:cNvSpPr/>
              <p:nvPr/>
            </p:nvSpPr>
            <p:spPr>
              <a:xfrm>
                <a:off x="9631825" y="200165"/>
                <a:ext cx="182625" cy="183938"/>
              </a:xfrm>
              <a:custGeom>
                <a:avLst/>
                <a:gdLst>
                  <a:gd name="connsiteX0" fmla="*/ 182625 w 182625"/>
                  <a:gd name="connsiteY0" fmla="*/ 89857 h 183938"/>
                  <a:gd name="connsiteX1" fmla="*/ 89863 w 182625"/>
                  <a:gd name="connsiteY1" fmla="*/ 183938 h 183938"/>
                  <a:gd name="connsiteX2" fmla="*/ 0 w 182625"/>
                  <a:gd name="connsiteY2" fmla="*/ 94075 h 183938"/>
                  <a:gd name="connsiteX3" fmla="*/ 92233 w 182625"/>
                  <a:gd name="connsiteY3" fmla="*/ 0 h 183938"/>
                  <a:gd name="connsiteX4" fmla="*/ 182625 w 182625"/>
                  <a:gd name="connsiteY4" fmla="*/ 89857 h 183938"/>
                  <a:gd name="connsiteX5" fmla="*/ 25303 w 182625"/>
                  <a:gd name="connsiteY5" fmla="*/ 93285 h 183938"/>
                  <a:gd name="connsiteX6" fmla="*/ 91182 w 182625"/>
                  <a:gd name="connsiteY6" fmla="*/ 164963 h 183938"/>
                  <a:gd name="connsiteX7" fmla="*/ 157329 w 182625"/>
                  <a:gd name="connsiteY7" fmla="*/ 91176 h 183938"/>
                  <a:gd name="connsiteX8" fmla="*/ 91711 w 182625"/>
                  <a:gd name="connsiteY8" fmla="*/ 18969 h 183938"/>
                  <a:gd name="connsiteX9" fmla="*/ 25303 w 182625"/>
                  <a:gd name="connsiteY9" fmla="*/ 93285 h 18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625" h="183938">
                    <a:moveTo>
                      <a:pt x="182625" y="89857"/>
                    </a:moveTo>
                    <a:cubicBezTo>
                      <a:pt x="182625" y="149148"/>
                      <a:pt x="140724" y="183938"/>
                      <a:pt x="89863" y="183938"/>
                    </a:cubicBezTo>
                    <a:cubicBezTo>
                      <a:pt x="36893" y="183938"/>
                      <a:pt x="0" y="145726"/>
                      <a:pt x="0" y="94075"/>
                    </a:cubicBezTo>
                    <a:cubicBezTo>
                      <a:pt x="0" y="38741"/>
                      <a:pt x="39264" y="0"/>
                      <a:pt x="92233" y="0"/>
                    </a:cubicBezTo>
                    <a:cubicBezTo>
                      <a:pt x="146789" y="0"/>
                      <a:pt x="182625" y="38474"/>
                      <a:pt x="182625" y="89857"/>
                    </a:cubicBezTo>
                    <a:close/>
                    <a:moveTo>
                      <a:pt x="25303" y="93285"/>
                    </a:moveTo>
                    <a:cubicBezTo>
                      <a:pt x="25303" y="131765"/>
                      <a:pt x="50338" y="164963"/>
                      <a:pt x="91182" y="164963"/>
                    </a:cubicBezTo>
                    <a:cubicBezTo>
                      <a:pt x="132026" y="164963"/>
                      <a:pt x="157329" y="133339"/>
                      <a:pt x="157329" y="91176"/>
                    </a:cubicBezTo>
                    <a:cubicBezTo>
                      <a:pt x="157329" y="55073"/>
                      <a:pt x="134664" y="18969"/>
                      <a:pt x="91711" y="18969"/>
                    </a:cubicBezTo>
                    <a:cubicBezTo>
                      <a:pt x="48229" y="18975"/>
                      <a:pt x="25303" y="53492"/>
                      <a:pt x="25303" y="93285"/>
                    </a:cubicBez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31D4D10E-6485-BCFC-D714-D22A706F664E}"/>
                  </a:ext>
                </a:extLst>
              </p:cNvPr>
              <p:cNvSpPr/>
              <p:nvPr/>
            </p:nvSpPr>
            <p:spPr>
              <a:xfrm>
                <a:off x="9835766" y="201745"/>
                <a:ext cx="118854" cy="179197"/>
              </a:xfrm>
              <a:custGeom>
                <a:avLst/>
                <a:gdLst>
                  <a:gd name="connsiteX0" fmla="*/ 6 w 118854"/>
                  <a:gd name="connsiteY0" fmla="*/ 3689 h 179197"/>
                  <a:gd name="connsiteX1" fmla="*/ 49019 w 118854"/>
                  <a:gd name="connsiteY1" fmla="*/ 0 h 179197"/>
                  <a:gd name="connsiteX2" fmla="*/ 102250 w 118854"/>
                  <a:gd name="connsiteY2" fmla="*/ 15286 h 179197"/>
                  <a:gd name="connsiteX3" fmla="*/ 118855 w 118854"/>
                  <a:gd name="connsiteY3" fmla="*/ 52702 h 179197"/>
                  <a:gd name="connsiteX4" fmla="*/ 104098 w 118854"/>
                  <a:gd name="connsiteY4" fmla="*/ 91443 h 179197"/>
                  <a:gd name="connsiteX5" fmla="*/ 45591 w 118854"/>
                  <a:gd name="connsiteY5" fmla="*/ 110674 h 179197"/>
                  <a:gd name="connsiteX6" fmla="*/ 23984 w 118854"/>
                  <a:gd name="connsiteY6" fmla="*/ 108571 h 179197"/>
                  <a:gd name="connsiteX7" fmla="*/ 23984 w 118854"/>
                  <a:gd name="connsiteY7" fmla="*/ 179197 h 179197"/>
                  <a:gd name="connsiteX8" fmla="*/ 0 w 118854"/>
                  <a:gd name="connsiteY8" fmla="*/ 179197 h 179197"/>
                  <a:gd name="connsiteX9" fmla="*/ 0 w 118854"/>
                  <a:gd name="connsiteY9" fmla="*/ 3689 h 179197"/>
                  <a:gd name="connsiteX10" fmla="*/ 23984 w 118854"/>
                  <a:gd name="connsiteY10" fmla="*/ 89334 h 179197"/>
                  <a:gd name="connsiteX11" fmla="*/ 46648 w 118854"/>
                  <a:gd name="connsiteY11" fmla="*/ 91705 h 179197"/>
                  <a:gd name="connsiteX12" fmla="*/ 94871 w 118854"/>
                  <a:gd name="connsiteY12" fmla="*/ 53754 h 179197"/>
                  <a:gd name="connsiteX13" fmla="*/ 49019 w 118854"/>
                  <a:gd name="connsiteY13" fmla="*/ 18708 h 179197"/>
                  <a:gd name="connsiteX14" fmla="*/ 23984 w 118854"/>
                  <a:gd name="connsiteY14" fmla="*/ 20556 h 179197"/>
                  <a:gd name="connsiteX15" fmla="*/ 23984 w 118854"/>
                  <a:gd name="connsiteY15" fmla="*/ 89334 h 17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854" h="179197">
                    <a:moveTo>
                      <a:pt x="6" y="3689"/>
                    </a:moveTo>
                    <a:cubicBezTo>
                      <a:pt x="12131" y="1586"/>
                      <a:pt x="28208" y="0"/>
                      <a:pt x="49019" y="0"/>
                    </a:cubicBezTo>
                    <a:cubicBezTo>
                      <a:pt x="73525" y="0"/>
                      <a:pt x="91182" y="5537"/>
                      <a:pt x="102250" y="15286"/>
                    </a:cubicBezTo>
                    <a:cubicBezTo>
                      <a:pt x="112266" y="23984"/>
                      <a:pt x="118855" y="36632"/>
                      <a:pt x="118855" y="52702"/>
                    </a:cubicBezTo>
                    <a:cubicBezTo>
                      <a:pt x="118855" y="68778"/>
                      <a:pt x="113847" y="81956"/>
                      <a:pt x="104098" y="91443"/>
                    </a:cubicBezTo>
                    <a:cubicBezTo>
                      <a:pt x="90921" y="104353"/>
                      <a:pt x="70365" y="110674"/>
                      <a:pt x="45591" y="110674"/>
                    </a:cubicBezTo>
                    <a:cubicBezTo>
                      <a:pt x="37422" y="110674"/>
                      <a:pt x="30043" y="110413"/>
                      <a:pt x="23984" y="108571"/>
                    </a:cubicBezTo>
                    <a:lnTo>
                      <a:pt x="23984" y="179197"/>
                    </a:lnTo>
                    <a:lnTo>
                      <a:pt x="0" y="179197"/>
                    </a:lnTo>
                    <a:lnTo>
                      <a:pt x="0" y="3689"/>
                    </a:lnTo>
                    <a:close/>
                    <a:moveTo>
                      <a:pt x="23984" y="89334"/>
                    </a:moveTo>
                    <a:cubicBezTo>
                      <a:pt x="30049" y="91182"/>
                      <a:pt x="37689" y="91705"/>
                      <a:pt x="46648" y="91705"/>
                    </a:cubicBezTo>
                    <a:cubicBezTo>
                      <a:pt x="76953" y="91705"/>
                      <a:pt x="94871" y="77999"/>
                      <a:pt x="94871" y="53754"/>
                    </a:cubicBezTo>
                    <a:cubicBezTo>
                      <a:pt x="94871" y="28457"/>
                      <a:pt x="75106" y="18708"/>
                      <a:pt x="49019" y="18708"/>
                    </a:cubicBezTo>
                    <a:cubicBezTo>
                      <a:pt x="37161" y="18708"/>
                      <a:pt x="28463" y="19766"/>
                      <a:pt x="23984" y="20556"/>
                    </a:cubicBezTo>
                    <a:lnTo>
                      <a:pt x="23984" y="89334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2966ED38-F93B-CC67-7293-CC21A902507C}"/>
                  </a:ext>
                </a:extLst>
              </p:cNvPr>
              <p:cNvSpPr/>
              <p:nvPr/>
            </p:nvSpPr>
            <p:spPr>
              <a:xfrm>
                <a:off x="9977262" y="203325"/>
                <a:ext cx="108577" cy="177610"/>
              </a:xfrm>
              <a:custGeom>
                <a:avLst/>
                <a:gdLst>
                  <a:gd name="connsiteX0" fmla="*/ 0 w 108577"/>
                  <a:gd name="connsiteY0" fmla="*/ 0 h 177610"/>
                  <a:gd name="connsiteX1" fmla="*/ 23984 w 108577"/>
                  <a:gd name="connsiteY1" fmla="*/ 0 h 177610"/>
                  <a:gd name="connsiteX2" fmla="*/ 23984 w 108577"/>
                  <a:gd name="connsiteY2" fmla="*/ 157584 h 177610"/>
                  <a:gd name="connsiteX3" fmla="*/ 108577 w 108577"/>
                  <a:gd name="connsiteY3" fmla="*/ 157584 h 177610"/>
                  <a:gd name="connsiteX4" fmla="*/ 108577 w 108577"/>
                  <a:gd name="connsiteY4" fmla="*/ 177611 h 177610"/>
                  <a:gd name="connsiteX5" fmla="*/ 0 w 108577"/>
                  <a:gd name="connsiteY5" fmla="*/ 177611 h 177610"/>
                  <a:gd name="connsiteX6" fmla="*/ 0 w 108577"/>
                  <a:gd name="connsiteY6" fmla="*/ 0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77" h="177610">
                    <a:moveTo>
                      <a:pt x="0" y="0"/>
                    </a:moveTo>
                    <a:lnTo>
                      <a:pt x="23984" y="0"/>
                    </a:lnTo>
                    <a:lnTo>
                      <a:pt x="23984" y="157584"/>
                    </a:lnTo>
                    <a:lnTo>
                      <a:pt x="108577" y="157584"/>
                    </a:lnTo>
                    <a:lnTo>
                      <a:pt x="108577" y="177611"/>
                    </a:lnTo>
                    <a:lnTo>
                      <a:pt x="0" y="1776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DDDD031B-4F5E-0A8C-8A02-13D56861D3F3}"/>
                  </a:ext>
                </a:extLst>
              </p:cNvPr>
              <p:cNvSpPr/>
              <p:nvPr/>
            </p:nvSpPr>
            <p:spPr>
              <a:xfrm>
                <a:off x="10088192" y="203331"/>
                <a:ext cx="163917" cy="177610"/>
              </a:xfrm>
              <a:custGeom>
                <a:avLst/>
                <a:gdLst>
                  <a:gd name="connsiteX0" fmla="*/ 45591 w 163917"/>
                  <a:gd name="connsiteY0" fmla="*/ 120952 h 177610"/>
                  <a:gd name="connsiteX1" fmla="*/ 25297 w 163917"/>
                  <a:gd name="connsiteY1" fmla="*/ 177611 h 177610"/>
                  <a:gd name="connsiteX2" fmla="*/ 0 w 163917"/>
                  <a:gd name="connsiteY2" fmla="*/ 177611 h 177610"/>
                  <a:gd name="connsiteX3" fmla="*/ 66937 w 163917"/>
                  <a:gd name="connsiteY3" fmla="*/ 0 h 177610"/>
                  <a:gd name="connsiteX4" fmla="*/ 96190 w 163917"/>
                  <a:gd name="connsiteY4" fmla="*/ 0 h 177610"/>
                  <a:gd name="connsiteX5" fmla="*/ 163917 w 163917"/>
                  <a:gd name="connsiteY5" fmla="*/ 177611 h 177610"/>
                  <a:gd name="connsiteX6" fmla="*/ 138092 w 163917"/>
                  <a:gd name="connsiteY6" fmla="*/ 177611 h 177610"/>
                  <a:gd name="connsiteX7" fmla="*/ 116485 w 163917"/>
                  <a:gd name="connsiteY7" fmla="*/ 120952 h 177610"/>
                  <a:gd name="connsiteX8" fmla="*/ 45591 w 163917"/>
                  <a:gd name="connsiteY8" fmla="*/ 120952 h 177610"/>
                  <a:gd name="connsiteX9" fmla="*/ 111209 w 163917"/>
                  <a:gd name="connsiteY9" fmla="*/ 102505 h 177610"/>
                  <a:gd name="connsiteX10" fmla="*/ 90915 w 163917"/>
                  <a:gd name="connsiteY10" fmla="*/ 49274 h 177610"/>
                  <a:gd name="connsiteX11" fmla="*/ 81165 w 163917"/>
                  <a:gd name="connsiteY11" fmla="*/ 19754 h 177610"/>
                  <a:gd name="connsiteX12" fmla="*/ 80637 w 163917"/>
                  <a:gd name="connsiteY12" fmla="*/ 19754 h 177610"/>
                  <a:gd name="connsiteX13" fmla="*/ 71149 w 163917"/>
                  <a:gd name="connsiteY13" fmla="*/ 49007 h 177610"/>
                  <a:gd name="connsiteX14" fmla="*/ 50861 w 163917"/>
                  <a:gd name="connsiteY14" fmla="*/ 102505 h 177610"/>
                  <a:gd name="connsiteX15" fmla="*/ 111209 w 163917"/>
                  <a:gd name="connsiteY15" fmla="*/ 102505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917" h="177610">
                    <a:moveTo>
                      <a:pt x="45591" y="120952"/>
                    </a:moveTo>
                    <a:lnTo>
                      <a:pt x="25297" y="177611"/>
                    </a:lnTo>
                    <a:lnTo>
                      <a:pt x="0" y="177611"/>
                    </a:lnTo>
                    <a:lnTo>
                      <a:pt x="66937" y="0"/>
                    </a:lnTo>
                    <a:lnTo>
                      <a:pt x="96190" y="0"/>
                    </a:lnTo>
                    <a:lnTo>
                      <a:pt x="163917" y="177611"/>
                    </a:lnTo>
                    <a:lnTo>
                      <a:pt x="138092" y="177611"/>
                    </a:lnTo>
                    <a:lnTo>
                      <a:pt x="116485" y="120952"/>
                    </a:lnTo>
                    <a:lnTo>
                      <a:pt x="45591" y="120952"/>
                    </a:lnTo>
                    <a:close/>
                    <a:moveTo>
                      <a:pt x="111209" y="102505"/>
                    </a:moveTo>
                    <a:lnTo>
                      <a:pt x="90915" y="49274"/>
                    </a:lnTo>
                    <a:cubicBezTo>
                      <a:pt x="86702" y="37939"/>
                      <a:pt x="83797" y="28719"/>
                      <a:pt x="81165" y="19754"/>
                    </a:cubicBezTo>
                    <a:lnTo>
                      <a:pt x="80637" y="19754"/>
                    </a:lnTo>
                    <a:cubicBezTo>
                      <a:pt x="77738" y="28980"/>
                      <a:pt x="75100" y="38462"/>
                      <a:pt x="71149" y="49007"/>
                    </a:cubicBezTo>
                    <a:lnTo>
                      <a:pt x="50861" y="102505"/>
                    </a:lnTo>
                    <a:lnTo>
                      <a:pt x="111209" y="102505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8A1E8E5D-136C-3423-8AB3-A45345BD2102}"/>
                  </a:ext>
                </a:extLst>
              </p:cNvPr>
              <p:cNvSpPr/>
              <p:nvPr/>
            </p:nvSpPr>
            <p:spPr>
              <a:xfrm>
                <a:off x="10260783" y="203325"/>
                <a:ext cx="144674" cy="180777"/>
              </a:xfrm>
              <a:custGeom>
                <a:avLst/>
                <a:gdLst>
                  <a:gd name="connsiteX0" fmla="*/ 23978 w 144674"/>
                  <a:gd name="connsiteY0" fmla="*/ 0 h 180777"/>
                  <a:gd name="connsiteX1" fmla="*/ 23978 w 144674"/>
                  <a:gd name="connsiteY1" fmla="*/ 100670 h 180777"/>
                  <a:gd name="connsiteX2" fmla="*/ 71410 w 144674"/>
                  <a:gd name="connsiteY2" fmla="*/ 161541 h 180777"/>
                  <a:gd name="connsiteX3" fmla="*/ 120691 w 144674"/>
                  <a:gd name="connsiteY3" fmla="*/ 100670 h 180777"/>
                  <a:gd name="connsiteX4" fmla="*/ 120691 w 144674"/>
                  <a:gd name="connsiteY4" fmla="*/ 0 h 180777"/>
                  <a:gd name="connsiteX5" fmla="*/ 144674 w 144674"/>
                  <a:gd name="connsiteY5" fmla="*/ 0 h 180777"/>
                  <a:gd name="connsiteX6" fmla="*/ 144674 w 144674"/>
                  <a:gd name="connsiteY6" fmla="*/ 99612 h 180777"/>
                  <a:gd name="connsiteX7" fmla="*/ 70097 w 144674"/>
                  <a:gd name="connsiteY7" fmla="*/ 180777 h 180777"/>
                  <a:gd name="connsiteX8" fmla="*/ 0 w 144674"/>
                  <a:gd name="connsiteY8" fmla="*/ 100141 h 180777"/>
                  <a:gd name="connsiteX9" fmla="*/ 0 w 144674"/>
                  <a:gd name="connsiteY9" fmla="*/ 0 h 180777"/>
                  <a:gd name="connsiteX10" fmla="*/ 23978 w 144674"/>
                  <a:gd name="connsiteY10" fmla="*/ 0 h 18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674" h="180777">
                    <a:moveTo>
                      <a:pt x="23978" y="0"/>
                    </a:moveTo>
                    <a:lnTo>
                      <a:pt x="23978" y="100670"/>
                    </a:lnTo>
                    <a:cubicBezTo>
                      <a:pt x="23978" y="142833"/>
                      <a:pt x="43743" y="161541"/>
                      <a:pt x="71410" y="161541"/>
                    </a:cubicBezTo>
                    <a:cubicBezTo>
                      <a:pt x="101187" y="161541"/>
                      <a:pt x="120691" y="142304"/>
                      <a:pt x="120691" y="100670"/>
                    </a:cubicBezTo>
                    <a:lnTo>
                      <a:pt x="120691" y="0"/>
                    </a:lnTo>
                    <a:lnTo>
                      <a:pt x="144674" y="0"/>
                    </a:lnTo>
                    <a:lnTo>
                      <a:pt x="144674" y="99612"/>
                    </a:lnTo>
                    <a:cubicBezTo>
                      <a:pt x="144674" y="156800"/>
                      <a:pt x="112783" y="180777"/>
                      <a:pt x="70097" y="180777"/>
                    </a:cubicBezTo>
                    <a:cubicBezTo>
                      <a:pt x="30566" y="180777"/>
                      <a:pt x="0" y="158903"/>
                      <a:pt x="0" y="100141"/>
                    </a:cubicBezTo>
                    <a:lnTo>
                      <a:pt x="0" y="0"/>
                    </a:lnTo>
                    <a:lnTo>
                      <a:pt x="23978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</p:grp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8AFFF7B3-9FA1-A0D4-5B47-626955FD06D8}"/>
                </a:ext>
              </a:extLst>
            </p:cNvPr>
            <p:cNvSpPr/>
            <p:nvPr/>
          </p:nvSpPr>
          <p:spPr>
            <a:xfrm>
              <a:off x="10554896" y="210401"/>
              <a:ext cx="521771" cy="95696"/>
            </a:xfrm>
            <a:custGeom>
              <a:avLst/>
              <a:gdLst>
                <a:gd name="connsiteX0" fmla="*/ 80524 w 521771"/>
                <a:gd name="connsiteY0" fmla="*/ 49286 h 95696"/>
                <a:gd name="connsiteX1" fmla="*/ 39608 w 521771"/>
                <a:gd name="connsiteY1" fmla="*/ 95697 h 95696"/>
                <a:gd name="connsiteX2" fmla="*/ 0 w 521771"/>
                <a:gd name="connsiteY2" fmla="*/ 50861 h 95696"/>
                <a:gd name="connsiteX3" fmla="*/ 40785 w 521771"/>
                <a:gd name="connsiteY3" fmla="*/ 4586 h 95696"/>
                <a:gd name="connsiteX4" fmla="*/ 80524 w 521771"/>
                <a:gd name="connsiteY4" fmla="*/ 49286 h 95696"/>
                <a:gd name="connsiteX5" fmla="*/ 12025 w 521771"/>
                <a:gd name="connsiteY5" fmla="*/ 50599 h 95696"/>
                <a:gd name="connsiteX6" fmla="*/ 40262 w 521771"/>
                <a:gd name="connsiteY6" fmla="*/ 86411 h 95696"/>
                <a:gd name="connsiteX7" fmla="*/ 68499 w 521771"/>
                <a:gd name="connsiteY7" fmla="*/ 49809 h 95696"/>
                <a:gd name="connsiteX8" fmla="*/ 40399 w 521771"/>
                <a:gd name="connsiteY8" fmla="*/ 13860 h 95696"/>
                <a:gd name="connsiteX9" fmla="*/ 12025 w 521771"/>
                <a:gd name="connsiteY9" fmla="*/ 50599 h 95696"/>
                <a:gd name="connsiteX10" fmla="*/ 95543 w 521771"/>
                <a:gd name="connsiteY10" fmla="*/ 94253 h 95696"/>
                <a:gd name="connsiteX11" fmla="*/ 95543 w 521771"/>
                <a:gd name="connsiteY11" fmla="*/ 39745 h 95696"/>
                <a:gd name="connsiteX12" fmla="*/ 86780 w 521771"/>
                <a:gd name="connsiteY12" fmla="*/ 39745 h 95696"/>
                <a:gd name="connsiteX13" fmla="*/ 86780 w 521771"/>
                <a:gd name="connsiteY13" fmla="*/ 30982 h 95696"/>
                <a:gd name="connsiteX14" fmla="*/ 95543 w 521771"/>
                <a:gd name="connsiteY14" fmla="*/ 30982 h 95696"/>
                <a:gd name="connsiteX15" fmla="*/ 95543 w 521771"/>
                <a:gd name="connsiteY15" fmla="*/ 27453 h 95696"/>
                <a:gd name="connsiteX16" fmla="*/ 123126 w 521771"/>
                <a:gd name="connsiteY16" fmla="*/ 0 h 95696"/>
                <a:gd name="connsiteX17" fmla="*/ 139203 w 521771"/>
                <a:gd name="connsiteY17" fmla="*/ 4182 h 95696"/>
                <a:gd name="connsiteX18" fmla="*/ 135935 w 521771"/>
                <a:gd name="connsiteY18" fmla="*/ 12945 h 95696"/>
                <a:gd name="connsiteX19" fmla="*/ 122598 w 521771"/>
                <a:gd name="connsiteY19" fmla="*/ 9286 h 95696"/>
                <a:gd name="connsiteX20" fmla="*/ 106914 w 521771"/>
                <a:gd name="connsiteY20" fmla="*/ 27845 h 95696"/>
                <a:gd name="connsiteX21" fmla="*/ 106914 w 521771"/>
                <a:gd name="connsiteY21" fmla="*/ 30982 h 95696"/>
                <a:gd name="connsiteX22" fmla="*/ 143647 w 521771"/>
                <a:gd name="connsiteY22" fmla="*/ 30982 h 95696"/>
                <a:gd name="connsiteX23" fmla="*/ 143647 w 521771"/>
                <a:gd name="connsiteY23" fmla="*/ 94247 h 95696"/>
                <a:gd name="connsiteX24" fmla="*/ 132139 w 521771"/>
                <a:gd name="connsiteY24" fmla="*/ 94247 h 95696"/>
                <a:gd name="connsiteX25" fmla="*/ 132139 w 521771"/>
                <a:gd name="connsiteY25" fmla="*/ 39739 h 95696"/>
                <a:gd name="connsiteX26" fmla="*/ 106908 w 521771"/>
                <a:gd name="connsiteY26" fmla="*/ 39739 h 95696"/>
                <a:gd name="connsiteX27" fmla="*/ 106908 w 521771"/>
                <a:gd name="connsiteY27" fmla="*/ 94247 h 95696"/>
                <a:gd name="connsiteX28" fmla="*/ 95543 w 521771"/>
                <a:gd name="connsiteY28" fmla="*/ 94247 h 95696"/>
                <a:gd name="connsiteX29" fmla="*/ 205207 w 521771"/>
                <a:gd name="connsiteY29" fmla="*/ 92031 h 95696"/>
                <a:gd name="connsiteX30" fmla="*/ 187039 w 521771"/>
                <a:gd name="connsiteY30" fmla="*/ 95691 h 95696"/>
                <a:gd name="connsiteX31" fmla="*/ 155534 w 521771"/>
                <a:gd name="connsiteY31" fmla="*/ 63402 h 95696"/>
                <a:gd name="connsiteX32" fmla="*/ 189523 w 521771"/>
                <a:gd name="connsiteY32" fmla="*/ 29675 h 95696"/>
                <a:gd name="connsiteX33" fmla="*/ 205468 w 521771"/>
                <a:gd name="connsiteY33" fmla="*/ 33067 h 95696"/>
                <a:gd name="connsiteX34" fmla="*/ 202854 w 521771"/>
                <a:gd name="connsiteY34" fmla="*/ 41830 h 95696"/>
                <a:gd name="connsiteX35" fmla="*/ 189523 w 521771"/>
                <a:gd name="connsiteY35" fmla="*/ 38824 h 95696"/>
                <a:gd name="connsiteX36" fmla="*/ 167167 w 521771"/>
                <a:gd name="connsiteY36" fmla="*/ 62742 h 95696"/>
                <a:gd name="connsiteX37" fmla="*/ 189131 w 521771"/>
                <a:gd name="connsiteY37" fmla="*/ 86399 h 95696"/>
                <a:gd name="connsiteX38" fmla="*/ 203252 w 521771"/>
                <a:gd name="connsiteY38" fmla="*/ 83393 h 95696"/>
                <a:gd name="connsiteX39" fmla="*/ 205207 w 521771"/>
                <a:gd name="connsiteY39" fmla="*/ 92031 h 95696"/>
                <a:gd name="connsiteX40" fmla="*/ 228858 w 521771"/>
                <a:gd name="connsiteY40" fmla="*/ 13213 h 95696"/>
                <a:gd name="connsiteX41" fmla="*/ 221539 w 521771"/>
                <a:gd name="connsiteY41" fmla="*/ 20271 h 95696"/>
                <a:gd name="connsiteX42" fmla="*/ 214611 w 521771"/>
                <a:gd name="connsiteY42" fmla="*/ 13213 h 95696"/>
                <a:gd name="connsiteX43" fmla="*/ 221800 w 521771"/>
                <a:gd name="connsiteY43" fmla="*/ 6024 h 95696"/>
                <a:gd name="connsiteX44" fmla="*/ 228858 w 521771"/>
                <a:gd name="connsiteY44" fmla="*/ 13213 h 95696"/>
                <a:gd name="connsiteX45" fmla="*/ 216049 w 521771"/>
                <a:gd name="connsiteY45" fmla="*/ 94253 h 95696"/>
                <a:gd name="connsiteX46" fmla="*/ 216049 w 521771"/>
                <a:gd name="connsiteY46" fmla="*/ 30988 h 95696"/>
                <a:gd name="connsiteX47" fmla="*/ 227551 w 521771"/>
                <a:gd name="connsiteY47" fmla="*/ 30988 h 95696"/>
                <a:gd name="connsiteX48" fmla="*/ 227551 w 521771"/>
                <a:gd name="connsiteY48" fmla="*/ 94253 h 95696"/>
                <a:gd name="connsiteX49" fmla="*/ 216049 w 521771"/>
                <a:gd name="connsiteY49" fmla="*/ 94253 h 95696"/>
                <a:gd name="connsiteX50" fmla="*/ 244019 w 521771"/>
                <a:gd name="connsiteY50" fmla="*/ 48116 h 95696"/>
                <a:gd name="connsiteX51" fmla="*/ 243496 w 521771"/>
                <a:gd name="connsiteY51" fmla="*/ 30988 h 95696"/>
                <a:gd name="connsiteX52" fmla="*/ 253691 w 521771"/>
                <a:gd name="connsiteY52" fmla="*/ 30988 h 95696"/>
                <a:gd name="connsiteX53" fmla="*/ 254345 w 521771"/>
                <a:gd name="connsiteY53" fmla="*/ 41444 h 95696"/>
                <a:gd name="connsiteX54" fmla="*/ 254606 w 521771"/>
                <a:gd name="connsiteY54" fmla="*/ 41444 h 95696"/>
                <a:gd name="connsiteX55" fmla="*/ 275524 w 521771"/>
                <a:gd name="connsiteY55" fmla="*/ 29687 h 95696"/>
                <a:gd name="connsiteX56" fmla="*/ 297874 w 521771"/>
                <a:gd name="connsiteY56" fmla="*/ 56611 h 95696"/>
                <a:gd name="connsiteX57" fmla="*/ 297874 w 521771"/>
                <a:gd name="connsiteY57" fmla="*/ 94259 h 95696"/>
                <a:gd name="connsiteX58" fmla="*/ 286372 w 521771"/>
                <a:gd name="connsiteY58" fmla="*/ 94259 h 95696"/>
                <a:gd name="connsiteX59" fmla="*/ 286372 w 521771"/>
                <a:gd name="connsiteY59" fmla="*/ 57788 h 95696"/>
                <a:gd name="connsiteX60" fmla="*/ 271734 w 521771"/>
                <a:gd name="connsiteY60" fmla="*/ 39097 h 95696"/>
                <a:gd name="connsiteX61" fmla="*/ 256305 w 521771"/>
                <a:gd name="connsiteY61" fmla="*/ 50867 h 95696"/>
                <a:gd name="connsiteX62" fmla="*/ 255521 w 521771"/>
                <a:gd name="connsiteY62" fmla="*/ 56225 h 95696"/>
                <a:gd name="connsiteX63" fmla="*/ 255521 w 521771"/>
                <a:gd name="connsiteY63" fmla="*/ 94259 h 95696"/>
                <a:gd name="connsiteX64" fmla="*/ 244019 w 521771"/>
                <a:gd name="connsiteY64" fmla="*/ 94259 h 95696"/>
                <a:gd name="connsiteX65" fmla="*/ 244019 w 521771"/>
                <a:gd name="connsiteY65" fmla="*/ 48116 h 95696"/>
                <a:gd name="connsiteX66" fmla="*/ 358383 w 521771"/>
                <a:gd name="connsiteY66" fmla="*/ 79092 h 95696"/>
                <a:gd name="connsiteX67" fmla="*/ 359298 w 521771"/>
                <a:gd name="connsiteY67" fmla="*/ 94259 h 95696"/>
                <a:gd name="connsiteX68" fmla="*/ 348972 w 521771"/>
                <a:gd name="connsiteY68" fmla="*/ 94259 h 95696"/>
                <a:gd name="connsiteX69" fmla="*/ 348057 w 521771"/>
                <a:gd name="connsiteY69" fmla="*/ 86286 h 95696"/>
                <a:gd name="connsiteX70" fmla="*/ 347665 w 521771"/>
                <a:gd name="connsiteY70" fmla="*/ 86286 h 95696"/>
                <a:gd name="connsiteX71" fmla="*/ 328321 w 521771"/>
                <a:gd name="connsiteY71" fmla="*/ 95697 h 95696"/>
                <a:gd name="connsiteX72" fmla="*/ 308978 w 521771"/>
                <a:gd name="connsiteY72" fmla="*/ 77524 h 95696"/>
                <a:gd name="connsiteX73" fmla="*/ 347018 w 521771"/>
                <a:gd name="connsiteY73" fmla="*/ 53991 h 95696"/>
                <a:gd name="connsiteX74" fmla="*/ 347018 w 521771"/>
                <a:gd name="connsiteY74" fmla="*/ 52684 h 95696"/>
                <a:gd name="connsiteX75" fmla="*/ 332641 w 521771"/>
                <a:gd name="connsiteY75" fmla="*/ 38177 h 95696"/>
                <a:gd name="connsiteX76" fmla="*/ 316041 w 521771"/>
                <a:gd name="connsiteY76" fmla="*/ 42882 h 95696"/>
                <a:gd name="connsiteX77" fmla="*/ 313427 w 521771"/>
                <a:gd name="connsiteY77" fmla="*/ 35170 h 95696"/>
                <a:gd name="connsiteX78" fmla="*/ 334346 w 521771"/>
                <a:gd name="connsiteY78" fmla="*/ 29681 h 95696"/>
                <a:gd name="connsiteX79" fmla="*/ 358395 w 521771"/>
                <a:gd name="connsiteY79" fmla="*/ 55429 h 95696"/>
                <a:gd name="connsiteX80" fmla="*/ 358395 w 521771"/>
                <a:gd name="connsiteY80" fmla="*/ 79092 h 95696"/>
                <a:gd name="connsiteX81" fmla="*/ 347273 w 521771"/>
                <a:gd name="connsiteY81" fmla="*/ 61970 h 95696"/>
                <a:gd name="connsiteX82" fmla="*/ 320473 w 521771"/>
                <a:gd name="connsiteY82" fmla="*/ 76217 h 95696"/>
                <a:gd name="connsiteX83" fmla="*/ 331191 w 521771"/>
                <a:gd name="connsiteY83" fmla="*/ 87195 h 95696"/>
                <a:gd name="connsiteX84" fmla="*/ 346750 w 521771"/>
                <a:gd name="connsiteY84" fmla="*/ 76609 h 95696"/>
                <a:gd name="connsiteX85" fmla="*/ 347273 w 521771"/>
                <a:gd name="connsiteY85" fmla="*/ 72955 h 95696"/>
                <a:gd name="connsiteX86" fmla="*/ 347273 w 521771"/>
                <a:gd name="connsiteY86" fmla="*/ 61970 h 95696"/>
                <a:gd name="connsiteX87" fmla="*/ 453931 w 521771"/>
                <a:gd name="connsiteY87" fmla="*/ 1444 h 95696"/>
                <a:gd name="connsiteX88" fmla="*/ 453931 w 521771"/>
                <a:gd name="connsiteY88" fmla="*/ 77916 h 95696"/>
                <a:gd name="connsiteX89" fmla="*/ 454454 w 521771"/>
                <a:gd name="connsiteY89" fmla="*/ 94253 h 95696"/>
                <a:gd name="connsiteX90" fmla="*/ 444259 w 521771"/>
                <a:gd name="connsiteY90" fmla="*/ 94253 h 95696"/>
                <a:gd name="connsiteX91" fmla="*/ 443737 w 521771"/>
                <a:gd name="connsiteY91" fmla="*/ 83268 h 95696"/>
                <a:gd name="connsiteX92" fmla="*/ 443345 w 521771"/>
                <a:gd name="connsiteY92" fmla="*/ 83268 h 95696"/>
                <a:gd name="connsiteX93" fmla="*/ 422040 w 521771"/>
                <a:gd name="connsiteY93" fmla="*/ 95691 h 95696"/>
                <a:gd name="connsiteX94" fmla="*/ 394848 w 521771"/>
                <a:gd name="connsiteY94" fmla="*/ 63533 h 95696"/>
                <a:gd name="connsiteX95" fmla="*/ 423211 w 521771"/>
                <a:gd name="connsiteY95" fmla="*/ 29681 h 95696"/>
                <a:gd name="connsiteX96" fmla="*/ 442293 w 521771"/>
                <a:gd name="connsiteY96" fmla="*/ 39216 h 95696"/>
                <a:gd name="connsiteX97" fmla="*/ 442554 w 521771"/>
                <a:gd name="connsiteY97" fmla="*/ 39216 h 95696"/>
                <a:gd name="connsiteX98" fmla="*/ 442554 w 521771"/>
                <a:gd name="connsiteY98" fmla="*/ 1444 h 95696"/>
                <a:gd name="connsiteX99" fmla="*/ 453931 w 521771"/>
                <a:gd name="connsiteY99" fmla="*/ 1444 h 95696"/>
                <a:gd name="connsiteX100" fmla="*/ 442554 w 521771"/>
                <a:gd name="connsiteY100" fmla="*/ 56742 h 95696"/>
                <a:gd name="connsiteX101" fmla="*/ 442032 w 521771"/>
                <a:gd name="connsiteY101" fmla="*/ 51906 h 95696"/>
                <a:gd name="connsiteX102" fmla="*/ 425433 w 521771"/>
                <a:gd name="connsiteY102" fmla="*/ 38699 h 95696"/>
                <a:gd name="connsiteX103" fmla="*/ 406481 w 521771"/>
                <a:gd name="connsiteY103" fmla="*/ 63016 h 95696"/>
                <a:gd name="connsiteX104" fmla="*/ 425171 w 521771"/>
                <a:gd name="connsiteY104" fmla="*/ 86411 h 95696"/>
                <a:gd name="connsiteX105" fmla="*/ 442032 w 521771"/>
                <a:gd name="connsiteY105" fmla="*/ 72682 h 95696"/>
                <a:gd name="connsiteX106" fmla="*/ 442554 w 521771"/>
                <a:gd name="connsiteY106" fmla="*/ 67715 h 95696"/>
                <a:gd name="connsiteX107" fmla="*/ 442554 w 521771"/>
                <a:gd name="connsiteY107" fmla="*/ 56742 h 95696"/>
                <a:gd name="connsiteX108" fmla="*/ 476929 w 521771"/>
                <a:gd name="connsiteY108" fmla="*/ 64715 h 95696"/>
                <a:gd name="connsiteX109" fmla="*/ 498625 w 521771"/>
                <a:gd name="connsiteY109" fmla="*/ 86673 h 95696"/>
                <a:gd name="connsiteX110" fmla="*/ 516145 w 521771"/>
                <a:gd name="connsiteY110" fmla="*/ 83405 h 95696"/>
                <a:gd name="connsiteX111" fmla="*/ 518236 w 521771"/>
                <a:gd name="connsiteY111" fmla="*/ 91639 h 95696"/>
                <a:gd name="connsiteX112" fmla="*/ 497063 w 521771"/>
                <a:gd name="connsiteY112" fmla="*/ 95697 h 95696"/>
                <a:gd name="connsiteX113" fmla="*/ 465950 w 521771"/>
                <a:gd name="connsiteY113" fmla="*/ 63669 h 95696"/>
                <a:gd name="connsiteX114" fmla="*/ 495625 w 521771"/>
                <a:gd name="connsiteY114" fmla="*/ 29681 h 95696"/>
                <a:gd name="connsiteX115" fmla="*/ 521771 w 521771"/>
                <a:gd name="connsiteY115" fmla="*/ 59350 h 95696"/>
                <a:gd name="connsiteX116" fmla="*/ 521379 w 521771"/>
                <a:gd name="connsiteY116" fmla="*/ 64709 h 95696"/>
                <a:gd name="connsiteX117" fmla="*/ 476929 w 521771"/>
                <a:gd name="connsiteY117" fmla="*/ 64709 h 95696"/>
                <a:gd name="connsiteX118" fmla="*/ 510650 w 521771"/>
                <a:gd name="connsiteY118" fmla="*/ 56481 h 95696"/>
                <a:gd name="connsiteX119" fmla="*/ 494704 w 521771"/>
                <a:gd name="connsiteY119" fmla="*/ 37915 h 95696"/>
                <a:gd name="connsiteX120" fmla="*/ 477054 w 521771"/>
                <a:gd name="connsiteY120" fmla="*/ 56481 h 95696"/>
                <a:gd name="connsiteX121" fmla="*/ 510650 w 521771"/>
                <a:gd name="connsiteY121" fmla="*/ 56481 h 9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21771" h="95696">
                  <a:moveTo>
                    <a:pt x="80524" y="49286"/>
                  </a:moveTo>
                  <a:cubicBezTo>
                    <a:pt x="80524" y="79484"/>
                    <a:pt x="62089" y="95697"/>
                    <a:pt x="39608" y="95697"/>
                  </a:cubicBezTo>
                  <a:cubicBezTo>
                    <a:pt x="16207" y="95697"/>
                    <a:pt x="0" y="77524"/>
                    <a:pt x="0" y="50861"/>
                  </a:cubicBezTo>
                  <a:cubicBezTo>
                    <a:pt x="0" y="22885"/>
                    <a:pt x="17258" y="4586"/>
                    <a:pt x="40785" y="4586"/>
                  </a:cubicBezTo>
                  <a:cubicBezTo>
                    <a:pt x="64970" y="4586"/>
                    <a:pt x="80524" y="23015"/>
                    <a:pt x="80524" y="49286"/>
                  </a:cubicBezTo>
                  <a:close/>
                  <a:moveTo>
                    <a:pt x="12025" y="50599"/>
                  </a:moveTo>
                  <a:cubicBezTo>
                    <a:pt x="12025" y="69557"/>
                    <a:pt x="22219" y="86411"/>
                    <a:pt x="40262" y="86411"/>
                  </a:cubicBezTo>
                  <a:cubicBezTo>
                    <a:pt x="58299" y="86411"/>
                    <a:pt x="68499" y="69812"/>
                    <a:pt x="68499" y="49809"/>
                  </a:cubicBezTo>
                  <a:cubicBezTo>
                    <a:pt x="68499" y="32164"/>
                    <a:pt x="59350" y="13860"/>
                    <a:pt x="40399" y="13860"/>
                  </a:cubicBezTo>
                  <a:cubicBezTo>
                    <a:pt x="21447" y="13860"/>
                    <a:pt x="12025" y="31380"/>
                    <a:pt x="12025" y="50599"/>
                  </a:cubicBezTo>
                  <a:close/>
                  <a:moveTo>
                    <a:pt x="95543" y="94253"/>
                  </a:moveTo>
                  <a:lnTo>
                    <a:pt x="95543" y="39745"/>
                  </a:lnTo>
                  <a:lnTo>
                    <a:pt x="86780" y="39745"/>
                  </a:lnTo>
                  <a:lnTo>
                    <a:pt x="86780" y="30982"/>
                  </a:lnTo>
                  <a:lnTo>
                    <a:pt x="95543" y="30982"/>
                  </a:lnTo>
                  <a:lnTo>
                    <a:pt x="95543" y="27453"/>
                  </a:lnTo>
                  <a:cubicBezTo>
                    <a:pt x="95543" y="10848"/>
                    <a:pt x="105345" y="0"/>
                    <a:pt x="123126" y="0"/>
                  </a:cubicBezTo>
                  <a:cubicBezTo>
                    <a:pt x="129008" y="0"/>
                    <a:pt x="135935" y="1836"/>
                    <a:pt x="139203" y="4182"/>
                  </a:cubicBezTo>
                  <a:lnTo>
                    <a:pt x="135935" y="12945"/>
                  </a:lnTo>
                  <a:cubicBezTo>
                    <a:pt x="133060" y="10985"/>
                    <a:pt x="128224" y="9286"/>
                    <a:pt x="122598" y="9286"/>
                  </a:cubicBezTo>
                  <a:cubicBezTo>
                    <a:pt x="110443" y="9286"/>
                    <a:pt x="106914" y="17781"/>
                    <a:pt x="106914" y="27845"/>
                  </a:cubicBezTo>
                  <a:lnTo>
                    <a:pt x="106914" y="30982"/>
                  </a:lnTo>
                  <a:lnTo>
                    <a:pt x="143647" y="30982"/>
                  </a:lnTo>
                  <a:lnTo>
                    <a:pt x="143647" y="94247"/>
                  </a:lnTo>
                  <a:lnTo>
                    <a:pt x="132139" y="94247"/>
                  </a:lnTo>
                  <a:lnTo>
                    <a:pt x="132139" y="39739"/>
                  </a:lnTo>
                  <a:lnTo>
                    <a:pt x="106908" y="39739"/>
                  </a:lnTo>
                  <a:lnTo>
                    <a:pt x="106908" y="94247"/>
                  </a:lnTo>
                  <a:lnTo>
                    <a:pt x="95543" y="94247"/>
                  </a:lnTo>
                  <a:close/>
                  <a:moveTo>
                    <a:pt x="205207" y="92031"/>
                  </a:moveTo>
                  <a:cubicBezTo>
                    <a:pt x="202201" y="93469"/>
                    <a:pt x="195535" y="95691"/>
                    <a:pt x="187039" y="95691"/>
                  </a:cubicBezTo>
                  <a:cubicBezTo>
                    <a:pt x="167957" y="95691"/>
                    <a:pt x="155534" y="82746"/>
                    <a:pt x="155534" y="63402"/>
                  </a:cubicBezTo>
                  <a:cubicBezTo>
                    <a:pt x="155534" y="43927"/>
                    <a:pt x="168866" y="29675"/>
                    <a:pt x="189523" y="29675"/>
                  </a:cubicBezTo>
                  <a:cubicBezTo>
                    <a:pt x="196319" y="29675"/>
                    <a:pt x="202331" y="31374"/>
                    <a:pt x="205468" y="33067"/>
                  </a:cubicBezTo>
                  <a:lnTo>
                    <a:pt x="202854" y="41830"/>
                  </a:lnTo>
                  <a:cubicBezTo>
                    <a:pt x="200110" y="40393"/>
                    <a:pt x="195796" y="38824"/>
                    <a:pt x="189523" y="38824"/>
                  </a:cubicBezTo>
                  <a:cubicBezTo>
                    <a:pt x="175015" y="38824"/>
                    <a:pt x="167167" y="49672"/>
                    <a:pt x="167167" y="62742"/>
                  </a:cubicBezTo>
                  <a:cubicBezTo>
                    <a:pt x="167167" y="77387"/>
                    <a:pt x="176577" y="86399"/>
                    <a:pt x="189131" y="86399"/>
                  </a:cubicBezTo>
                  <a:cubicBezTo>
                    <a:pt x="195666" y="86399"/>
                    <a:pt x="199979" y="84831"/>
                    <a:pt x="203252" y="83393"/>
                  </a:cubicBezTo>
                  <a:lnTo>
                    <a:pt x="205207" y="92031"/>
                  </a:lnTo>
                  <a:close/>
                  <a:moveTo>
                    <a:pt x="228858" y="13213"/>
                  </a:moveTo>
                  <a:cubicBezTo>
                    <a:pt x="228858" y="17134"/>
                    <a:pt x="226113" y="20271"/>
                    <a:pt x="221539" y="20271"/>
                  </a:cubicBezTo>
                  <a:cubicBezTo>
                    <a:pt x="217356" y="20271"/>
                    <a:pt x="214611" y="17140"/>
                    <a:pt x="214611" y="13213"/>
                  </a:cubicBezTo>
                  <a:cubicBezTo>
                    <a:pt x="214611" y="9292"/>
                    <a:pt x="217487" y="6024"/>
                    <a:pt x="221800" y="6024"/>
                  </a:cubicBezTo>
                  <a:cubicBezTo>
                    <a:pt x="225982" y="6024"/>
                    <a:pt x="228858" y="9155"/>
                    <a:pt x="228858" y="13213"/>
                  </a:cubicBezTo>
                  <a:close/>
                  <a:moveTo>
                    <a:pt x="216049" y="94253"/>
                  </a:moveTo>
                  <a:lnTo>
                    <a:pt x="216049" y="30988"/>
                  </a:lnTo>
                  <a:lnTo>
                    <a:pt x="227551" y="30988"/>
                  </a:lnTo>
                  <a:lnTo>
                    <a:pt x="227551" y="94253"/>
                  </a:lnTo>
                  <a:lnTo>
                    <a:pt x="216049" y="94253"/>
                  </a:lnTo>
                  <a:close/>
                  <a:moveTo>
                    <a:pt x="244019" y="48116"/>
                  </a:moveTo>
                  <a:cubicBezTo>
                    <a:pt x="244019" y="41444"/>
                    <a:pt x="243883" y="36216"/>
                    <a:pt x="243496" y="30988"/>
                  </a:cubicBezTo>
                  <a:lnTo>
                    <a:pt x="253691" y="30988"/>
                  </a:lnTo>
                  <a:lnTo>
                    <a:pt x="254345" y="41444"/>
                  </a:lnTo>
                  <a:lnTo>
                    <a:pt x="254606" y="41444"/>
                  </a:lnTo>
                  <a:cubicBezTo>
                    <a:pt x="257743" y="35569"/>
                    <a:pt x="265062" y="29687"/>
                    <a:pt x="275524" y="29687"/>
                  </a:cubicBezTo>
                  <a:cubicBezTo>
                    <a:pt x="284281" y="29687"/>
                    <a:pt x="297874" y="34915"/>
                    <a:pt x="297874" y="56611"/>
                  </a:cubicBezTo>
                  <a:lnTo>
                    <a:pt x="297874" y="94259"/>
                  </a:lnTo>
                  <a:lnTo>
                    <a:pt x="286372" y="94259"/>
                  </a:lnTo>
                  <a:lnTo>
                    <a:pt x="286372" y="57788"/>
                  </a:lnTo>
                  <a:cubicBezTo>
                    <a:pt x="286372" y="47587"/>
                    <a:pt x="282582" y="39097"/>
                    <a:pt x="271734" y="39097"/>
                  </a:cubicBezTo>
                  <a:cubicBezTo>
                    <a:pt x="264284" y="39097"/>
                    <a:pt x="258396" y="44456"/>
                    <a:pt x="256305" y="50867"/>
                  </a:cubicBezTo>
                  <a:cubicBezTo>
                    <a:pt x="255782" y="52304"/>
                    <a:pt x="255521" y="54265"/>
                    <a:pt x="255521" y="56225"/>
                  </a:cubicBezTo>
                  <a:lnTo>
                    <a:pt x="255521" y="94259"/>
                  </a:lnTo>
                  <a:lnTo>
                    <a:pt x="244019" y="94259"/>
                  </a:lnTo>
                  <a:lnTo>
                    <a:pt x="244019" y="48116"/>
                  </a:lnTo>
                  <a:close/>
                  <a:moveTo>
                    <a:pt x="358383" y="79092"/>
                  </a:moveTo>
                  <a:cubicBezTo>
                    <a:pt x="358383" y="84587"/>
                    <a:pt x="358644" y="89946"/>
                    <a:pt x="359298" y="94259"/>
                  </a:cubicBezTo>
                  <a:lnTo>
                    <a:pt x="348972" y="94259"/>
                  </a:lnTo>
                  <a:lnTo>
                    <a:pt x="348057" y="86286"/>
                  </a:lnTo>
                  <a:lnTo>
                    <a:pt x="347665" y="86286"/>
                  </a:lnTo>
                  <a:cubicBezTo>
                    <a:pt x="344136" y="91253"/>
                    <a:pt x="337340" y="95697"/>
                    <a:pt x="328321" y="95697"/>
                  </a:cubicBezTo>
                  <a:cubicBezTo>
                    <a:pt x="315513" y="95697"/>
                    <a:pt x="308978" y="86673"/>
                    <a:pt x="308978" y="77524"/>
                  </a:cubicBezTo>
                  <a:cubicBezTo>
                    <a:pt x="308978" y="62232"/>
                    <a:pt x="322571" y="53867"/>
                    <a:pt x="347018" y="53991"/>
                  </a:cubicBezTo>
                  <a:lnTo>
                    <a:pt x="347018" y="52684"/>
                  </a:lnTo>
                  <a:cubicBezTo>
                    <a:pt x="347018" y="47587"/>
                    <a:pt x="345580" y="38046"/>
                    <a:pt x="332641" y="38177"/>
                  </a:cubicBezTo>
                  <a:cubicBezTo>
                    <a:pt x="326628" y="38177"/>
                    <a:pt x="320485" y="39876"/>
                    <a:pt x="316041" y="42882"/>
                  </a:cubicBezTo>
                  <a:lnTo>
                    <a:pt x="313427" y="35170"/>
                  </a:lnTo>
                  <a:cubicBezTo>
                    <a:pt x="318656" y="31903"/>
                    <a:pt x="326367" y="29681"/>
                    <a:pt x="334346" y="29681"/>
                  </a:cubicBezTo>
                  <a:cubicBezTo>
                    <a:pt x="353689" y="29681"/>
                    <a:pt x="358395" y="42882"/>
                    <a:pt x="358395" y="55429"/>
                  </a:cubicBezTo>
                  <a:lnTo>
                    <a:pt x="358395" y="79092"/>
                  </a:lnTo>
                  <a:close/>
                  <a:moveTo>
                    <a:pt x="347273" y="61970"/>
                  </a:moveTo>
                  <a:cubicBezTo>
                    <a:pt x="334726" y="61709"/>
                    <a:pt x="320473" y="63931"/>
                    <a:pt x="320473" y="76217"/>
                  </a:cubicBezTo>
                  <a:cubicBezTo>
                    <a:pt x="320473" y="83797"/>
                    <a:pt x="325446" y="87195"/>
                    <a:pt x="331191" y="87195"/>
                  </a:cubicBezTo>
                  <a:cubicBezTo>
                    <a:pt x="339556" y="87195"/>
                    <a:pt x="344921" y="81967"/>
                    <a:pt x="346750" y="76609"/>
                  </a:cubicBezTo>
                  <a:cubicBezTo>
                    <a:pt x="347142" y="75302"/>
                    <a:pt x="347273" y="73995"/>
                    <a:pt x="347273" y="72955"/>
                  </a:cubicBezTo>
                  <a:lnTo>
                    <a:pt x="347273" y="61970"/>
                  </a:lnTo>
                  <a:close/>
                  <a:moveTo>
                    <a:pt x="453931" y="1444"/>
                  </a:moveTo>
                  <a:lnTo>
                    <a:pt x="453931" y="77916"/>
                  </a:lnTo>
                  <a:cubicBezTo>
                    <a:pt x="453931" y="83536"/>
                    <a:pt x="454193" y="89940"/>
                    <a:pt x="454454" y="94253"/>
                  </a:cubicBezTo>
                  <a:lnTo>
                    <a:pt x="444259" y="94253"/>
                  </a:lnTo>
                  <a:lnTo>
                    <a:pt x="443737" y="83268"/>
                  </a:lnTo>
                  <a:lnTo>
                    <a:pt x="443345" y="83268"/>
                  </a:lnTo>
                  <a:cubicBezTo>
                    <a:pt x="439946" y="90326"/>
                    <a:pt x="432360" y="95691"/>
                    <a:pt x="422040" y="95691"/>
                  </a:cubicBezTo>
                  <a:cubicBezTo>
                    <a:pt x="406742" y="95691"/>
                    <a:pt x="394848" y="82746"/>
                    <a:pt x="394848" y="63533"/>
                  </a:cubicBezTo>
                  <a:cubicBezTo>
                    <a:pt x="394718" y="42490"/>
                    <a:pt x="407919" y="29681"/>
                    <a:pt x="423211" y="29681"/>
                  </a:cubicBezTo>
                  <a:cubicBezTo>
                    <a:pt x="433013" y="29681"/>
                    <a:pt x="439423" y="34256"/>
                    <a:pt x="442293" y="39216"/>
                  </a:cubicBezTo>
                  <a:lnTo>
                    <a:pt x="442554" y="39216"/>
                  </a:lnTo>
                  <a:lnTo>
                    <a:pt x="442554" y="1444"/>
                  </a:lnTo>
                  <a:lnTo>
                    <a:pt x="453931" y="1444"/>
                  </a:lnTo>
                  <a:close/>
                  <a:moveTo>
                    <a:pt x="442554" y="56742"/>
                  </a:moveTo>
                  <a:cubicBezTo>
                    <a:pt x="442554" y="55304"/>
                    <a:pt x="442424" y="53344"/>
                    <a:pt x="442032" y="51906"/>
                  </a:cubicBezTo>
                  <a:cubicBezTo>
                    <a:pt x="440332" y="44718"/>
                    <a:pt x="434059" y="38699"/>
                    <a:pt x="425433" y="38699"/>
                  </a:cubicBezTo>
                  <a:cubicBezTo>
                    <a:pt x="413539" y="38699"/>
                    <a:pt x="406481" y="49161"/>
                    <a:pt x="406481" y="63016"/>
                  </a:cubicBezTo>
                  <a:cubicBezTo>
                    <a:pt x="406481" y="75824"/>
                    <a:pt x="412885" y="86411"/>
                    <a:pt x="425171" y="86411"/>
                  </a:cubicBezTo>
                  <a:cubicBezTo>
                    <a:pt x="432882" y="86411"/>
                    <a:pt x="439940" y="81183"/>
                    <a:pt x="442032" y="72682"/>
                  </a:cubicBezTo>
                  <a:cubicBezTo>
                    <a:pt x="442424" y="71113"/>
                    <a:pt x="442554" y="69551"/>
                    <a:pt x="442554" y="67715"/>
                  </a:cubicBezTo>
                  <a:lnTo>
                    <a:pt x="442554" y="56742"/>
                  </a:lnTo>
                  <a:close/>
                  <a:moveTo>
                    <a:pt x="476929" y="64715"/>
                  </a:moveTo>
                  <a:cubicBezTo>
                    <a:pt x="477190" y="80268"/>
                    <a:pt x="486993" y="86673"/>
                    <a:pt x="498625" y="86673"/>
                  </a:cubicBezTo>
                  <a:cubicBezTo>
                    <a:pt x="506859" y="86673"/>
                    <a:pt x="511963" y="85235"/>
                    <a:pt x="516145" y="83405"/>
                  </a:cubicBezTo>
                  <a:lnTo>
                    <a:pt x="518236" y="91639"/>
                  </a:lnTo>
                  <a:cubicBezTo>
                    <a:pt x="514184" y="93475"/>
                    <a:pt x="507121" y="95697"/>
                    <a:pt x="497063" y="95697"/>
                  </a:cubicBezTo>
                  <a:cubicBezTo>
                    <a:pt x="477582" y="95697"/>
                    <a:pt x="465950" y="82752"/>
                    <a:pt x="465950" y="63669"/>
                  </a:cubicBezTo>
                  <a:cubicBezTo>
                    <a:pt x="465950" y="44581"/>
                    <a:pt x="477190" y="29681"/>
                    <a:pt x="495625" y="29681"/>
                  </a:cubicBezTo>
                  <a:cubicBezTo>
                    <a:pt x="516407" y="29681"/>
                    <a:pt x="521771" y="47718"/>
                    <a:pt x="521771" y="59350"/>
                  </a:cubicBezTo>
                  <a:cubicBezTo>
                    <a:pt x="521771" y="61703"/>
                    <a:pt x="521640" y="63408"/>
                    <a:pt x="521379" y="64709"/>
                  </a:cubicBezTo>
                  <a:lnTo>
                    <a:pt x="476929" y="64709"/>
                  </a:lnTo>
                  <a:close/>
                  <a:moveTo>
                    <a:pt x="510650" y="56481"/>
                  </a:moveTo>
                  <a:cubicBezTo>
                    <a:pt x="510780" y="49286"/>
                    <a:pt x="507644" y="37915"/>
                    <a:pt x="494704" y="37915"/>
                  </a:cubicBezTo>
                  <a:cubicBezTo>
                    <a:pt x="482941" y="37915"/>
                    <a:pt x="477974" y="48502"/>
                    <a:pt x="477054" y="56481"/>
                  </a:cubicBezTo>
                  <a:lnTo>
                    <a:pt x="510650" y="56481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66D4294-9DED-B7AB-E49E-55A5932045D1}"/>
                </a:ext>
              </a:extLst>
            </p:cNvPr>
            <p:cNvSpPr/>
            <p:nvPr/>
          </p:nvSpPr>
          <p:spPr>
            <a:xfrm>
              <a:off x="10558817" y="353138"/>
              <a:ext cx="1442561" cy="95685"/>
            </a:xfrm>
            <a:custGeom>
              <a:avLst/>
              <a:gdLst>
                <a:gd name="connsiteX0" fmla="*/ 0 w 1442561"/>
                <a:gd name="connsiteY0" fmla="*/ 7313 h 95685"/>
                <a:gd name="connsiteX1" fmla="*/ 26930 w 1442561"/>
                <a:gd name="connsiteY1" fmla="*/ 5484 h 95685"/>
                <a:gd name="connsiteX2" fmla="*/ 53861 w 1442561"/>
                <a:gd name="connsiteY2" fmla="*/ 12541 h 95685"/>
                <a:gd name="connsiteX3" fmla="*/ 63271 w 1442561"/>
                <a:gd name="connsiteY3" fmla="*/ 32937 h 95685"/>
                <a:gd name="connsiteX4" fmla="*/ 55168 w 1442561"/>
                <a:gd name="connsiteY4" fmla="*/ 53849 h 95685"/>
                <a:gd name="connsiteX5" fmla="*/ 26538 w 1442561"/>
                <a:gd name="connsiteY5" fmla="*/ 63129 h 95685"/>
                <a:gd name="connsiteX6" fmla="*/ 19742 w 1442561"/>
                <a:gd name="connsiteY6" fmla="*/ 62606 h 95685"/>
                <a:gd name="connsiteX7" fmla="*/ 19742 w 1442561"/>
                <a:gd name="connsiteY7" fmla="*/ 94241 h 95685"/>
                <a:gd name="connsiteX8" fmla="*/ 0 w 1442561"/>
                <a:gd name="connsiteY8" fmla="*/ 94241 h 95685"/>
                <a:gd name="connsiteX9" fmla="*/ 0 w 1442561"/>
                <a:gd name="connsiteY9" fmla="*/ 7313 h 95685"/>
                <a:gd name="connsiteX10" fmla="*/ 19742 w 1442561"/>
                <a:gd name="connsiteY10" fmla="*/ 47314 h 95685"/>
                <a:gd name="connsiteX11" fmla="*/ 26408 w 1442561"/>
                <a:gd name="connsiteY11" fmla="*/ 47837 h 95685"/>
                <a:gd name="connsiteX12" fmla="*/ 43530 w 1442561"/>
                <a:gd name="connsiteY12" fmla="*/ 33590 h 95685"/>
                <a:gd name="connsiteX13" fmla="*/ 27845 w 1442561"/>
                <a:gd name="connsiteY13" fmla="*/ 20651 h 95685"/>
                <a:gd name="connsiteX14" fmla="*/ 19742 w 1442561"/>
                <a:gd name="connsiteY14" fmla="*/ 21298 h 95685"/>
                <a:gd name="connsiteX15" fmla="*/ 19742 w 1442561"/>
                <a:gd name="connsiteY15" fmla="*/ 47314 h 95685"/>
                <a:gd name="connsiteX16" fmla="*/ 72670 w 1442561"/>
                <a:gd name="connsiteY16" fmla="*/ 1438 h 95685"/>
                <a:gd name="connsiteX17" fmla="*/ 92542 w 1442561"/>
                <a:gd name="connsiteY17" fmla="*/ 1438 h 95685"/>
                <a:gd name="connsiteX18" fmla="*/ 92542 w 1442561"/>
                <a:gd name="connsiteY18" fmla="*/ 94247 h 95685"/>
                <a:gd name="connsiteX19" fmla="*/ 72670 w 1442561"/>
                <a:gd name="connsiteY19" fmla="*/ 94247 h 95685"/>
                <a:gd name="connsiteX20" fmla="*/ 72670 w 1442561"/>
                <a:gd name="connsiteY20" fmla="*/ 1438 h 95685"/>
                <a:gd name="connsiteX21" fmla="*/ 159200 w 1442561"/>
                <a:gd name="connsiteY21" fmla="*/ 78819 h 95685"/>
                <a:gd name="connsiteX22" fmla="*/ 160246 w 1442561"/>
                <a:gd name="connsiteY22" fmla="*/ 94247 h 95685"/>
                <a:gd name="connsiteX23" fmla="*/ 142340 w 1442561"/>
                <a:gd name="connsiteY23" fmla="*/ 94247 h 95685"/>
                <a:gd name="connsiteX24" fmla="*/ 141163 w 1442561"/>
                <a:gd name="connsiteY24" fmla="*/ 87843 h 95685"/>
                <a:gd name="connsiteX25" fmla="*/ 140771 w 1442561"/>
                <a:gd name="connsiteY25" fmla="*/ 87843 h 95685"/>
                <a:gd name="connsiteX26" fmla="*/ 122467 w 1442561"/>
                <a:gd name="connsiteY26" fmla="*/ 95685 h 95685"/>
                <a:gd name="connsiteX27" fmla="*/ 101810 w 1442561"/>
                <a:gd name="connsiteY27" fmla="*/ 76074 h 95685"/>
                <a:gd name="connsiteX28" fmla="*/ 139328 w 1442561"/>
                <a:gd name="connsiteY28" fmla="*/ 51633 h 95685"/>
                <a:gd name="connsiteX29" fmla="*/ 139328 w 1442561"/>
                <a:gd name="connsiteY29" fmla="*/ 50843 h 95685"/>
                <a:gd name="connsiteX30" fmla="*/ 127695 w 1442561"/>
                <a:gd name="connsiteY30" fmla="*/ 42478 h 95685"/>
                <a:gd name="connsiteX31" fmla="*/ 110045 w 1442561"/>
                <a:gd name="connsiteY31" fmla="*/ 47314 h 95685"/>
                <a:gd name="connsiteX32" fmla="*/ 106385 w 1442561"/>
                <a:gd name="connsiteY32" fmla="*/ 34505 h 95685"/>
                <a:gd name="connsiteX33" fmla="*/ 131224 w 1442561"/>
                <a:gd name="connsiteY33" fmla="*/ 28754 h 95685"/>
                <a:gd name="connsiteX34" fmla="*/ 159200 w 1442561"/>
                <a:gd name="connsiteY34" fmla="*/ 56463 h 95685"/>
                <a:gd name="connsiteX35" fmla="*/ 159200 w 1442561"/>
                <a:gd name="connsiteY35" fmla="*/ 78819 h 95685"/>
                <a:gd name="connsiteX36" fmla="*/ 139981 w 1442561"/>
                <a:gd name="connsiteY36" fmla="*/ 64049 h 95685"/>
                <a:gd name="connsiteX37" fmla="*/ 121421 w 1442561"/>
                <a:gd name="connsiteY37" fmla="*/ 74113 h 95685"/>
                <a:gd name="connsiteX38" fmla="*/ 129264 w 1442561"/>
                <a:gd name="connsiteY38" fmla="*/ 81694 h 95685"/>
                <a:gd name="connsiteX39" fmla="*/ 139589 w 1442561"/>
                <a:gd name="connsiteY39" fmla="*/ 74375 h 95685"/>
                <a:gd name="connsiteX40" fmla="*/ 139981 w 1442561"/>
                <a:gd name="connsiteY40" fmla="*/ 70977 h 95685"/>
                <a:gd name="connsiteX41" fmla="*/ 139981 w 1442561"/>
                <a:gd name="connsiteY41" fmla="*/ 64049 h 95685"/>
                <a:gd name="connsiteX42" fmla="*/ 172395 w 1442561"/>
                <a:gd name="connsiteY42" fmla="*/ 50718 h 95685"/>
                <a:gd name="connsiteX43" fmla="*/ 171872 w 1442561"/>
                <a:gd name="connsiteY43" fmla="*/ 30323 h 95685"/>
                <a:gd name="connsiteX44" fmla="*/ 189131 w 1442561"/>
                <a:gd name="connsiteY44" fmla="*/ 30323 h 95685"/>
                <a:gd name="connsiteX45" fmla="*/ 190046 w 1442561"/>
                <a:gd name="connsiteY45" fmla="*/ 39210 h 95685"/>
                <a:gd name="connsiteX46" fmla="*/ 190438 w 1442561"/>
                <a:gd name="connsiteY46" fmla="*/ 39210 h 95685"/>
                <a:gd name="connsiteX47" fmla="*/ 210179 w 1442561"/>
                <a:gd name="connsiteY47" fmla="*/ 28885 h 95685"/>
                <a:gd name="connsiteX48" fmla="*/ 233058 w 1442561"/>
                <a:gd name="connsiteY48" fmla="*/ 56469 h 95685"/>
                <a:gd name="connsiteX49" fmla="*/ 233058 w 1442561"/>
                <a:gd name="connsiteY49" fmla="*/ 94247 h 95685"/>
                <a:gd name="connsiteX50" fmla="*/ 213186 w 1442561"/>
                <a:gd name="connsiteY50" fmla="*/ 94247 h 95685"/>
                <a:gd name="connsiteX51" fmla="*/ 213186 w 1442561"/>
                <a:gd name="connsiteY51" fmla="*/ 58821 h 95685"/>
                <a:gd name="connsiteX52" fmla="*/ 203122 w 1442561"/>
                <a:gd name="connsiteY52" fmla="*/ 44961 h 95685"/>
                <a:gd name="connsiteX53" fmla="*/ 192927 w 1442561"/>
                <a:gd name="connsiteY53" fmla="*/ 52417 h 95685"/>
                <a:gd name="connsiteX54" fmla="*/ 192273 w 1442561"/>
                <a:gd name="connsiteY54" fmla="*/ 57384 h 95685"/>
                <a:gd name="connsiteX55" fmla="*/ 192273 w 1442561"/>
                <a:gd name="connsiteY55" fmla="*/ 94247 h 95685"/>
                <a:gd name="connsiteX56" fmla="*/ 172407 w 1442561"/>
                <a:gd name="connsiteY56" fmla="*/ 94247 h 95685"/>
                <a:gd name="connsiteX57" fmla="*/ 172407 w 1442561"/>
                <a:gd name="connsiteY57" fmla="*/ 50718 h 95685"/>
                <a:gd name="connsiteX58" fmla="*/ 266892 w 1442561"/>
                <a:gd name="connsiteY58" fmla="*/ 12547 h 95685"/>
                <a:gd name="connsiteX59" fmla="*/ 256174 w 1442561"/>
                <a:gd name="connsiteY59" fmla="*/ 22481 h 95685"/>
                <a:gd name="connsiteX60" fmla="*/ 245849 w 1442561"/>
                <a:gd name="connsiteY60" fmla="*/ 12547 h 95685"/>
                <a:gd name="connsiteX61" fmla="*/ 256436 w 1442561"/>
                <a:gd name="connsiteY61" fmla="*/ 2608 h 95685"/>
                <a:gd name="connsiteX62" fmla="*/ 266892 w 1442561"/>
                <a:gd name="connsiteY62" fmla="*/ 12547 h 95685"/>
                <a:gd name="connsiteX63" fmla="*/ 246372 w 1442561"/>
                <a:gd name="connsiteY63" fmla="*/ 94247 h 95685"/>
                <a:gd name="connsiteX64" fmla="*/ 246372 w 1442561"/>
                <a:gd name="connsiteY64" fmla="*/ 30323 h 95685"/>
                <a:gd name="connsiteX65" fmla="*/ 266244 w 1442561"/>
                <a:gd name="connsiteY65" fmla="*/ 30323 h 95685"/>
                <a:gd name="connsiteX66" fmla="*/ 266244 w 1442561"/>
                <a:gd name="connsiteY66" fmla="*/ 94247 h 95685"/>
                <a:gd name="connsiteX67" fmla="*/ 246372 w 1442561"/>
                <a:gd name="connsiteY67" fmla="*/ 94247 h 95685"/>
                <a:gd name="connsiteX68" fmla="*/ 281923 w 1442561"/>
                <a:gd name="connsiteY68" fmla="*/ 94247 h 95685"/>
                <a:gd name="connsiteX69" fmla="*/ 281923 w 1442561"/>
                <a:gd name="connsiteY69" fmla="*/ 44961 h 95685"/>
                <a:gd name="connsiteX70" fmla="*/ 273427 w 1442561"/>
                <a:gd name="connsiteY70" fmla="*/ 44961 h 95685"/>
                <a:gd name="connsiteX71" fmla="*/ 273427 w 1442561"/>
                <a:gd name="connsiteY71" fmla="*/ 30323 h 95685"/>
                <a:gd name="connsiteX72" fmla="*/ 281923 w 1442561"/>
                <a:gd name="connsiteY72" fmla="*/ 30323 h 95685"/>
                <a:gd name="connsiteX73" fmla="*/ 281923 w 1442561"/>
                <a:gd name="connsiteY73" fmla="*/ 27709 h 95685"/>
                <a:gd name="connsiteX74" fmla="*/ 315257 w 1442561"/>
                <a:gd name="connsiteY74" fmla="*/ 0 h 95685"/>
                <a:gd name="connsiteX75" fmla="*/ 334078 w 1442561"/>
                <a:gd name="connsiteY75" fmla="*/ 3921 h 95685"/>
                <a:gd name="connsiteX76" fmla="*/ 330288 w 1442561"/>
                <a:gd name="connsiteY76" fmla="*/ 18952 h 95685"/>
                <a:gd name="connsiteX77" fmla="*/ 315780 w 1442561"/>
                <a:gd name="connsiteY77" fmla="*/ 15678 h 95685"/>
                <a:gd name="connsiteX78" fmla="*/ 301664 w 1442561"/>
                <a:gd name="connsiteY78" fmla="*/ 28101 h 95685"/>
                <a:gd name="connsiteX79" fmla="*/ 301664 w 1442561"/>
                <a:gd name="connsiteY79" fmla="*/ 30323 h 95685"/>
                <a:gd name="connsiteX80" fmla="*/ 340489 w 1442561"/>
                <a:gd name="connsiteY80" fmla="*/ 30323 h 95685"/>
                <a:gd name="connsiteX81" fmla="*/ 340489 w 1442561"/>
                <a:gd name="connsiteY81" fmla="*/ 94247 h 95685"/>
                <a:gd name="connsiteX82" fmla="*/ 320616 w 1442561"/>
                <a:gd name="connsiteY82" fmla="*/ 94247 h 95685"/>
                <a:gd name="connsiteX83" fmla="*/ 320616 w 1442561"/>
                <a:gd name="connsiteY83" fmla="*/ 44961 h 95685"/>
                <a:gd name="connsiteX84" fmla="*/ 301789 w 1442561"/>
                <a:gd name="connsiteY84" fmla="*/ 44961 h 95685"/>
                <a:gd name="connsiteX85" fmla="*/ 301789 w 1442561"/>
                <a:gd name="connsiteY85" fmla="*/ 94247 h 95685"/>
                <a:gd name="connsiteX86" fmla="*/ 281923 w 1442561"/>
                <a:gd name="connsiteY86" fmla="*/ 94247 h 95685"/>
                <a:gd name="connsiteX87" fmla="*/ 401782 w 1442561"/>
                <a:gd name="connsiteY87" fmla="*/ 92548 h 95685"/>
                <a:gd name="connsiteX88" fmla="*/ 384006 w 1442561"/>
                <a:gd name="connsiteY88" fmla="*/ 95554 h 95685"/>
                <a:gd name="connsiteX89" fmla="*/ 350149 w 1442561"/>
                <a:gd name="connsiteY89" fmla="*/ 62873 h 95685"/>
                <a:gd name="connsiteX90" fmla="*/ 386751 w 1442561"/>
                <a:gd name="connsiteY90" fmla="*/ 28885 h 95685"/>
                <a:gd name="connsiteX91" fmla="*/ 401912 w 1442561"/>
                <a:gd name="connsiteY91" fmla="*/ 31368 h 95685"/>
                <a:gd name="connsiteX92" fmla="*/ 398775 w 1442561"/>
                <a:gd name="connsiteY92" fmla="*/ 46137 h 95685"/>
                <a:gd name="connsiteX93" fmla="*/ 387660 w 1442561"/>
                <a:gd name="connsiteY93" fmla="*/ 44177 h 95685"/>
                <a:gd name="connsiteX94" fmla="*/ 370538 w 1442561"/>
                <a:gd name="connsiteY94" fmla="*/ 62089 h 95685"/>
                <a:gd name="connsiteX95" fmla="*/ 388058 w 1442561"/>
                <a:gd name="connsiteY95" fmla="*/ 80001 h 95685"/>
                <a:gd name="connsiteX96" fmla="*/ 399429 w 1442561"/>
                <a:gd name="connsiteY96" fmla="*/ 77904 h 95685"/>
                <a:gd name="connsiteX97" fmla="*/ 401782 w 1442561"/>
                <a:gd name="connsiteY97" fmla="*/ 92548 h 95685"/>
                <a:gd name="connsiteX98" fmla="*/ 463865 w 1442561"/>
                <a:gd name="connsiteY98" fmla="*/ 78819 h 95685"/>
                <a:gd name="connsiteX99" fmla="*/ 464910 w 1442561"/>
                <a:gd name="connsiteY99" fmla="*/ 94247 h 95685"/>
                <a:gd name="connsiteX100" fmla="*/ 446998 w 1442561"/>
                <a:gd name="connsiteY100" fmla="*/ 94247 h 95685"/>
                <a:gd name="connsiteX101" fmla="*/ 445822 w 1442561"/>
                <a:gd name="connsiteY101" fmla="*/ 87843 h 95685"/>
                <a:gd name="connsiteX102" fmla="*/ 445430 w 1442561"/>
                <a:gd name="connsiteY102" fmla="*/ 87843 h 95685"/>
                <a:gd name="connsiteX103" fmla="*/ 427132 w 1442561"/>
                <a:gd name="connsiteY103" fmla="*/ 95685 h 95685"/>
                <a:gd name="connsiteX104" fmla="*/ 406481 w 1442561"/>
                <a:gd name="connsiteY104" fmla="*/ 76074 h 95685"/>
                <a:gd name="connsiteX105" fmla="*/ 443998 w 1442561"/>
                <a:gd name="connsiteY105" fmla="*/ 51633 h 95685"/>
                <a:gd name="connsiteX106" fmla="*/ 443998 w 1442561"/>
                <a:gd name="connsiteY106" fmla="*/ 50843 h 95685"/>
                <a:gd name="connsiteX107" fmla="*/ 432366 w 1442561"/>
                <a:gd name="connsiteY107" fmla="*/ 42478 h 95685"/>
                <a:gd name="connsiteX108" fmla="*/ 414721 w 1442561"/>
                <a:gd name="connsiteY108" fmla="*/ 47314 h 95685"/>
                <a:gd name="connsiteX109" fmla="*/ 411061 w 1442561"/>
                <a:gd name="connsiteY109" fmla="*/ 34505 h 95685"/>
                <a:gd name="connsiteX110" fmla="*/ 435901 w 1442561"/>
                <a:gd name="connsiteY110" fmla="*/ 28754 h 95685"/>
                <a:gd name="connsiteX111" fmla="*/ 463871 w 1442561"/>
                <a:gd name="connsiteY111" fmla="*/ 56463 h 95685"/>
                <a:gd name="connsiteX112" fmla="*/ 463871 w 1442561"/>
                <a:gd name="connsiteY112" fmla="*/ 78819 h 95685"/>
                <a:gd name="connsiteX113" fmla="*/ 444652 w 1442561"/>
                <a:gd name="connsiteY113" fmla="*/ 64049 h 95685"/>
                <a:gd name="connsiteX114" fmla="*/ 426092 w 1442561"/>
                <a:gd name="connsiteY114" fmla="*/ 74113 h 95685"/>
                <a:gd name="connsiteX115" fmla="*/ 433934 w 1442561"/>
                <a:gd name="connsiteY115" fmla="*/ 81694 h 95685"/>
                <a:gd name="connsiteX116" fmla="*/ 444259 w 1442561"/>
                <a:gd name="connsiteY116" fmla="*/ 74375 h 95685"/>
                <a:gd name="connsiteX117" fmla="*/ 444652 w 1442561"/>
                <a:gd name="connsiteY117" fmla="*/ 70977 h 95685"/>
                <a:gd name="connsiteX118" fmla="*/ 444652 w 1442561"/>
                <a:gd name="connsiteY118" fmla="*/ 64049 h 95685"/>
                <a:gd name="connsiteX119" fmla="*/ 525033 w 1442561"/>
                <a:gd name="connsiteY119" fmla="*/ 92548 h 95685"/>
                <a:gd name="connsiteX120" fmla="*/ 507257 w 1442561"/>
                <a:gd name="connsiteY120" fmla="*/ 95554 h 95685"/>
                <a:gd name="connsiteX121" fmla="*/ 473400 w 1442561"/>
                <a:gd name="connsiteY121" fmla="*/ 62873 h 95685"/>
                <a:gd name="connsiteX122" fmla="*/ 510002 w 1442561"/>
                <a:gd name="connsiteY122" fmla="*/ 28885 h 95685"/>
                <a:gd name="connsiteX123" fmla="*/ 525164 w 1442561"/>
                <a:gd name="connsiteY123" fmla="*/ 31368 h 95685"/>
                <a:gd name="connsiteX124" fmla="*/ 522027 w 1442561"/>
                <a:gd name="connsiteY124" fmla="*/ 46137 h 95685"/>
                <a:gd name="connsiteX125" fmla="*/ 510911 w 1442561"/>
                <a:gd name="connsiteY125" fmla="*/ 44177 h 95685"/>
                <a:gd name="connsiteX126" fmla="*/ 493789 w 1442561"/>
                <a:gd name="connsiteY126" fmla="*/ 62089 h 95685"/>
                <a:gd name="connsiteX127" fmla="*/ 511309 w 1442561"/>
                <a:gd name="connsiteY127" fmla="*/ 80001 h 95685"/>
                <a:gd name="connsiteX128" fmla="*/ 522680 w 1442561"/>
                <a:gd name="connsiteY128" fmla="*/ 77904 h 95685"/>
                <a:gd name="connsiteX129" fmla="*/ 525033 w 1442561"/>
                <a:gd name="connsiteY129" fmla="*/ 92548 h 95685"/>
                <a:gd name="connsiteX130" fmla="*/ 553912 w 1442561"/>
                <a:gd name="connsiteY130" fmla="*/ 12547 h 95685"/>
                <a:gd name="connsiteX131" fmla="*/ 543194 w 1442561"/>
                <a:gd name="connsiteY131" fmla="*/ 22481 h 95685"/>
                <a:gd name="connsiteX132" fmla="*/ 532869 w 1442561"/>
                <a:gd name="connsiteY132" fmla="*/ 12547 h 95685"/>
                <a:gd name="connsiteX133" fmla="*/ 543456 w 1442561"/>
                <a:gd name="connsiteY133" fmla="*/ 2608 h 95685"/>
                <a:gd name="connsiteX134" fmla="*/ 553912 w 1442561"/>
                <a:gd name="connsiteY134" fmla="*/ 12547 h 95685"/>
                <a:gd name="connsiteX135" fmla="*/ 533392 w 1442561"/>
                <a:gd name="connsiteY135" fmla="*/ 94247 h 95685"/>
                <a:gd name="connsiteX136" fmla="*/ 533392 w 1442561"/>
                <a:gd name="connsiteY136" fmla="*/ 30323 h 95685"/>
                <a:gd name="connsiteX137" fmla="*/ 553258 w 1442561"/>
                <a:gd name="connsiteY137" fmla="*/ 30323 h 95685"/>
                <a:gd name="connsiteX138" fmla="*/ 553258 w 1442561"/>
                <a:gd name="connsiteY138" fmla="*/ 94247 h 95685"/>
                <a:gd name="connsiteX139" fmla="*/ 533392 w 1442561"/>
                <a:gd name="connsiteY139" fmla="*/ 94247 h 95685"/>
                <a:gd name="connsiteX140" fmla="*/ 629724 w 1442561"/>
                <a:gd name="connsiteY140" fmla="*/ 61566 h 95685"/>
                <a:gd name="connsiteX141" fmla="*/ 595998 w 1442561"/>
                <a:gd name="connsiteY141" fmla="*/ 95685 h 95685"/>
                <a:gd name="connsiteX142" fmla="*/ 562924 w 1442561"/>
                <a:gd name="connsiteY142" fmla="*/ 62742 h 95685"/>
                <a:gd name="connsiteX143" fmla="*/ 597174 w 1442561"/>
                <a:gd name="connsiteY143" fmla="*/ 28754 h 95685"/>
                <a:gd name="connsiteX144" fmla="*/ 629724 w 1442561"/>
                <a:gd name="connsiteY144" fmla="*/ 61566 h 95685"/>
                <a:gd name="connsiteX145" fmla="*/ 583450 w 1442561"/>
                <a:gd name="connsiteY145" fmla="*/ 62220 h 95685"/>
                <a:gd name="connsiteX146" fmla="*/ 596520 w 1442561"/>
                <a:gd name="connsiteY146" fmla="*/ 81433 h 95685"/>
                <a:gd name="connsiteX147" fmla="*/ 609198 w 1442561"/>
                <a:gd name="connsiteY147" fmla="*/ 62083 h 95685"/>
                <a:gd name="connsiteX148" fmla="*/ 596520 w 1442561"/>
                <a:gd name="connsiteY148" fmla="*/ 42995 h 95685"/>
                <a:gd name="connsiteX149" fmla="*/ 583450 w 1442561"/>
                <a:gd name="connsiteY149" fmla="*/ 62220 h 95685"/>
                <a:gd name="connsiteX150" fmla="*/ 617047 w 1442561"/>
                <a:gd name="connsiteY150" fmla="*/ 2477 h 95685"/>
                <a:gd name="connsiteX151" fmla="*/ 601095 w 1442561"/>
                <a:gd name="connsiteY151" fmla="*/ 22350 h 95685"/>
                <a:gd name="connsiteX152" fmla="*/ 587502 w 1442561"/>
                <a:gd name="connsiteY152" fmla="*/ 22350 h 95685"/>
                <a:gd name="connsiteX153" fmla="*/ 598742 w 1442561"/>
                <a:gd name="connsiteY153" fmla="*/ 2477 h 95685"/>
                <a:gd name="connsiteX154" fmla="*/ 617047 w 1442561"/>
                <a:gd name="connsiteY154" fmla="*/ 2477 h 95685"/>
                <a:gd name="connsiteX155" fmla="*/ 639390 w 1442561"/>
                <a:gd name="connsiteY155" fmla="*/ 50718 h 95685"/>
                <a:gd name="connsiteX156" fmla="*/ 638868 w 1442561"/>
                <a:gd name="connsiteY156" fmla="*/ 30323 h 95685"/>
                <a:gd name="connsiteX157" fmla="*/ 656120 w 1442561"/>
                <a:gd name="connsiteY157" fmla="*/ 30323 h 95685"/>
                <a:gd name="connsiteX158" fmla="*/ 657035 w 1442561"/>
                <a:gd name="connsiteY158" fmla="*/ 39210 h 95685"/>
                <a:gd name="connsiteX159" fmla="*/ 657427 w 1442561"/>
                <a:gd name="connsiteY159" fmla="*/ 39210 h 95685"/>
                <a:gd name="connsiteX160" fmla="*/ 677163 w 1442561"/>
                <a:gd name="connsiteY160" fmla="*/ 28885 h 95685"/>
                <a:gd name="connsiteX161" fmla="*/ 700036 w 1442561"/>
                <a:gd name="connsiteY161" fmla="*/ 56469 h 95685"/>
                <a:gd name="connsiteX162" fmla="*/ 700036 w 1442561"/>
                <a:gd name="connsiteY162" fmla="*/ 94247 h 95685"/>
                <a:gd name="connsiteX163" fmla="*/ 680163 w 1442561"/>
                <a:gd name="connsiteY163" fmla="*/ 94247 h 95685"/>
                <a:gd name="connsiteX164" fmla="*/ 680163 w 1442561"/>
                <a:gd name="connsiteY164" fmla="*/ 58821 h 95685"/>
                <a:gd name="connsiteX165" fmla="*/ 670099 w 1442561"/>
                <a:gd name="connsiteY165" fmla="*/ 44961 h 95685"/>
                <a:gd name="connsiteX166" fmla="*/ 659905 w 1442561"/>
                <a:gd name="connsiteY166" fmla="*/ 52417 h 95685"/>
                <a:gd name="connsiteX167" fmla="*/ 659251 w 1442561"/>
                <a:gd name="connsiteY167" fmla="*/ 57384 h 95685"/>
                <a:gd name="connsiteX168" fmla="*/ 659251 w 1442561"/>
                <a:gd name="connsiteY168" fmla="*/ 94247 h 95685"/>
                <a:gd name="connsiteX169" fmla="*/ 639384 w 1442561"/>
                <a:gd name="connsiteY169" fmla="*/ 94247 h 95685"/>
                <a:gd name="connsiteX170" fmla="*/ 639384 w 1442561"/>
                <a:gd name="connsiteY170" fmla="*/ 50718 h 95685"/>
                <a:gd name="connsiteX171" fmla="*/ 757675 w 1442561"/>
                <a:gd name="connsiteY171" fmla="*/ 6143 h 95685"/>
                <a:gd name="connsiteX172" fmla="*/ 757675 w 1442561"/>
                <a:gd name="connsiteY172" fmla="*/ 56730 h 95685"/>
                <a:gd name="connsiteX173" fmla="*/ 773627 w 1442561"/>
                <a:gd name="connsiteY173" fmla="*/ 79740 h 95685"/>
                <a:gd name="connsiteX174" fmla="*/ 789834 w 1442561"/>
                <a:gd name="connsiteY174" fmla="*/ 56730 h 95685"/>
                <a:gd name="connsiteX175" fmla="*/ 789834 w 1442561"/>
                <a:gd name="connsiteY175" fmla="*/ 6143 h 95685"/>
                <a:gd name="connsiteX176" fmla="*/ 809706 w 1442561"/>
                <a:gd name="connsiteY176" fmla="*/ 6143 h 95685"/>
                <a:gd name="connsiteX177" fmla="*/ 809706 w 1442561"/>
                <a:gd name="connsiteY177" fmla="*/ 55548 h 95685"/>
                <a:gd name="connsiteX178" fmla="*/ 772967 w 1442561"/>
                <a:gd name="connsiteY178" fmla="*/ 95685 h 95685"/>
                <a:gd name="connsiteX179" fmla="*/ 737809 w 1442561"/>
                <a:gd name="connsiteY179" fmla="*/ 55287 h 95685"/>
                <a:gd name="connsiteX180" fmla="*/ 737809 w 1442561"/>
                <a:gd name="connsiteY180" fmla="*/ 6137 h 95685"/>
                <a:gd name="connsiteX181" fmla="*/ 757675 w 1442561"/>
                <a:gd name="connsiteY181" fmla="*/ 6137 h 95685"/>
                <a:gd name="connsiteX182" fmla="*/ 823673 w 1442561"/>
                <a:gd name="connsiteY182" fmla="*/ 50718 h 95685"/>
                <a:gd name="connsiteX183" fmla="*/ 823150 w 1442561"/>
                <a:gd name="connsiteY183" fmla="*/ 30323 h 95685"/>
                <a:gd name="connsiteX184" fmla="*/ 840403 w 1442561"/>
                <a:gd name="connsiteY184" fmla="*/ 30323 h 95685"/>
                <a:gd name="connsiteX185" fmla="*/ 841318 w 1442561"/>
                <a:gd name="connsiteY185" fmla="*/ 39210 h 95685"/>
                <a:gd name="connsiteX186" fmla="*/ 841710 w 1442561"/>
                <a:gd name="connsiteY186" fmla="*/ 39210 h 95685"/>
                <a:gd name="connsiteX187" fmla="*/ 861446 w 1442561"/>
                <a:gd name="connsiteY187" fmla="*/ 28885 h 95685"/>
                <a:gd name="connsiteX188" fmla="*/ 884325 w 1442561"/>
                <a:gd name="connsiteY188" fmla="*/ 56469 h 95685"/>
                <a:gd name="connsiteX189" fmla="*/ 884325 w 1442561"/>
                <a:gd name="connsiteY189" fmla="*/ 94247 h 95685"/>
                <a:gd name="connsiteX190" fmla="*/ 864452 w 1442561"/>
                <a:gd name="connsiteY190" fmla="*/ 94247 h 95685"/>
                <a:gd name="connsiteX191" fmla="*/ 864452 w 1442561"/>
                <a:gd name="connsiteY191" fmla="*/ 58821 h 95685"/>
                <a:gd name="connsiteX192" fmla="*/ 854388 w 1442561"/>
                <a:gd name="connsiteY192" fmla="*/ 44961 h 95685"/>
                <a:gd name="connsiteX193" fmla="*/ 844193 w 1442561"/>
                <a:gd name="connsiteY193" fmla="*/ 52417 h 95685"/>
                <a:gd name="connsiteX194" fmla="*/ 843540 w 1442561"/>
                <a:gd name="connsiteY194" fmla="*/ 57384 h 95685"/>
                <a:gd name="connsiteX195" fmla="*/ 843540 w 1442561"/>
                <a:gd name="connsiteY195" fmla="*/ 94247 h 95685"/>
                <a:gd name="connsiteX196" fmla="*/ 823667 w 1442561"/>
                <a:gd name="connsiteY196" fmla="*/ 94247 h 95685"/>
                <a:gd name="connsiteX197" fmla="*/ 823667 w 1442561"/>
                <a:gd name="connsiteY197" fmla="*/ 50718 h 95685"/>
                <a:gd name="connsiteX198" fmla="*/ 918182 w 1442561"/>
                <a:gd name="connsiteY198" fmla="*/ 12547 h 95685"/>
                <a:gd name="connsiteX199" fmla="*/ 907459 w 1442561"/>
                <a:gd name="connsiteY199" fmla="*/ 22481 h 95685"/>
                <a:gd name="connsiteX200" fmla="*/ 897133 w 1442561"/>
                <a:gd name="connsiteY200" fmla="*/ 12547 h 95685"/>
                <a:gd name="connsiteX201" fmla="*/ 907720 w 1442561"/>
                <a:gd name="connsiteY201" fmla="*/ 2608 h 95685"/>
                <a:gd name="connsiteX202" fmla="*/ 918182 w 1442561"/>
                <a:gd name="connsiteY202" fmla="*/ 12547 h 95685"/>
                <a:gd name="connsiteX203" fmla="*/ 897650 w 1442561"/>
                <a:gd name="connsiteY203" fmla="*/ 94247 h 95685"/>
                <a:gd name="connsiteX204" fmla="*/ 897650 w 1442561"/>
                <a:gd name="connsiteY204" fmla="*/ 30323 h 95685"/>
                <a:gd name="connsiteX205" fmla="*/ 917523 w 1442561"/>
                <a:gd name="connsiteY205" fmla="*/ 30323 h 95685"/>
                <a:gd name="connsiteX206" fmla="*/ 917523 w 1442561"/>
                <a:gd name="connsiteY206" fmla="*/ 94247 h 95685"/>
                <a:gd name="connsiteX207" fmla="*/ 897650 w 1442561"/>
                <a:gd name="connsiteY207" fmla="*/ 94247 h 95685"/>
                <a:gd name="connsiteX208" fmla="*/ 945623 w 1442561"/>
                <a:gd name="connsiteY208" fmla="*/ 30323 h 95685"/>
                <a:gd name="connsiteX209" fmla="*/ 954256 w 1442561"/>
                <a:gd name="connsiteY209" fmla="*/ 59998 h 95685"/>
                <a:gd name="connsiteX210" fmla="*/ 957909 w 1442561"/>
                <a:gd name="connsiteY210" fmla="*/ 75551 h 95685"/>
                <a:gd name="connsiteX211" fmla="*/ 958301 w 1442561"/>
                <a:gd name="connsiteY211" fmla="*/ 75551 h 95685"/>
                <a:gd name="connsiteX212" fmla="*/ 961830 w 1442561"/>
                <a:gd name="connsiteY212" fmla="*/ 59998 h 95685"/>
                <a:gd name="connsiteX213" fmla="*/ 970071 w 1442561"/>
                <a:gd name="connsiteY213" fmla="*/ 30323 h 95685"/>
                <a:gd name="connsiteX214" fmla="*/ 990983 w 1442561"/>
                <a:gd name="connsiteY214" fmla="*/ 30323 h 95685"/>
                <a:gd name="connsiteX215" fmla="*/ 967189 w 1442561"/>
                <a:gd name="connsiteY215" fmla="*/ 94247 h 95685"/>
                <a:gd name="connsiteX216" fmla="*/ 947317 w 1442561"/>
                <a:gd name="connsiteY216" fmla="*/ 94247 h 95685"/>
                <a:gd name="connsiteX217" fmla="*/ 924052 w 1442561"/>
                <a:gd name="connsiteY217" fmla="*/ 30323 h 95685"/>
                <a:gd name="connsiteX218" fmla="*/ 945623 w 1442561"/>
                <a:gd name="connsiteY218" fmla="*/ 30323 h 95685"/>
                <a:gd name="connsiteX219" fmla="*/ 1010843 w 1442561"/>
                <a:gd name="connsiteY219" fmla="*/ 68624 h 95685"/>
                <a:gd name="connsiteX220" fmla="*/ 1028880 w 1442561"/>
                <a:gd name="connsiteY220" fmla="*/ 80779 h 95685"/>
                <a:gd name="connsiteX221" fmla="*/ 1046531 w 1442561"/>
                <a:gd name="connsiteY221" fmla="*/ 78035 h 95685"/>
                <a:gd name="connsiteX222" fmla="*/ 1049145 w 1442561"/>
                <a:gd name="connsiteY222" fmla="*/ 91503 h 95685"/>
                <a:gd name="connsiteX223" fmla="*/ 1026005 w 1442561"/>
                <a:gd name="connsiteY223" fmla="*/ 95554 h 95685"/>
                <a:gd name="connsiteX224" fmla="*/ 991886 w 1442561"/>
                <a:gd name="connsiteY224" fmla="*/ 63004 h 95685"/>
                <a:gd name="connsiteX225" fmla="*/ 1024175 w 1442561"/>
                <a:gd name="connsiteY225" fmla="*/ 28885 h 95685"/>
                <a:gd name="connsiteX226" fmla="*/ 1052674 w 1442561"/>
                <a:gd name="connsiteY226" fmla="*/ 60782 h 95685"/>
                <a:gd name="connsiteX227" fmla="*/ 1052020 w 1442561"/>
                <a:gd name="connsiteY227" fmla="*/ 68624 h 95685"/>
                <a:gd name="connsiteX228" fmla="*/ 1010843 w 1442561"/>
                <a:gd name="connsiteY228" fmla="*/ 68624 h 95685"/>
                <a:gd name="connsiteX229" fmla="*/ 1034245 w 1442561"/>
                <a:gd name="connsiteY229" fmla="*/ 55025 h 95685"/>
                <a:gd name="connsiteX230" fmla="*/ 1022999 w 1442561"/>
                <a:gd name="connsiteY230" fmla="*/ 42086 h 95685"/>
                <a:gd name="connsiteX231" fmla="*/ 1010713 w 1442561"/>
                <a:gd name="connsiteY231" fmla="*/ 55025 h 95685"/>
                <a:gd name="connsiteX232" fmla="*/ 1034245 w 1442561"/>
                <a:gd name="connsiteY232" fmla="*/ 55025 h 95685"/>
                <a:gd name="connsiteX233" fmla="*/ 1061948 w 1442561"/>
                <a:gd name="connsiteY233" fmla="*/ 51366 h 95685"/>
                <a:gd name="connsiteX234" fmla="*/ 1061425 w 1442561"/>
                <a:gd name="connsiteY234" fmla="*/ 30323 h 95685"/>
                <a:gd name="connsiteX235" fmla="*/ 1078416 w 1442561"/>
                <a:gd name="connsiteY235" fmla="*/ 30323 h 95685"/>
                <a:gd name="connsiteX236" fmla="*/ 1079200 w 1442561"/>
                <a:gd name="connsiteY236" fmla="*/ 42086 h 95685"/>
                <a:gd name="connsiteX237" fmla="*/ 1079723 w 1442561"/>
                <a:gd name="connsiteY237" fmla="*/ 42086 h 95685"/>
                <a:gd name="connsiteX238" fmla="*/ 1096975 w 1442561"/>
                <a:gd name="connsiteY238" fmla="*/ 28754 h 95685"/>
                <a:gd name="connsiteX239" fmla="*/ 1101158 w 1442561"/>
                <a:gd name="connsiteY239" fmla="*/ 29140 h 95685"/>
                <a:gd name="connsiteX240" fmla="*/ 1101158 w 1442561"/>
                <a:gd name="connsiteY240" fmla="*/ 47831 h 95685"/>
                <a:gd name="connsiteX241" fmla="*/ 1095805 w 1442561"/>
                <a:gd name="connsiteY241" fmla="*/ 47308 h 95685"/>
                <a:gd name="connsiteX242" fmla="*/ 1082206 w 1442561"/>
                <a:gd name="connsiteY242" fmla="*/ 57372 h 95685"/>
                <a:gd name="connsiteX243" fmla="*/ 1081820 w 1442561"/>
                <a:gd name="connsiteY243" fmla="*/ 61816 h 95685"/>
                <a:gd name="connsiteX244" fmla="*/ 1081820 w 1442561"/>
                <a:gd name="connsiteY244" fmla="*/ 94236 h 95685"/>
                <a:gd name="connsiteX245" fmla="*/ 1061948 w 1442561"/>
                <a:gd name="connsiteY245" fmla="*/ 94236 h 95685"/>
                <a:gd name="connsiteX246" fmla="*/ 1061948 w 1442561"/>
                <a:gd name="connsiteY246" fmla="*/ 51366 h 95685"/>
                <a:gd name="connsiteX247" fmla="*/ 1108869 w 1442561"/>
                <a:gd name="connsiteY247" fmla="*/ 76989 h 95685"/>
                <a:gd name="connsiteX248" fmla="*/ 1125991 w 1442561"/>
                <a:gd name="connsiteY248" fmla="*/ 81694 h 95685"/>
                <a:gd name="connsiteX249" fmla="*/ 1134493 w 1442561"/>
                <a:gd name="connsiteY249" fmla="*/ 76460 h 95685"/>
                <a:gd name="connsiteX250" fmla="*/ 1125213 w 1442561"/>
                <a:gd name="connsiteY250" fmla="*/ 69010 h 95685"/>
                <a:gd name="connsiteX251" fmla="*/ 1106915 w 1442561"/>
                <a:gd name="connsiteY251" fmla="*/ 49797 h 95685"/>
                <a:gd name="connsiteX252" fmla="*/ 1132924 w 1442561"/>
                <a:gd name="connsiteY252" fmla="*/ 28754 h 95685"/>
                <a:gd name="connsiteX253" fmla="*/ 1150836 w 1442561"/>
                <a:gd name="connsiteY253" fmla="*/ 32545 h 95685"/>
                <a:gd name="connsiteX254" fmla="*/ 1147438 w 1442561"/>
                <a:gd name="connsiteY254" fmla="*/ 46274 h 95685"/>
                <a:gd name="connsiteX255" fmla="*/ 1133584 w 1442561"/>
                <a:gd name="connsiteY255" fmla="*/ 42615 h 95685"/>
                <a:gd name="connsiteX256" fmla="*/ 1126003 w 1442561"/>
                <a:gd name="connsiteY256" fmla="*/ 47712 h 95685"/>
                <a:gd name="connsiteX257" fmla="*/ 1136328 w 1442561"/>
                <a:gd name="connsiteY257" fmla="*/ 55162 h 95685"/>
                <a:gd name="connsiteX258" fmla="*/ 1153581 w 1442561"/>
                <a:gd name="connsiteY258" fmla="*/ 74898 h 95685"/>
                <a:gd name="connsiteX259" fmla="*/ 1125997 w 1442561"/>
                <a:gd name="connsiteY259" fmla="*/ 95685 h 95685"/>
                <a:gd name="connsiteX260" fmla="*/ 1105340 w 1442561"/>
                <a:gd name="connsiteY260" fmla="*/ 91105 h 95685"/>
                <a:gd name="connsiteX261" fmla="*/ 1108869 w 1442561"/>
                <a:gd name="connsiteY261" fmla="*/ 76989 h 95685"/>
                <a:gd name="connsiteX262" fmla="*/ 1183630 w 1442561"/>
                <a:gd name="connsiteY262" fmla="*/ 12547 h 95685"/>
                <a:gd name="connsiteX263" fmla="*/ 1172913 w 1442561"/>
                <a:gd name="connsiteY263" fmla="*/ 22481 h 95685"/>
                <a:gd name="connsiteX264" fmla="*/ 1162588 w 1442561"/>
                <a:gd name="connsiteY264" fmla="*/ 12547 h 95685"/>
                <a:gd name="connsiteX265" fmla="*/ 1173174 w 1442561"/>
                <a:gd name="connsiteY265" fmla="*/ 2608 h 95685"/>
                <a:gd name="connsiteX266" fmla="*/ 1183630 w 1442561"/>
                <a:gd name="connsiteY266" fmla="*/ 12547 h 95685"/>
                <a:gd name="connsiteX267" fmla="*/ 1163110 w 1442561"/>
                <a:gd name="connsiteY267" fmla="*/ 94247 h 95685"/>
                <a:gd name="connsiteX268" fmla="*/ 1163110 w 1442561"/>
                <a:gd name="connsiteY268" fmla="*/ 30323 h 95685"/>
                <a:gd name="connsiteX269" fmla="*/ 1182983 w 1442561"/>
                <a:gd name="connsiteY269" fmla="*/ 30323 h 95685"/>
                <a:gd name="connsiteX270" fmla="*/ 1182983 w 1442561"/>
                <a:gd name="connsiteY270" fmla="*/ 94247 h 95685"/>
                <a:gd name="connsiteX271" fmla="*/ 1163110 w 1442561"/>
                <a:gd name="connsiteY271" fmla="*/ 94247 h 95685"/>
                <a:gd name="connsiteX272" fmla="*/ 1218528 w 1442561"/>
                <a:gd name="connsiteY272" fmla="*/ 13070 h 95685"/>
                <a:gd name="connsiteX273" fmla="*/ 1218528 w 1442561"/>
                <a:gd name="connsiteY273" fmla="*/ 30323 h 95685"/>
                <a:gd name="connsiteX274" fmla="*/ 1232774 w 1442561"/>
                <a:gd name="connsiteY274" fmla="*/ 30323 h 95685"/>
                <a:gd name="connsiteX275" fmla="*/ 1232774 w 1442561"/>
                <a:gd name="connsiteY275" fmla="*/ 44961 h 95685"/>
                <a:gd name="connsiteX276" fmla="*/ 1218528 w 1442561"/>
                <a:gd name="connsiteY276" fmla="*/ 44961 h 95685"/>
                <a:gd name="connsiteX277" fmla="*/ 1218528 w 1442561"/>
                <a:gd name="connsiteY277" fmla="*/ 68095 h 95685"/>
                <a:gd name="connsiteX278" fmla="*/ 1226370 w 1442561"/>
                <a:gd name="connsiteY278" fmla="*/ 79341 h 95685"/>
                <a:gd name="connsiteX279" fmla="*/ 1232251 w 1442561"/>
                <a:gd name="connsiteY279" fmla="*/ 78819 h 95685"/>
                <a:gd name="connsiteX280" fmla="*/ 1232388 w 1442561"/>
                <a:gd name="connsiteY280" fmla="*/ 93849 h 95685"/>
                <a:gd name="connsiteX281" fmla="*/ 1219579 w 1442561"/>
                <a:gd name="connsiteY281" fmla="*/ 95548 h 95685"/>
                <a:gd name="connsiteX282" fmla="*/ 1204549 w 1442561"/>
                <a:gd name="connsiteY282" fmla="*/ 90059 h 95685"/>
                <a:gd name="connsiteX283" fmla="*/ 1199053 w 1442561"/>
                <a:gd name="connsiteY283" fmla="*/ 71107 h 95685"/>
                <a:gd name="connsiteX284" fmla="*/ 1199053 w 1442561"/>
                <a:gd name="connsiteY284" fmla="*/ 44961 h 95685"/>
                <a:gd name="connsiteX285" fmla="*/ 1190557 w 1442561"/>
                <a:gd name="connsiteY285" fmla="*/ 44961 h 95685"/>
                <a:gd name="connsiteX286" fmla="*/ 1190557 w 1442561"/>
                <a:gd name="connsiteY286" fmla="*/ 30323 h 95685"/>
                <a:gd name="connsiteX287" fmla="*/ 1199053 w 1442561"/>
                <a:gd name="connsiteY287" fmla="*/ 30323 h 95685"/>
                <a:gd name="connsiteX288" fmla="*/ 1199053 w 1442561"/>
                <a:gd name="connsiteY288" fmla="*/ 18429 h 95685"/>
                <a:gd name="connsiteX289" fmla="*/ 1218528 w 1442561"/>
                <a:gd name="connsiteY289" fmla="*/ 13070 h 95685"/>
                <a:gd name="connsiteX290" fmla="*/ 1294869 w 1442561"/>
                <a:gd name="connsiteY290" fmla="*/ 78819 h 95685"/>
                <a:gd name="connsiteX291" fmla="*/ 1295915 w 1442561"/>
                <a:gd name="connsiteY291" fmla="*/ 94247 h 95685"/>
                <a:gd name="connsiteX292" fmla="*/ 1278003 w 1442561"/>
                <a:gd name="connsiteY292" fmla="*/ 94247 h 95685"/>
                <a:gd name="connsiteX293" fmla="*/ 1276826 w 1442561"/>
                <a:gd name="connsiteY293" fmla="*/ 87843 h 95685"/>
                <a:gd name="connsiteX294" fmla="*/ 1276440 w 1442561"/>
                <a:gd name="connsiteY294" fmla="*/ 87843 h 95685"/>
                <a:gd name="connsiteX295" fmla="*/ 1258136 w 1442561"/>
                <a:gd name="connsiteY295" fmla="*/ 95685 h 95685"/>
                <a:gd name="connsiteX296" fmla="*/ 1237479 w 1442561"/>
                <a:gd name="connsiteY296" fmla="*/ 76074 h 95685"/>
                <a:gd name="connsiteX297" fmla="*/ 1274996 w 1442561"/>
                <a:gd name="connsiteY297" fmla="*/ 51633 h 95685"/>
                <a:gd name="connsiteX298" fmla="*/ 1274996 w 1442561"/>
                <a:gd name="connsiteY298" fmla="*/ 50843 h 95685"/>
                <a:gd name="connsiteX299" fmla="*/ 1263364 w 1442561"/>
                <a:gd name="connsiteY299" fmla="*/ 42478 h 95685"/>
                <a:gd name="connsiteX300" fmla="*/ 1245714 w 1442561"/>
                <a:gd name="connsiteY300" fmla="*/ 47314 h 95685"/>
                <a:gd name="connsiteX301" fmla="*/ 1242054 w 1442561"/>
                <a:gd name="connsiteY301" fmla="*/ 34505 h 95685"/>
                <a:gd name="connsiteX302" fmla="*/ 1266893 w 1442561"/>
                <a:gd name="connsiteY302" fmla="*/ 28754 h 95685"/>
                <a:gd name="connsiteX303" fmla="*/ 1294869 w 1442561"/>
                <a:gd name="connsiteY303" fmla="*/ 56463 h 95685"/>
                <a:gd name="connsiteX304" fmla="*/ 1294869 w 1442561"/>
                <a:gd name="connsiteY304" fmla="*/ 78819 h 95685"/>
                <a:gd name="connsiteX305" fmla="*/ 1275644 w 1442561"/>
                <a:gd name="connsiteY305" fmla="*/ 64049 h 95685"/>
                <a:gd name="connsiteX306" fmla="*/ 1257084 w 1442561"/>
                <a:gd name="connsiteY306" fmla="*/ 74113 h 95685"/>
                <a:gd name="connsiteX307" fmla="*/ 1264927 w 1442561"/>
                <a:gd name="connsiteY307" fmla="*/ 81694 h 95685"/>
                <a:gd name="connsiteX308" fmla="*/ 1275252 w 1442561"/>
                <a:gd name="connsiteY308" fmla="*/ 74375 h 95685"/>
                <a:gd name="connsiteX309" fmla="*/ 1275638 w 1442561"/>
                <a:gd name="connsiteY309" fmla="*/ 70977 h 95685"/>
                <a:gd name="connsiteX310" fmla="*/ 1275638 w 1442561"/>
                <a:gd name="connsiteY310" fmla="*/ 64049 h 95685"/>
                <a:gd name="connsiteX311" fmla="*/ 1308064 w 1442561"/>
                <a:gd name="connsiteY311" fmla="*/ 51366 h 95685"/>
                <a:gd name="connsiteX312" fmla="*/ 1307535 w 1442561"/>
                <a:gd name="connsiteY312" fmla="*/ 30323 h 95685"/>
                <a:gd name="connsiteX313" fmla="*/ 1324526 w 1442561"/>
                <a:gd name="connsiteY313" fmla="*/ 30323 h 95685"/>
                <a:gd name="connsiteX314" fmla="*/ 1325316 w 1442561"/>
                <a:gd name="connsiteY314" fmla="*/ 42086 h 95685"/>
                <a:gd name="connsiteX315" fmla="*/ 1325839 w 1442561"/>
                <a:gd name="connsiteY315" fmla="*/ 42086 h 95685"/>
                <a:gd name="connsiteX316" fmla="*/ 1343092 w 1442561"/>
                <a:gd name="connsiteY316" fmla="*/ 28754 h 95685"/>
                <a:gd name="connsiteX317" fmla="*/ 1347274 w 1442561"/>
                <a:gd name="connsiteY317" fmla="*/ 29140 h 95685"/>
                <a:gd name="connsiteX318" fmla="*/ 1347274 w 1442561"/>
                <a:gd name="connsiteY318" fmla="*/ 47831 h 95685"/>
                <a:gd name="connsiteX319" fmla="*/ 1341916 w 1442561"/>
                <a:gd name="connsiteY319" fmla="*/ 47308 h 95685"/>
                <a:gd name="connsiteX320" fmla="*/ 1328323 w 1442561"/>
                <a:gd name="connsiteY320" fmla="*/ 57372 h 95685"/>
                <a:gd name="connsiteX321" fmla="*/ 1327931 w 1442561"/>
                <a:gd name="connsiteY321" fmla="*/ 61816 h 95685"/>
                <a:gd name="connsiteX322" fmla="*/ 1327931 w 1442561"/>
                <a:gd name="connsiteY322" fmla="*/ 94236 h 95685"/>
                <a:gd name="connsiteX323" fmla="*/ 1308064 w 1442561"/>
                <a:gd name="connsiteY323" fmla="*/ 94236 h 95685"/>
                <a:gd name="connsiteX324" fmla="*/ 1308064 w 1442561"/>
                <a:gd name="connsiteY324" fmla="*/ 51366 h 95685"/>
                <a:gd name="connsiteX325" fmla="*/ 1375636 w 1442561"/>
                <a:gd name="connsiteY325" fmla="*/ 12547 h 95685"/>
                <a:gd name="connsiteX326" fmla="*/ 1364919 w 1442561"/>
                <a:gd name="connsiteY326" fmla="*/ 22481 h 95685"/>
                <a:gd name="connsiteX327" fmla="*/ 1354594 w 1442561"/>
                <a:gd name="connsiteY327" fmla="*/ 12547 h 95685"/>
                <a:gd name="connsiteX328" fmla="*/ 1365180 w 1442561"/>
                <a:gd name="connsiteY328" fmla="*/ 2608 h 95685"/>
                <a:gd name="connsiteX329" fmla="*/ 1375636 w 1442561"/>
                <a:gd name="connsiteY329" fmla="*/ 12547 h 95685"/>
                <a:gd name="connsiteX330" fmla="*/ 1355116 w 1442561"/>
                <a:gd name="connsiteY330" fmla="*/ 94247 h 95685"/>
                <a:gd name="connsiteX331" fmla="*/ 1355116 w 1442561"/>
                <a:gd name="connsiteY331" fmla="*/ 30323 h 95685"/>
                <a:gd name="connsiteX332" fmla="*/ 1374983 w 1442561"/>
                <a:gd name="connsiteY332" fmla="*/ 30323 h 95685"/>
                <a:gd name="connsiteX333" fmla="*/ 1374983 w 1442561"/>
                <a:gd name="connsiteY333" fmla="*/ 94247 h 95685"/>
                <a:gd name="connsiteX334" fmla="*/ 1355116 w 1442561"/>
                <a:gd name="connsiteY334" fmla="*/ 94247 h 95685"/>
                <a:gd name="connsiteX335" fmla="*/ 1441516 w 1442561"/>
                <a:gd name="connsiteY335" fmla="*/ 78819 h 95685"/>
                <a:gd name="connsiteX336" fmla="*/ 1442561 w 1442561"/>
                <a:gd name="connsiteY336" fmla="*/ 94247 h 95685"/>
                <a:gd name="connsiteX337" fmla="*/ 1424655 w 1442561"/>
                <a:gd name="connsiteY337" fmla="*/ 94247 h 95685"/>
                <a:gd name="connsiteX338" fmla="*/ 1423479 w 1442561"/>
                <a:gd name="connsiteY338" fmla="*/ 87843 h 95685"/>
                <a:gd name="connsiteX339" fmla="*/ 1423087 w 1442561"/>
                <a:gd name="connsiteY339" fmla="*/ 87843 h 95685"/>
                <a:gd name="connsiteX340" fmla="*/ 1404789 w 1442561"/>
                <a:gd name="connsiteY340" fmla="*/ 95685 h 95685"/>
                <a:gd name="connsiteX341" fmla="*/ 1384132 w 1442561"/>
                <a:gd name="connsiteY341" fmla="*/ 76074 h 95685"/>
                <a:gd name="connsiteX342" fmla="*/ 1421649 w 1442561"/>
                <a:gd name="connsiteY342" fmla="*/ 51633 h 95685"/>
                <a:gd name="connsiteX343" fmla="*/ 1421649 w 1442561"/>
                <a:gd name="connsiteY343" fmla="*/ 50843 h 95685"/>
                <a:gd name="connsiteX344" fmla="*/ 1410017 w 1442561"/>
                <a:gd name="connsiteY344" fmla="*/ 42478 h 95685"/>
                <a:gd name="connsiteX345" fmla="*/ 1392366 w 1442561"/>
                <a:gd name="connsiteY345" fmla="*/ 47314 h 95685"/>
                <a:gd name="connsiteX346" fmla="*/ 1388707 w 1442561"/>
                <a:gd name="connsiteY346" fmla="*/ 34505 h 95685"/>
                <a:gd name="connsiteX347" fmla="*/ 1413546 w 1442561"/>
                <a:gd name="connsiteY347" fmla="*/ 28754 h 95685"/>
                <a:gd name="connsiteX348" fmla="*/ 1441522 w 1442561"/>
                <a:gd name="connsiteY348" fmla="*/ 56463 h 95685"/>
                <a:gd name="connsiteX349" fmla="*/ 1441522 w 1442561"/>
                <a:gd name="connsiteY349" fmla="*/ 78819 h 95685"/>
                <a:gd name="connsiteX350" fmla="*/ 1422297 w 1442561"/>
                <a:gd name="connsiteY350" fmla="*/ 64049 h 95685"/>
                <a:gd name="connsiteX351" fmla="*/ 1403737 w 1442561"/>
                <a:gd name="connsiteY351" fmla="*/ 74113 h 95685"/>
                <a:gd name="connsiteX352" fmla="*/ 1411573 w 1442561"/>
                <a:gd name="connsiteY352" fmla="*/ 81694 h 95685"/>
                <a:gd name="connsiteX353" fmla="*/ 1421899 w 1442561"/>
                <a:gd name="connsiteY353" fmla="*/ 74375 h 95685"/>
                <a:gd name="connsiteX354" fmla="*/ 1422291 w 1442561"/>
                <a:gd name="connsiteY354" fmla="*/ 70977 h 95685"/>
                <a:gd name="connsiteX355" fmla="*/ 1422291 w 1442561"/>
                <a:gd name="connsiteY355" fmla="*/ 64049 h 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442561" h="95685">
                  <a:moveTo>
                    <a:pt x="0" y="7313"/>
                  </a:moveTo>
                  <a:cubicBezTo>
                    <a:pt x="6143" y="6268"/>
                    <a:pt x="14769" y="5484"/>
                    <a:pt x="26930" y="5484"/>
                  </a:cubicBezTo>
                  <a:cubicBezTo>
                    <a:pt x="39216" y="5484"/>
                    <a:pt x="47973" y="7836"/>
                    <a:pt x="53861" y="12541"/>
                  </a:cubicBezTo>
                  <a:cubicBezTo>
                    <a:pt x="59612" y="16985"/>
                    <a:pt x="63271" y="24299"/>
                    <a:pt x="63271" y="32937"/>
                  </a:cubicBezTo>
                  <a:cubicBezTo>
                    <a:pt x="63271" y="41563"/>
                    <a:pt x="60527" y="49013"/>
                    <a:pt x="55168" y="53849"/>
                  </a:cubicBezTo>
                  <a:cubicBezTo>
                    <a:pt x="48371" y="60123"/>
                    <a:pt x="38307" y="63129"/>
                    <a:pt x="26538" y="63129"/>
                  </a:cubicBezTo>
                  <a:cubicBezTo>
                    <a:pt x="23924" y="63129"/>
                    <a:pt x="21572" y="63004"/>
                    <a:pt x="19742" y="62606"/>
                  </a:cubicBezTo>
                  <a:lnTo>
                    <a:pt x="19742" y="94241"/>
                  </a:lnTo>
                  <a:lnTo>
                    <a:pt x="0" y="94241"/>
                  </a:lnTo>
                  <a:lnTo>
                    <a:pt x="0" y="7313"/>
                  </a:lnTo>
                  <a:close/>
                  <a:moveTo>
                    <a:pt x="19742" y="47314"/>
                  </a:moveTo>
                  <a:cubicBezTo>
                    <a:pt x="21441" y="47706"/>
                    <a:pt x="23402" y="47837"/>
                    <a:pt x="26408" y="47837"/>
                  </a:cubicBezTo>
                  <a:cubicBezTo>
                    <a:pt x="36994" y="47837"/>
                    <a:pt x="43530" y="42478"/>
                    <a:pt x="43530" y="33590"/>
                  </a:cubicBezTo>
                  <a:cubicBezTo>
                    <a:pt x="43530" y="25487"/>
                    <a:pt x="37909" y="20651"/>
                    <a:pt x="27845" y="20651"/>
                  </a:cubicBezTo>
                  <a:cubicBezTo>
                    <a:pt x="23924" y="20651"/>
                    <a:pt x="21174" y="20912"/>
                    <a:pt x="19742" y="21298"/>
                  </a:cubicBezTo>
                  <a:lnTo>
                    <a:pt x="19742" y="47314"/>
                  </a:lnTo>
                  <a:close/>
                  <a:moveTo>
                    <a:pt x="72670" y="1438"/>
                  </a:moveTo>
                  <a:lnTo>
                    <a:pt x="92542" y="1438"/>
                  </a:lnTo>
                  <a:lnTo>
                    <a:pt x="92542" y="94247"/>
                  </a:lnTo>
                  <a:lnTo>
                    <a:pt x="72670" y="94247"/>
                  </a:lnTo>
                  <a:lnTo>
                    <a:pt x="72670" y="1438"/>
                  </a:lnTo>
                  <a:close/>
                  <a:moveTo>
                    <a:pt x="159200" y="78819"/>
                  </a:moveTo>
                  <a:cubicBezTo>
                    <a:pt x="159200" y="84831"/>
                    <a:pt x="159461" y="90713"/>
                    <a:pt x="160246" y="94247"/>
                  </a:cubicBezTo>
                  <a:lnTo>
                    <a:pt x="142340" y="94247"/>
                  </a:lnTo>
                  <a:lnTo>
                    <a:pt x="141163" y="87843"/>
                  </a:lnTo>
                  <a:lnTo>
                    <a:pt x="140771" y="87843"/>
                  </a:lnTo>
                  <a:cubicBezTo>
                    <a:pt x="136589" y="92934"/>
                    <a:pt x="130054" y="95685"/>
                    <a:pt x="122467" y="95685"/>
                  </a:cubicBezTo>
                  <a:cubicBezTo>
                    <a:pt x="109528" y="95685"/>
                    <a:pt x="101810" y="86269"/>
                    <a:pt x="101810" y="76074"/>
                  </a:cubicBezTo>
                  <a:cubicBezTo>
                    <a:pt x="101810" y="59469"/>
                    <a:pt x="116710" y="51633"/>
                    <a:pt x="139328" y="51633"/>
                  </a:cubicBezTo>
                  <a:lnTo>
                    <a:pt x="139328" y="50843"/>
                  </a:lnTo>
                  <a:cubicBezTo>
                    <a:pt x="139328" y="47314"/>
                    <a:pt x="137498" y="42478"/>
                    <a:pt x="127695" y="42478"/>
                  </a:cubicBezTo>
                  <a:cubicBezTo>
                    <a:pt x="121154" y="42478"/>
                    <a:pt x="114227" y="44700"/>
                    <a:pt x="110045" y="47314"/>
                  </a:cubicBezTo>
                  <a:lnTo>
                    <a:pt x="106385" y="34505"/>
                  </a:lnTo>
                  <a:cubicBezTo>
                    <a:pt x="110835" y="32022"/>
                    <a:pt x="119592" y="28754"/>
                    <a:pt x="131224" y="28754"/>
                  </a:cubicBezTo>
                  <a:cubicBezTo>
                    <a:pt x="152528" y="28754"/>
                    <a:pt x="159200" y="41302"/>
                    <a:pt x="159200" y="56463"/>
                  </a:cubicBezTo>
                  <a:lnTo>
                    <a:pt x="159200" y="78819"/>
                  </a:lnTo>
                  <a:close/>
                  <a:moveTo>
                    <a:pt x="139981" y="64049"/>
                  </a:moveTo>
                  <a:cubicBezTo>
                    <a:pt x="129525" y="64049"/>
                    <a:pt x="121421" y="66533"/>
                    <a:pt x="121421" y="74113"/>
                  </a:cubicBezTo>
                  <a:cubicBezTo>
                    <a:pt x="121421" y="79211"/>
                    <a:pt x="124820" y="81694"/>
                    <a:pt x="129264" y="81694"/>
                  </a:cubicBezTo>
                  <a:cubicBezTo>
                    <a:pt x="134100" y="81694"/>
                    <a:pt x="138288" y="78421"/>
                    <a:pt x="139589" y="74375"/>
                  </a:cubicBezTo>
                  <a:cubicBezTo>
                    <a:pt x="139850" y="73329"/>
                    <a:pt x="139981" y="72153"/>
                    <a:pt x="139981" y="70977"/>
                  </a:cubicBezTo>
                  <a:lnTo>
                    <a:pt x="139981" y="64049"/>
                  </a:lnTo>
                  <a:close/>
                  <a:moveTo>
                    <a:pt x="172395" y="50718"/>
                  </a:moveTo>
                  <a:cubicBezTo>
                    <a:pt x="172395" y="42739"/>
                    <a:pt x="172134" y="36074"/>
                    <a:pt x="171872" y="30323"/>
                  </a:cubicBezTo>
                  <a:lnTo>
                    <a:pt x="189131" y="30323"/>
                  </a:lnTo>
                  <a:lnTo>
                    <a:pt x="190046" y="39210"/>
                  </a:lnTo>
                  <a:lnTo>
                    <a:pt x="190438" y="39210"/>
                  </a:lnTo>
                  <a:cubicBezTo>
                    <a:pt x="193052" y="35028"/>
                    <a:pt x="199462" y="28885"/>
                    <a:pt x="210179" y="28885"/>
                  </a:cubicBezTo>
                  <a:cubicBezTo>
                    <a:pt x="223250" y="28885"/>
                    <a:pt x="233058" y="37648"/>
                    <a:pt x="233058" y="56469"/>
                  </a:cubicBezTo>
                  <a:lnTo>
                    <a:pt x="233058" y="94247"/>
                  </a:lnTo>
                  <a:lnTo>
                    <a:pt x="213186" y="94247"/>
                  </a:lnTo>
                  <a:lnTo>
                    <a:pt x="213186" y="58821"/>
                  </a:lnTo>
                  <a:cubicBezTo>
                    <a:pt x="213186" y="50581"/>
                    <a:pt x="210310" y="44961"/>
                    <a:pt x="203122" y="44961"/>
                  </a:cubicBezTo>
                  <a:cubicBezTo>
                    <a:pt x="197632" y="44961"/>
                    <a:pt x="194365" y="48757"/>
                    <a:pt x="192927" y="52417"/>
                  </a:cubicBezTo>
                  <a:cubicBezTo>
                    <a:pt x="192404" y="53724"/>
                    <a:pt x="192273" y="55548"/>
                    <a:pt x="192273" y="57384"/>
                  </a:cubicBezTo>
                  <a:lnTo>
                    <a:pt x="192273" y="94247"/>
                  </a:lnTo>
                  <a:lnTo>
                    <a:pt x="172407" y="94247"/>
                  </a:lnTo>
                  <a:lnTo>
                    <a:pt x="172407" y="50718"/>
                  </a:lnTo>
                  <a:close/>
                  <a:moveTo>
                    <a:pt x="266892" y="12547"/>
                  </a:moveTo>
                  <a:cubicBezTo>
                    <a:pt x="266892" y="18037"/>
                    <a:pt x="262840" y="22481"/>
                    <a:pt x="256174" y="22481"/>
                  </a:cubicBezTo>
                  <a:cubicBezTo>
                    <a:pt x="249901" y="22481"/>
                    <a:pt x="245849" y="18037"/>
                    <a:pt x="245849" y="12547"/>
                  </a:cubicBezTo>
                  <a:cubicBezTo>
                    <a:pt x="245849" y="6927"/>
                    <a:pt x="250032" y="2608"/>
                    <a:pt x="256436" y="2608"/>
                  </a:cubicBezTo>
                  <a:cubicBezTo>
                    <a:pt x="262840" y="2608"/>
                    <a:pt x="266761" y="6921"/>
                    <a:pt x="266892" y="12547"/>
                  </a:cubicBezTo>
                  <a:close/>
                  <a:moveTo>
                    <a:pt x="246372" y="94247"/>
                  </a:moveTo>
                  <a:lnTo>
                    <a:pt x="246372" y="30323"/>
                  </a:lnTo>
                  <a:lnTo>
                    <a:pt x="266244" y="30323"/>
                  </a:lnTo>
                  <a:lnTo>
                    <a:pt x="266244" y="94247"/>
                  </a:lnTo>
                  <a:lnTo>
                    <a:pt x="246372" y="94247"/>
                  </a:lnTo>
                  <a:close/>
                  <a:moveTo>
                    <a:pt x="281923" y="94247"/>
                  </a:moveTo>
                  <a:lnTo>
                    <a:pt x="281923" y="44961"/>
                  </a:lnTo>
                  <a:lnTo>
                    <a:pt x="273427" y="44961"/>
                  </a:lnTo>
                  <a:lnTo>
                    <a:pt x="273427" y="30323"/>
                  </a:lnTo>
                  <a:lnTo>
                    <a:pt x="281923" y="30323"/>
                  </a:lnTo>
                  <a:lnTo>
                    <a:pt x="281923" y="27709"/>
                  </a:lnTo>
                  <a:cubicBezTo>
                    <a:pt x="281923" y="9933"/>
                    <a:pt x="295516" y="0"/>
                    <a:pt x="315257" y="0"/>
                  </a:cubicBezTo>
                  <a:cubicBezTo>
                    <a:pt x="322054" y="0"/>
                    <a:pt x="330157" y="1568"/>
                    <a:pt x="334078" y="3921"/>
                  </a:cubicBezTo>
                  <a:lnTo>
                    <a:pt x="330288" y="18952"/>
                  </a:lnTo>
                  <a:cubicBezTo>
                    <a:pt x="327151" y="17253"/>
                    <a:pt x="322054" y="15678"/>
                    <a:pt x="315780" y="15678"/>
                  </a:cubicBezTo>
                  <a:cubicBezTo>
                    <a:pt x="305324" y="15678"/>
                    <a:pt x="301664" y="21037"/>
                    <a:pt x="301664" y="28101"/>
                  </a:cubicBezTo>
                  <a:lnTo>
                    <a:pt x="301664" y="30323"/>
                  </a:lnTo>
                  <a:lnTo>
                    <a:pt x="340489" y="30323"/>
                  </a:lnTo>
                  <a:lnTo>
                    <a:pt x="340489" y="94247"/>
                  </a:lnTo>
                  <a:lnTo>
                    <a:pt x="320616" y="94247"/>
                  </a:lnTo>
                  <a:lnTo>
                    <a:pt x="320616" y="44961"/>
                  </a:lnTo>
                  <a:lnTo>
                    <a:pt x="301789" y="44961"/>
                  </a:lnTo>
                  <a:lnTo>
                    <a:pt x="301789" y="94247"/>
                  </a:lnTo>
                  <a:lnTo>
                    <a:pt x="281923" y="94247"/>
                  </a:lnTo>
                  <a:close/>
                  <a:moveTo>
                    <a:pt x="401782" y="92548"/>
                  </a:moveTo>
                  <a:cubicBezTo>
                    <a:pt x="398253" y="94247"/>
                    <a:pt x="391587" y="95554"/>
                    <a:pt x="384006" y="95554"/>
                  </a:cubicBezTo>
                  <a:cubicBezTo>
                    <a:pt x="363349" y="95554"/>
                    <a:pt x="350149" y="82870"/>
                    <a:pt x="350149" y="62873"/>
                  </a:cubicBezTo>
                  <a:cubicBezTo>
                    <a:pt x="350149" y="44183"/>
                    <a:pt x="362957" y="28885"/>
                    <a:pt x="386751" y="28885"/>
                  </a:cubicBezTo>
                  <a:cubicBezTo>
                    <a:pt x="391979" y="28885"/>
                    <a:pt x="397730" y="29800"/>
                    <a:pt x="401912" y="31368"/>
                  </a:cubicBezTo>
                  <a:lnTo>
                    <a:pt x="398775" y="46137"/>
                  </a:lnTo>
                  <a:cubicBezTo>
                    <a:pt x="396423" y="45092"/>
                    <a:pt x="392894" y="44177"/>
                    <a:pt x="387660" y="44177"/>
                  </a:cubicBezTo>
                  <a:cubicBezTo>
                    <a:pt x="377204" y="44177"/>
                    <a:pt x="370407" y="51633"/>
                    <a:pt x="370538" y="62089"/>
                  </a:cubicBezTo>
                  <a:cubicBezTo>
                    <a:pt x="370538" y="73721"/>
                    <a:pt x="378380" y="80001"/>
                    <a:pt x="388058" y="80001"/>
                  </a:cubicBezTo>
                  <a:cubicBezTo>
                    <a:pt x="392763" y="80001"/>
                    <a:pt x="396423" y="79217"/>
                    <a:pt x="399429" y="77904"/>
                  </a:cubicBezTo>
                  <a:lnTo>
                    <a:pt x="401782" y="92548"/>
                  </a:lnTo>
                  <a:close/>
                  <a:moveTo>
                    <a:pt x="463865" y="78819"/>
                  </a:moveTo>
                  <a:cubicBezTo>
                    <a:pt x="463865" y="84831"/>
                    <a:pt x="464126" y="90713"/>
                    <a:pt x="464910" y="94247"/>
                  </a:cubicBezTo>
                  <a:lnTo>
                    <a:pt x="446998" y="94247"/>
                  </a:lnTo>
                  <a:lnTo>
                    <a:pt x="445822" y="87843"/>
                  </a:lnTo>
                  <a:lnTo>
                    <a:pt x="445430" y="87843"/>
                  </a:lnTo>
                  <a:cubicBezTo>
                    <a:pt x="441247" y="92934"/>
                    <a:pt x="434712" y="95685"/>
                    <a:pt x="427132" y="95685"/>
                  </a:cubicBezTo>
                  <a:cubicBezTo>
                    <a:pt x="414186" y="95685"/>
                    <a:pt x="406481" y="86269"/>
                    <a:pt x="406481" y="76074"/>
                  </a:cubicBezTo>
                  <a:cubicBezTo>
                    <a:pt x="406481" y="59469"/>
                    <a:pt x="421381" y="51633"/>
                    <a:pt x="443998" y="51633"/>
                  </a:cubicBezTo>
                  <a:lnTo>
                    <a:pt x="443998" y="50843"/>
                  </a:lnTo>
                  <a:cubicBezTo>
                    <a:pt x="443998" y="47314"/>
                    <a:pt x="442168" y="42478"/>
                    <a:pt x="432366" y="42478"/>
                  </a:cubicBezTo>
                  <a:cubicBezTo>
                    <a:pt x="425831" y="42478"/>
                    <a:pt x="418903" y="44700"/>
                    <a:pt x="414721" y="47314"/>
                  </a:cubicBezTo>
                  <a:lnTo>
                    <a:pt x="411061" y="34505"/>
                  </a:lnTo>
                  <a:cubicBezTo>
                    <a:pt x="415505" y="32022"/>
                    <a:pt x="424262" y="28754"/>
                    <a:pt x="435901" y="28754"/>
                  </a:cubicBezTo>
                  <a:cubicBezTo>
                    <a:pt x="457211" y="28754"/>
                    <a:pt x="463871" y="41302"/>
                    <a:pt x="463871" y="56463"/>
                  </a:cubicBezTo>
                  <a:lnTo>
                    <a:pt x="463871" y="78819"/>
                  </a:lnTo>
                  <a:close/>
                  <a:moveTo>
                    <a:pt x="444652" y="64049"/>
                  </a:moveTo>
                  <a:cubicBezTo>
                    <a:pt x="434195" y="64049"/>
                    <a:pt x="426092" y="66533"/>
                    <a:pt x="426092" y="74113"/>
                  </a:cubicBezTo>
                  <a:cubicBezTo>
                    <a:pt x="426092" y="79211"/>
                    <a:pt x="429490" y="81694"/>
                    <a:pt x="433934" y="81694"/>
                  </a:cubicBezTo>
                  <a:cubicBezTo>
                    <a:pt x="438770" y="81694"/>
                    <a:pt x="442952" y="78421"/>
                    <a:pt x="444259" y="74375"/>
                  </a:cubicBezTo>
                  <a:cubicBezTo>
                    <a:pt x="444521" y="73329"/>
                    <a:pt x="444652" y="72153"/>
                    <a:pt x="444652" y="70977"/>
                  </a:cubicBezTo>
                  <a:lnTo>
                    <a:pt x="444652" y="64049"/>
                  </a:lnTo>
                  <a:close/>
                  <a:moveTo>
                    <a:pt x="525033" y="92548"/>
                  </a:moveTo>
                  <a:cubicBezTo>
                    <a:pt x="521504" y="94247"/>
                    <a:pt x="514838" y="95554"/>
                    <a:pt x="507257" y="95554"/>
                  </a:cubicBezTo>
                  <a:cubicBezTo>
                    <a:pt x="486601" y="95554"/>
                    <a:pt x="473400" y="82870"/>
                    <a:pt x="473400" y="62873"/>
                  </a:cubicBezTo>
                  <a:cubicBezTo>
                    <a:pt x="473400" y="44183"/>
                    <a:pt x="486215" y="28885"/>
                    <a:pt x="510002" y="28885"/>
                  </a:cubicBezTo>
                  <a:cubicBezTo>
                    <a:pt x="515230" y="28885"/>
                    <a:pt x="520981" y="29800"/>
                    <a:pt x="525164" y="31368"/>
                  </a:cubicBezTo>
                  <a:lnTo>
                    <a:pt x="522027" y="46137"/>
                  </a:lnTo>
                  <a:cubicBezTo>
                    <a:pt x="519674" y="45092"/>
                    <a:pt x="516145" y="44177"/>
                    <a:pt x="510911" y="44177"/>
                  </a:cubicBezTo>
                  <a:cubicBezTo>
                    <a:pt x="500455" y="44177"/>
                    <a:pt x="493659" y="51633"/>
                    <a:pt x="493789" y="62089"/>
                  </a:cubicBezTo>
                  <a:cubicBezTo>
                    <a:pt x="493789" y="73721"/>
                    <a:pt x="501631" y="80001"/>
                    <a:pt x="511309" y="80001"/>
                  </a:cubicBezTo>
                  <a:cubicBezTo>
                    <a:pt x="516014" y="80001"/>
                    <a:pt x="519674" y="79217"/>
                    <a:pt x="522680" y="77904"/>
                  </a:cubicBezTo>
                  <a:lnTo>
                    <a:pt x="525033" y="92548"/>
                  </a:lnTo>
                  <a:close/>
                  <a:moveTo>
                    <a:pt x="553912" y="12547"/>
                  </a:moveTo>
                  <a:cubicBezTo>
                    <a:pt x="553912" y="18037"/>
                    <a:pt x="549860" y="22481"/>
                    <a:pt x="543194" y="22481"/>
                  </a:cubicBezTo>
                  <a:cubicBezTo>
                    <a:pt x="536921" y="22481"/>
                    <a:pt x="532869" y="18037"/>
                    <a:pt x="532869" y="12547"/>
                  </a:cubicBezTo>
                  <a:cubicBezTo>
                    <a:pt x="532869" y="6927"/>
                    <a:pt x="537051" y="2608"/>
                    <a:pt x="543456" y="2608"/>
                  </a:cubicBezTo>
                  <a:cubicBezTo>
                    <a:pt x="549860" y="2608"/>
                    <a:pt x="553781" y="6921"/>
                    <a:pt x="553912" y="12547"/>
                  </a:cubicBezTo>
                  <a:close/>
                  <a:moveTo>
                    <a:pt x="533392" y="94247"/>
                  </a:moveTo>
                  <a:lnTo>
                    <a:pt x="533392" y="30323"/>
                  </a:lnTo>
                  <a:lnTo>
                    <a:pt x="553258" y="30323"/>
                  </a:lnTo>
                  <a:lnTo>
                    <a:pt x="553258" y="94247"/>
                  </a:lnTo>
                  <a:lnTo>
                    <a:pt x="533392" y="94247"/>
                  </a:lnTo>
                  <a:close/>
                  <a:moveTo>
                    <a:pt x="629724" y="61566"/>
                  </a:moveTo>
                  <a:cubicBezTo>
                    <a:pt x="629724" y="84968"/>
                    <a:pt x="613126" y="95685"/>
                    <a:pt x="595998" y="95685"/>
                  </a:cubicBezTo>
                  <a:cubicBezTo>
                    <a:pt x="577307" y="95685"/>
                    <a:pt x="562924" y="83399"/>
                    <a:pt x="562924" y="62742"/>
                  </a:cubicBezTo>
                  <a:cubicBezTo>
                    <a:pt x="562924" y="41955"/>
                    <a:pt x="576523" y="28754"/>
                    <a:pt x="597174" y="28754"/>
                  </a:cubicBezTo>
                  <a:cubicBezTo>
                    <a:pt x="616654" y="28754"/>
                    <a:pt x="629724" y="42216"/>
                    <a:pt x="629724" y="61566"/>
                  </a:cubicBezTo>
                  <a:close/>
                  <a:moveTo>
                    <a:pt x="583450" y="62220"/>
                  </a:moveTo>
                  <a:cubicBezTo>
                    <a:pt x="583450" y="73199"/>
                    <a:pt x="588025" y="81433"/>
                    <a:pt x="596520" y="81433"/>
                  </a:cubicBezTo>
                  <a:cubicBezTo>
                    <a:pt x="604363" y="81433"/>
                    <a:pt x="609198" y="73715"/>
                    <a:pt x="609198" y="62083"/>
                  </a:cubicBezTo>
                  <a:cubicBezTo>
                    <a:pt x="609198" y="52673"/>
                    <a:pt x="605539" y="42995"/>
                    <a:pt x="596520" y="42995"/>
                  </a:cubicBezTo>
                  <a:cubicBezTo>
                    <a:pt x="587116" y="43001"/>
                    <a:pt x="583450" y="52803"/>
                    <a:pt x="583450" y="62220"/>
                  </a:cubicBezTo>
                  <a:close/>
                  <a:moveTo>
                    <a:pt x="617047" y="2477"/>
                  </a:moveTo>
                  <a:lnTo>
                    <a:pt x="601095" y="22350"/>
                  </a:lnTo>
                  <a:lnTo>
                    <a:pt x="587502" y="22350"/>
                  </a:lnTo>
                  <a:lnTo>
                    <a:pt x="598742" y="2477"/>
                  </a:lnTo>
                  <a:lnTo>
                    <a:pt x="617047" y="2477"/>
                  </a:lnTo>
                  <a:close/>
                  <a:moveTo>
                    <a:pt x="639390" y="50718"/>
                  </a:moveTo>
                  <a:cubicBezTo>
                    <a:pt x="639390" y="42739"/>
                    <a:pt x="639129" y="36074"/>
                    <a:pt x="638868" y="30323"/>
                  </a:cubicBezTo>
                  <a:lnTo>
                    <a:pt x="656120" y="30323"/>
                  </a:lnTo>
                  <a:lnTo>
                    <a:pt x="657035" y="39210"/>
                  </a:lnTo>
                  <a:lnTo>
                    <a:pt x="657427" y="39210"/>
                  </a:lnTo>
                  <a:cubicBezTo>
                    <a:pt x="660041" y="35028"/>
                    <a:pt x="666446" y="28885"/>
                    <a:pt x="677163" y="28885"/>
                  </a:cubicBezTo>
                  <a:cubicBezTo>
                    <a:pt x="690233" y="28885"/>
                    <a:pt x="700036" y="37648"/>
                    <a:pt x="700036" y="56469"/>
                  </a:cubicBezTo>
                  <a:lnTo>
                    <a:pt x="700036" y="94247"/>
                  </a:lnTo>
                  <a:lnTo>
                    <a:pt x="680163" y="94247"/>
                  </a:lnTo>
                  <a:lnTo>
                    <a:pt x="680163" y="58821"/>
                  </a:lnTo>
                  <a:cubicBezTo>
                    <a:pt x="680163" y="50581"/>
                    <a:pt x="677288" y="44961"/>
                    <a:pt x="670099" y="44961"/>
                  </a:cubicBezTo>
                  <a:cubicBezTo>
                    <a:pt x="664610" y="44961"/>
                    <a:pt x="661336" y="48757"/>
                    <a:pt x="659905" y="52417"/>
                  </a:cubicBezTo>
                  <a:cubicBezTo>
                    <a:pt x="659382" y="53724"/>
                    <a:pt x="659251" y="55548"/>
                    <a:pt x="659251" y="57384"/>
                  </a:cubicBezTo>
                  <a:lnTo>
                    <a:pt x="659251" y="94247"/>
                  </a:lnTo>
                  <a:lnTo>
                    <a:pt x="639384" y="94247"/>
                  </a:lnTo>
                  <a:lnTo>
                    <a:pt x="639384" y="50718"/>
                  </a:lnTo>
                  <a:close/>
                  <a:moveTo>
                    <a:pt x="757675" y="6143"/>
                  </a:moveTo>
                  <a:lnTo>
                    <a:pt x="757675" y="56730"/>
                  </a:lnTo>
                  <a:cubicBezTo>
                    <a:pt x="757675" y="72022"/>
                    <a:pt x="763557" y="79740"/>
                    <a:pt x="773627" y="79740"/>
                  </a:cubicBezTo>
                  <a:cubicBezTo>
                    <a:pt x="784089" y="79740"/>
                    <a:pt x="789834" y="72420"/>
                    <a:pt x="789834" y="56730"/>
                  </a:cubicBezTo>
                  <a:lnTo>
                    <a:pt x="789834" y="6143"/>
                  </a:lnTo>
                  <a:lnTo>
                    <a:pt x="809706" y="6143"/>
                  </a:lnTo>
                  <a:lnTo>
                    <a:pt x="809706" y="55548"/>
                  </a:lnTo>
                  <a:cubicBezTo>
                    <a:pt x="809706" y="82740"/>
                    <a:pt x="795982" y="95685"/>
                    <a:pt x="772967" y="95685"/>
                  </a:cubicBezTo>
                  <a:cubicBezTo>
                    <a:pt x="750748" y="95685"/>
                    <a:pt x="737809" y="83263"/>
                    <a:pt x="737809" y="55287"/>
                  </a:cubicBezTo>
                  <a:lnTo>
                    <a:pt x="737809" y="6137"/>
                  </a:lnTo>
                  <a:lnTo>
                    <a:pt x="757675" y="6137"/>
                  </a:lnTo>
                  <a:close/>
                  <a:moveTo>
                    <a:pt x="823673" y="50718"/>
                  </a:moveTo>
                  <a:cubicBezTo>
                    <a:pt x="823673" y="42739"/>
                    <a:pt x="823412" y="36074"/>
                    <a:pt x="823150" y="30323"/>
                  </a:cubicBezTo>
                  <a:lnTo>
                    <a:pt x="840403" y="30323"/>
                  </a:lnTo>
                  <a:lnTo>
                    <a:pt x="841318" y="39210"/>
                  </a:lnTo>
                  <a:lnTo>
                    <a:pt x="841710" y="39210"/>
                  </a:lnTo>
                  <a:cubicBezTo>
                    <a:pt x="844324" y="35028"/>
                    <a:pt x="850728" y="28885"/>
                    <a:pt x="861446" y="28885"/>
                  </a:cubicBezTo>
                  <a:cubicBezTo>
                    <a:pt x="874516" y="28885"/>
                    <a:pt x="884325" y="37648"/>
                    <a:pt x="884325" y="56469"/>
                  </a:cubicBezTo>
                  <a:lnTo>
                    <a:pt x="884325" y="94247"/>
                  </a:lnTo>
                  <a:lnTo>
                    <a:pt x="864452" y="94247"/>
                  </a:lnTo>
                  <a:lnTo>
                    <a:pt x="864452" y="58821"/>
                  </a:lnTo>
                  <a:cubicBezTo>
                    <a:pt x="864452" y="50581"/>
                    <a:pt x="861583" y="44961"/>
                    <a:pt x="854388" y="44961"/>
                  </a:cubicBezTo>
                  <a:cubicBezTo>
                    <a:pt x="848898" y="44961"/>
                    <a:pt x="845631" y="48757"/>
                    <a:pt x="844193" y="52417"/>
                  </a:cubicBezTo>
                  <a:cubicBezTo>
                    <a:pt x="843671" y="53724"/>
                    <a:pt x="843540" y="55548"/>
                    <a:pt x="843540" y="57384"/>
                  </a:cubicBezTo>
                  <a:lnTo>
                    <a:pt x="843540" y="94247"/>
                  </a:lnTo>
                  <a:lnTo>
                    <a:pt x="823667" y="94247"/>
                  </a:lnTo>
                  <a:lnTo>
                    <a:pt x="823667" y="50718"/>
                  </a:lnTo>
                  <a:close/>
                  <a:moveTo>
                    <a:pt x="918182" y="12547"/>
                  </a:moveTo>
                  <a:cubicBezTo>
                    <a:pt x="918182" y="18037"/>
                    <a:pt x="914124" y="22481"/>
                    <a:pt x="907459" y="22481"/>
                  </a:cubicBezTo>
                  <a:cubicBezTo>
                    <a:pt x="901185" y="22481"/>
                    <a:pt x="897133" y="18037"/>
                    <a:pt x="897133" y="12547"/>
                  </a:cubicBezTo>
                  <a:cubicBezTo>
                    <a:pt x="897133" y="6927"/>
                    <a:pt x="901316" y="2608"/>
                    <a:pt x="907720" y="2608"/>
                  </a:cubicBezTo>
                  <a:cubicBezTo>
                    <a:pt x="914124" y="2608"/>
                    <a:pt x="918045" y="6921"/>
                    <a:pt x="918182" y="12547"/>
                  </a:cubicBezTo>
                  <a:close/>
                  <a:moveTo>
                    <a:pt x="897650" y="94247"/>
                  </a:moveTo>
                  <a:lnTo>
                    <a:pt x="897650" y="30323"/>
                  </a:lnTo>
                  <a:lnTo>
                    <a:pt x="917523" y="30323"/>
                  </a:lnTo>
                  <a:lnTo>
                    <a:pt x="917523" y="94247"/>
                  </a:lnTo>
                  <a:lnTo>
                    <a:pt x="897650" y="94247"/>
                  </a:lnTo>
                  <a:close/>
                  <a:moveTo>
                    <a:pt x="945623" y="30323"/>
                  </a:moveTo>
                  <a:lnTo>
                    <a:pt x="954256" y="59998"/>
                  </a:lnTo>
                  <a:cubicBezTo>
                    <a:pt x="955824" y="65487"/>
                    <a:pt x="956864" y="70454"/>
                    <a:pt x="957909" y="75551"/>
                  </a:cubicBezTo>
                  <a:lnTo>
                    <a:pt x="958301" y="75551"/>
                  </a:lnTo>
                  <a:cubicBezTo>
                    <a:pt x="959347" y="70317"/>
                    <a:pt x="960399" y="65487"/>
                    <a:pt x="961830" y="59998"/>
                  </a:cubicBezTo>
                  <a:lnTo>
                    <a:pt x="970071" y="30323"/>
                  </a:lnTo>
                  <a:lnTo>
                    <a:pt x="990983" y="30323"/>
                  </a:lnTo>
                  <a:lnTo>
                    <a:pt x="967189" y="94247"/>
                  </a:lnTo>
                  <a:lnTo>
                    <a:pt x="947317" y="94247"/>
                  </a:lnTo>
                  <a:lnTo>
                    <a:pt x="924052" y="30323"/>
                  </a:lnTo>
                  <a:lnTo>
                    <a:pt x="945623" y="30323"/>
                  </a:lnTo>
                  <a:close/>
                  <a:moveTo>
                    <a:pt x="1010843" y="68624"/>
                  </a:moveTo>
                  <a:cubicBezTo>
                    <a:pt x="1011366" y="76858"/>
                    <a:pt x="1019606" y="80779"/>
                    <a:pt x="1028880" y="80779"/>
                  </a:cubicBezTo>
                  <a:cubicBezTo>
                    <a:pt x="1035682" y="80779"/>
                    <a:pt x="1041166" y="79864"/>
                    <a:pt x="1046531" y="78035"/>
                  </a:cubicBezTo>
                  <a:lnTo>
                    <a:pt x="1049145" y="91503"/>
                  </a:lnTo>
                  <a:cubicBezTo>
                    <a:pt x="1042610" y="94247"/>
                    <a:pt x="1034637" y="95554"/>
                    <a:pt x="1026005" y="95554"/>
                  </a:cubicBezTo>
                  <a:cubicBezTo>
                    <a:pt x="1004302" y="95554"/>
                    <a:pt x="991886" y="83007"/>
                    <a:pt x="991886" y="63004"/>
                  </a:cubicBezTo>
                  <a:cubicBezTo>
                    <a:pt x="991886" y="46791"/>
                    <a:pt x="1001950" y="28885"/>
                    <a:pt x="1024175" y="28885"/>
                  </a:cubicBezTo>
                  <a:cubicBezTo>
                    <a:pt x="1044832" y="28885"/>
                    <a:pt x="1052674" y="44961"/>
                    <a:pt x="1052674" y="60782"/>
                  </a:cubicBezTo>
                  <a:cubicBezTo>
                    <a:pt x="1052674" y="64180"/>
                    <a:pt x="1052282" y="67186"/>
                    <a:pt x="1052020" y="68624"/>
                  </a:cubicBezTo>
                  <a:lnTo>
                    <a:pt x="1010843" y="68624"/>
                  </a:lnTo>
                  <a:close/>
                  <a:moveTo>
                    <a:pt x="1034245" y="55025"/>
                  </a:moveTo>
                  <a:cubicBezTo>
                    <a:pt x="1034245" y="50195"/>
                    <a:pt x="1032154" y="42086"/>
                    <a:pt x="1022999" y="42086"/>
                  </a:cubicBezTo>
                  <a:cubicBezTo>
                    <a:pt x="1014634" y="42086"/>
                    <a:pt x="1011241" y="49797"/>
                    <a:pt x="1010713" y="55025"/>
                  </a:cubicBezTo>
                  <a:lnTo>
                    <a:pt x="1034245" y="55025"/>
                  </a:lnTo>
                  <a:close/>
                  <a:moveTo>
                    <a:pt x="1061948" y="51366"/>
                  </a:moveTo>
                  <a:cubicBezTo>
                    <a:pt x="1061948" y="41955"/>
                    <a:pt x="1061817" y="35812"/>
                    <a:pt x="1061425" y="30323"/>
                  </a:cubicBezTo>
                  <a:lnTo>
                    <a:pt x="1078416" y="30323"/>
                  </a:lnTo>
                  <a:lnTo>
                    <a:pt x="1079200" y="42086"/>
                  </a:lnTo>
                  <a:lnTo>
                    <a:pt x="1079723" y="42086"/>
                  </a:lnTo>
                  <a:cubicBezTo>
                    <a:pt x="1082990" y="32669"/>
                    <a:pt x="1090708" y="28754"/>
                    <a:pt x="1096975" y="28754"/>
                  </a:cubicBezTo>
                  <a:cubicBezTo>
                    <a:pt x="1098811" y="28754"/>
                    <a:pt x="1099720" y="28879"/>
                    <a:pt x="1101158" y="29140"/>
                  </a:cubicBezTo>
                  <a:lnTo>
                    <a:pt x="1101158" y="47831"/>
                  </a:lnTo>
                  <a:cubicBezTo>
                    <a:pt x="1099590" y="47569"/>
                    <a:pt x="1098027" y="47308"/>
                    <a:pt x="1095805" y="47308"/>
                  </a:cubicBezTo>
                  <a:cubicBezTo>
                    <a:pt x="1088480" y="47308"/>
                    <a:pt x="1083519" y="51229"/>
                    <a:pt x="1082206" y="57372"/>
                  </a:cubicBezTo>
                  <a:cubicBezTo>
                    <a:pt x="1081945" y="58679"/>
                    <a:pt x="1081820" y="60247"/>
                    <a:pt x="1081820" y="61816"/>
                  </a:cubicBezTo>
                  <a:lnTo>
                    <a:pt x="1081820" y="94236"/>
                  </a:lnTo>
                  <a:lnTo>
                    <a:pt x="1061948" y="94236"/>
                  </a:lnTo>
                  <a:lnTo>
                    <a:pt x="1061948" y="51366"/>
                  </a:lnTo>
                  <a:close/>
                  <a:moveTo>
                    <a:pt x="1108869" y="76989"/>
                  </a:moveTo>
                  <a:cubicBezTo>
                    <a:pt x="1112529" y="79211"/>
                    <a:pt x="1120110" y="81694"/>
                    <a:pt x="1125991" y="81694"/>
                  </a:cubicBezTo>
                  <a:cubicBezTo>
                    <a:pt x="1132009" y="81694"/>
                    <a:pt x="1134493" y="79734"/>
                    <a:pt x="1134493" y="76460"/>
                  </a:cubicBezTo>
                  <a:cubicBezTo>
                    <a:pt x="1134493" y="73068"/>
                    <a:pt x="1132532" y="71493"/>
                    <a:pt x="1125213" y="69010"/>
                  </a:cubicBezTo>
                  <a:cubicBezTo>
                    <a:pt x="1111881" y="64566"/>
                    <a:pt x="1106778" y="57378"/>
                    <a:pt x="1106915" y="49797"/>
                  </a:cubicBezTo>
                  <a:cubicBezTo>
                    <a:pt x="1106915" y="37773"/>
                    <a:pt x="1117109" y="28754"/>
                    <a:pt x="1132924" y="28754"/>
                  </a:cubicBezTo>
                  <a:cubicBezTo>
                    <a:pt x="1140380" y="28754"/>
                    <a:pt x="1146915" y="30584"/>
                    <a:pt x="1150836" y="32545"/>
                  </a:cubicBezTo>
                  <a:lnTo>
                    <a:pt x="1147438" y="46274"/>
                  </a:lnTo>
                  <a:cubicBezTo>
                    <a:pt x="1144568" y="44700"/>
                    <a:pt x="1138942" y="42615"/>
                    <a:pt x="1133584" y="42615"/>
                  </a:cubicBezTo>
                  <a:cubicBezTo>
                    <a:pt x="1128748" y="42615"/>
                    <a:pt x="1126003" y="44575"/>
                    <a:pt x="1126003" y="47712"/>
                  </a:cubicBezTo>
                  <a:cubicBezTo>
                    <a:pt x="1126003" y="50843"/>
                    <a:pt x="1128486" y="52417"/>
                    <a:pt x="1136328" y="55162"/>
                  </a:cubicBezTo>
                  <a:cubicBezTo>
                    <a:pt x="1148490" y="59344"/>
                    <a:pt x="1153456" y="65618"/>
                    <a:pt x="1153581" y="74898"/>
                  </a:cubicBezTo>
                  <a:cubicBezTo>
                    <a:pt x="1153581" y="86922"/>
                    <a:pt x="1144301" y="95685"/>
                    <a:pt x="1125997" y="95685"/>
                  </a:cubicBezTo>
                  <a:cubicBezTo>
                    <a:pt x="1117632" y="95685"/>
                    <a:pt x="1110182" y="93725"/>
                    <a:pt x="1105340" y="91105"/>
                  </a:cubicBezTo>
                  <a:lnTo>
                    <a:pt x="1108869" y="76989"/>
                  </a:lnTo>
                  <a:close/>
                  <a:moveTo>
                    <a:pt x="1183630" y="12547"/>
                  </a:moveTo>
                  <a:cubicBezTo>
                    <a:pt x="1183630" y="18037"/>
                    <a:pt x="1179579" y="22481"/>
                    <a:pt x="1172913" y="22481"/>
                  </a:cubicBezTo>
                  <a:cubicBezTo>
                    <a:pt x="1166633" y="22481"/>
                    <a:pt x="1162588" y="18037"/>
                    <a:pt x="1162588" y="12547"/>
                  </a:cubicBezTo>
                  <a:cubicBezTo>
                    <a:pt x="1162588" y="6927"/>
                    <a:pt x="1166770" y="2608"/>
                    <a:pt x="1173174" y="2608"/>
                  </a:cubicBezTo>
                  <a:cubicBezTo>
                    <a:pt x="1179585" y="2608"/>
                    <a:pt x="1183506" y="6921"/>
                    <a:pt x="1183630" y="12547"/>
                  </a:cubicBezTo>
                  <a:close/>
                  <a:moveTo>
                    <a:pt x="1163110" y="94247"/>
                  </a:moveTo>
                  <a:lnTo>
                    <a:pt x="1163110" y="30323"/>
                  </a:lnTo>
                  <a:lnTo>
                    <a:pt x="1182983" y="30323"/>
                  </a:lnTo>
                  <a:lnTo>
                    <a:pt x="1182983" y="94247"/>
                  </a:lnTo>
                  <a:lnTo>
                    <a:pt x="1163110" y="94247"/>
                  </a:lnTo>
                  <a:close/>
                  <a:moveTo>
                    <a:pt x="1218528" y="13070"/>
                  </a:moveTo>
                  <a:lnTo>
                    <a:pt x="1218528" y="30323"/>
                  </a:lnTo>
                  <a:lnTo>
                    <a:pt x="1232774" y="30323"/>
                  </a:lnTo>
                  <a:lnTo>
                    <a:pt x="1232774" y="44961"/>
                  </a:lnTo>
                  <a:lnTo>
                    <a:pt x="1218528" y="44961"/>
                  </a:lnTo>
                  <a:lnTo>
                    <a:pt x="1218528" y="68095"/>
                  </a:lnTo>
                  <a:cubicBezTo>
                    <a:pt x="1218528" y="75813"/>
                    <a:pt x="1220488" y="79341"/>
                    <a:pt x="1226370" y="79341"/>
                  </a:cubicBezTo>
                  <a:cubicBezTo>
                    <a:pt x="1229114" y="79341"/>
                    <a:pt x="1230427" y="79217"/>
                    <a:pt x="1232251" y="78819"/>
                  </a:cubicBezTo>
                  <a:lnTo>
                    <a:pt x="1232388" y="93849"/>
                  </a:lnTo>
                  <a:cubicBezTo>
                    <a:pt x="1229905" y="94764"/>
                    <a:pt x="1225069" y="95548"/>
                    <a:pt x="1219579" y="95548"/>
                  </a:cubicBezTo>
                  <a:cubicBezTo>
                    <a:pt x="1213175" y="95548"/>
                    <a:pt x="1207816" y="93327"/>
                    <a:pt x="1204549" y="90059"/>
                  </a:cubicBezTo>
                  <a:cubicBezTo>
                    <a:pt x="1200889" y="86263"/>
                    <a:pt x="1199053" y="80120"/>
                    <a:pt x="1199053" y="71107"/>
                  </a:cubicBezTo>
                  <a:lnTo>
                    <a:pt x="1199053" y="44961"/>
                  </a:lnTo>
                  <a:lnTo>
                    <a:pt x="1190557" y="44961"/>
                  </a:lnTo>
                  <a:lnTo>
                    <a:pt x="1190557" y="30323"/>
                  </a:lnTo>
                  <a:lnTo>
                    <a:pt x="1199053" y="30323"/>
                  </a:lnTo>
                  <a:lnTo>
                    <a:pt x="1199053" y="18429"/>
                  </a:lnTo>
                  <a:lnTo>
                    <a:pt x="1218528" y="13070"/>
                  </a:lnTo>
                  <a:close/>
                  <a:moveTo>
                    <a:pt x="1294869" y="78819"/>
                  </a:moveTo>
                  <a:cubicBezTo>
                    <a:pt x="1294869" y="84831"/>
                    <a:pt x="1295130" y="90713"/>
                    <a:pt x="1295915" y="94247"/>
                  </a:cubicBezTo>
                  <a:lnTo>
                    <a:pt x="1278003" y="94247"/>
                  </a:lnTo>
                  <a:lnTo>
                    <a:pt x="1276826" y="87843"/>
                  </a:lnTo>
                  <a:lnTo>
                    <a:pt x="1276440" y="87843"/>
                  </a:lnTo>
                  <a:cubicBezTo>
                    <a:pt x="1272258" y="92934"/>
                    <a:pt x="1265717" y="95685"/>
                    <a:pt x="1258136" y="95685"/>
                  </a:cubicBezTo>
                  <a:cubicBezTo>
                    <a:pt x="1245197" y="95685"/>
                    <a:pt x="1237479" y="86269"/>
                    <a:pt x="1237479" y="76074"/>
                  </a:cubicBezTo>
                  <a:cubicBezTo>
                    <a:pt x="1237479" y="59469"/>
                    <a:pt x="1252385" y="51633"/>
                    <a:pt x="1274996" y="51633"/>
                  </a:cubicBezTo>
                  <a:lnTo>
                    <a:pt x="1274996" y="50843"/>
                  </a:lnTo>
                  <a:cubicBezTo>
                    <a:pt x="1274996" y="47314"/>
                    <a:pt x="1273161" y="42478"/>
                    <a:pt x="1263364" y="42478"/>
                  </a:cubicBezTo>
                  <a:cubicBezTo>
                    <a:pt x="1256823" y="42478"/>
                    <a:pt x="1249896" y="44700"/>
                    <a:pt x="1245714" y="47314"/>
                  </a:cubicBezTo>
                  <a:lnTo>
                    <a:pt x="1242054" y="34505"/>
                  </a:lnTo>
                  <a:cubicBezTo>
                    <a:pt x="1246498" y="32022"/>
                    <a:pt x="1255261" y="28754"/>
                    <a:pt x="1266893" y="28754"/>
                  </a:cubicBezTo>
                  <a:cubicBezTo>
                    <a:pt x="1288197" y="28754"/>
                    <a:pt x="1294869" y="41302"/>
                    <a:pt x="1294869" y="56463"/>
                  </a:cubicBezTo>
                  <a:lnTo>
                    <a:pt x="1294869" y="78819"/>
                  </a:lnTo>
                  <a:close/>
                  <a:moveTo>
                    <a:pt x="1275644" y="64049"/>
                  </a:moveTo>
                  <a:cubicBezTo>
                    <a:pt x="1265188" y="64049"/>
                    <a:pt x="1257084" y="66533"/>
                    <a:pt x="1257084" y="74113"/>
                  </a:cubicBezTo>
                  <a:cubicBezTo>
                    <a:pt x="1257084" y="79211"/>
                    <a:pt x="1260483" y="81694"/>
                    <a:pt x="1264927" y="81694"/>
                  </a:cubicBezTo>
                  <a:cubicBezTo>
                    <a:pt x="1269768" y="81694"/>
                    <a:pt x="1273951" y="78421"/>
                    <a:pt x="1275252" y="74375"/>
                  </a:cubicBezTo>
                  <a:cubicBezTo>
                    <a:pt x="1275513" y="73329"/>
                    <a:pt x="1275638" y="72153"/>
                    <a:pt x="1275638" y="70977"/>
                  </a:cubicBezTo>
                  <a:lnTo>
                    <a:pt x="1275638" y="64049"/>
                  </a:lnTo>
                  <a:close/>
                  <a:moveTo>
                    <a:pt x="1308064" y="51366"/>
                  </a:moveTo>
                  <a:cubicBezTo>
                    <a:pt x="1308064" y="41955"/>
                    <a:pt x="1307933" y="35812"/>
                    <a:pt x="1307535" y="30323"/>
                  </a:cubicBezTo>
                  <a:lnTo>
                    <a:pt x="1324526" y="30323"/>
                  </a:lnTo>
                  <a:lnTo>
                    <a:pt x="1325316" y="42086"/>
                  </a:lnTo>
                  <a:lnTo>
                    <a:pt x="1325839" y="42086"/>
                  </a:lnTo>
                  <a:cubicBezTo>
                    <a:pt x="1329107" y="32669"/>
                    <a:pt x="1336818" y="28754"/>
                    <a:pt x="1343092" y="28754"/>
                  </a:cubicBezTo>
                  <a:cubicBezTo>
                    <a:pt x="1344922" y="28754"/>
                    <a:pt x="1345837" y="28879"/>
                    <a:pt x="1347274" y="29140"/>
                  </a:cubicBezTo>
                  <a:lnTo>
                    <a:pt x="1347274" y="47831"/>
                  </a:lnTo>
                  <a:cubicBezTo>
                    <a:pt x="1345706" y="47569"/>
                    <a:pt x="1344137" y="47308"/>
                    <a:pt x="1341916" y="47308"/>
                  </a:cubicBezTo>
                  <a:cubicBezTo>
                    <a:pt x="1334596" y="47308"/>
                    <a:pt x="1329630" y="51229"/>
                    <a:pt x="1328323" y="57372"/>
                  </a:cubicBezTo>
                  <a:cubicBezTo>
                    <a:pt x="1328061" y="58679"/>
                    <a:pt x="1327931" y="60247"/>
                    <a:pt x="1327931" y="61816"/>
                  </a:cubicBezTo>
                  <a:lnTo>
                    <a:pt x="1327931" y="94236"/>
                  </a:lnTo>
                  <a:lnTo>
                    <a:pt x="1308064" y="94236"/>
                  </a:lnTo>
                  <a:lnTo>
                    <a:pt x="1308064" y="51366"/>
                  </a:lnTo>
                  <a:close/>
                  <a:moveTo>
                    <a:pt x="1375636" y="12547"/>
                  </a:moveTo>
                  <a:cubicBezTo>
                    <a:pt x="1375636" y="18037"/>
                    <a:pt x="1371585" y="22481"/>
                    <a:pt x="1364919" y="22481"/>
                  </a:cubicBezTo>
                  <a:cubicBezTo>
                    <a:pt x="1358639" y="22481"/>
                    <a:pt x="1354594" y="18037"/>
                    <a:pt x="1354594" y="12547"/>
                  </a:cubicBezTo>
                  <a:cubicBezTo>
                    <a:pt x="1354594" y="6927"/>
                    <a:pt x="1358776" y="2608"/>
                    <a:pt x="1365180" y="2608"/>
                  </a:cubicBezTo>
                  <a:cubicBezTo>
                    <a:pt x="1371585" y="2608"/>
                    <a:pt x="1375506" y="6921"/>
                    <a:pt x="1375636" y="12547"/>
                  </a:cubicBezTo>
                  <a:close/>
                  <a:moveTo>
                    <a:pt x="1355116" y="94247"/>
                  </a:moveTo>
                  <a:lnTo>
                    <a:pt x="1355116" y="30323"/>
                  </a:lnTo>
                  <a:lnTo>
                    <a:pt x="1374983" y="30323"/>
                  </a:lnTo>
                  <a:lnTo>
                    <a:pt x="1374983" y="94247"/>
                  </a:lnTo>
                  <a:lnTo>
                    <a:pt x="1355116" y="94247"/>
                  </a:lnTo>
                  <a:close/>
                  <a:moveTo>
                    <a:pt x="1441516" y="78819"/>
                  </a:moveTo>
                  <a:cubicBezTo>
                    <a:pt x="1441516" y="84831"/>
                    <a:pt x="1441777" y="90713"/>
                    <a:pt x="1442561" y="94247"/>
                  </a:cubicBezTo>
                  <a:lnTo>
                    <a:pt x="1424655" y="94247"/>
                  </a:lnTo>
                  <a:lnTo>
                    <a:pt x="1423479" y="87843"/>
                  </a:lnTo>
                  <a:lnTo>
                    <a:pt x="1423087" y="87843"/>
                  </a:lnTo>
                  <a:cubicBezTo>
                    <a:pt x="1418904" y="92934"/>
                    <a:pt x="1412369" y="95685"/>
                    <a:pt x="1404789" y="95685"/>
                  </a:cubicBezTo>
                  <a:cubicBezTo>
                    <a:pt x="1391843" y="95685"/>
                    <a:pt x="1384132" y="86269"/>
                    <a:pt x="1384132" y="76074"/>
                  </a:cubicBezTo>
                  <a:cubicBezTo>
                    <a:pt x="1384132" y="59469"/>
                    <a:pt x="1399032" y="51633"/>
                    <a:pt x="1421649" y="51633"/>
                  </a:cubicBezTo>
                  <a:lnTo>
                    <a:pt x="1421649" y="50843"/>
                  </a:lnTo>
                  <a:cubicBezTo>
                    <a:pt x="1421649" y="47314"/>
                    <a:pt x="1419819" y="42478"/>
                    <a:pt x="1410017" y="42478"/>
                  </a:cubicBezTo>
                  <a:cubicBezTo>
                    <a:pt x="1403476" y="42478"/>
                    <a:pt x="1396549" y="44700"/>
                    <a:pt x="1392366" y="47314"/>
                  </a:cubicBezTo>
                  <a:lnTo>
                    <a:pt x="1388707" y="34505"/>
                  </a:lnTo>
                  <a:cubicBezTo>
                    <a:pt x="1393156" y="32022"/>
                    <a:pt x="1401913" y="28754"/>
                    <a:pt x="1413546" y="28754"/>
                  </a:cubicBezTo>
                  <a:cubicBezTo>
                    <a:pt x="1434856" y="28754"/>
                    <a:pt x="1441522" y="41302"/>
                    <a:pt x="1441522" y="56463"/>
                  </a:cubicBezTo>
                  <a:lnTo>
                    <a:pt x="1441522" y="78819"/>
                  </a:lnTo>
                  <a:close/>
                  <a:moveTo>
                    <a:pt x="1422297" y="64049"/>
                  </a:moveTo>
                  <a:cubicBezTo>
                    <a:pt x="1411835" y="64049"/>
                    <a:pt x="1403737" y="66533"/>
                    <a:pt x="1403737" y="74113"/>
                  </a:cubicBezTo>
                  <a:cubicBezTo>
                    <a:pt x="1403737" y="79211"/>
                    <a:pt x="1407129" y="81694"/>
                    <a:pt x="1411573" y="81694"/>
                  </a:cubicBezTo>
                  <a:cubicBezTo>
                    <a:pt x="1416409" y="81694"/>
                    <a:pt x="1420598" y="78421"/>
                    <a:pt x="1421899" y="74375"/>
                  </a:cubicBezTo>
                  <a:cubicBezTo>
                    <a:pt x="1422160" y="73329"/>
                    <a:pt x="1422291" y="72153"/>
                    <a:pt x="1422291" y="70977"/>
                  </a:cubicBezTo>
                  <a:lnTo>
                    <a:pt x="1422291" y="64049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2788663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98EB0F3-EDE7-182E-9E97-B931B9794D66}"/>
              </a:ext>
            </a:extLst>
          </p:cNvPr>
          <p:cNvGrpSpPr/>
          <p:nvPr userDrawn="1"/>
        </p:nvGrpSpPr>
        <p:grpSpPr>
          <a:xfrm rot="5400000">
            <a:off x="10658093" y="1238852"/>
            <a:ext cx="2390852" cy="254967"/>
            <a:chOff x="9610526" y="200165"/>
            <a:chExt cx="2390852" cy="254967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ECCAA5F7-E525-BA45-8782-255062AE7378}"/>
                </a:ext>
              </a:extLst>
            </p:cNvPr>
            <p:cNvSpPr/>
            <p:nvPr/>
          </p:nvSpPr>
          <p:spPr>
            <a:xfrm>
              <a:off x="9610526" y="449192"/>
              <a:ext cx="798762" cy="5940"/>
            </a:xfrm>
            <a:custGeom>
              <a:avLst/>
              <a:gdLst>
                <a:gd name="connsiteX0" fmla="*/ 0 w 798762"/>
                <a:gd name="connsiteY0" fmla="*/ 0 h 5940"/>
                <a:gd name="connsiteX1" fmla="*/ 798763 w 798762"/>
                <a:gd name="connsiteY1" fmla="*/ 0 h 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762" h="5940">
                  <a:moveTo>
                    <a:pt x="0" y="0"/>
                  </a:moveTo>
                  <a:lnTo>
                    <a:pt x="798763" y="0"/>
                  </a:lnTo>
                </a:path>
              </a:pathLst>
            </a:custGeom>
            <a:ln w="1137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AA197DAC-F7BB-01A3-704B-0D1173E88343}"/>
                </a:ext>
              </a:extLst>
            </p:cNvPr>
            <p:cNvGrpSpPr/>
            <p:nvPr userDrawn="1"/>
          </p:nvGrpSpPr>
          <p:grpSpPr>
            <a:xfrm>
              <a:off x="9631825" y="200165"/>
              <a:ext cx="773632" cy="183938"/>
              <a:chOff x="9631825" y="200165"/>
              <a:chExt cx="773632" cy="183938"/>
            </a:xfrm>
          </p:grpSpPr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8B6916D7-BA7D-1296-2C6C-799606411DC1}"/>
                  </a:ext>
                </a:extLst>
              </p:cNvPr>
              <p:cNvSpPr/>
              <p:nvPr/>
            </p:nvSpPr>
            <p:spPr>
              <a:xfrm>
                <a:off x="9631825" y="200165"/>
                <a:ext cx="182625" cy="183938"/>
              </a:xfrm>
              <a:custGeom>
                <a:avLst/>
                <a:gdLst>
                  <a:gd name="connsiteX0" fmla="*/ 182625 w 182625"/>
                  <a:gd name="connsiteY0" fmla="*/ 89857 h 183938"/>
                  <a:gd name="connsiteX1" fmla="*/ 89863 w 182625"/>
                  <a:gd name="connsiteY1" fmla="*/ 183938 h 183938"/>
                  <a:gd name="connsiteX2" fmla="*/ 0 w 182625"/>
                  <a:gd name="connsiteY2" fmla="*/ 94075 h 183938"/>
                  <a:gd name="connsiteX3" fmla="*/ 92233 w 182625"/>
                  <a:gd name="connsiteY3" fmla="*/ 0 h 183938"/>
                  <a:gd name="connsiteX4" fmla="*/ 182625 w 182625"/>
                  <a:gd name="connsiteY4" fmla="*/ 89857 h 183938"/>
                  <a:gd name="connsiteX5" fmla="*/ 25303 w 182625"/>
                  <a:gd name="connsiteY5" fmla="*/ 93285 h 183938"/>
                  <a:gd name="connsiteX6" fmla="*/ 91182 w 182625"/>
                  <a:gd name="connsiteY6" fmla="*/ 164963 h 183938"/>
                  <a:gd name="connsiteX7" fmla="*/ 157329 w 182625"/>
                  <a:gd name="connsiteY7" fmla="*/ 91176 h 183938"/>
                  <a:gd name="connsiteX8" fmla="*/ 91711 w 182625"/>
                  <a:gd name="connsiteY8" fmla="*/ 18969 h 183938"/>
                  <a:gd name="connsiteX9" fmla="*/ 25303 w 182625"/>
                  <a:gd name="connsiteY9" fmla="*/ 93285 h 18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625" h="183938">
                    <a:moveTo>
                      <a:pt x="182625" y="89857"/>
                    </a:moveTo>
                    <a:cubicBezTo>
                      <a:pt x="182625" y="149148"/>
                      <a:pt x="140724" y="183938"/>
                      <a:pt x="89863" y="183938"/>
                    </a:cubicBezTo>
                    <a:cubicBezTo>
                      <a:pt x="36893" y="183938"/>
                      <a:pt x="0" y="145726"/>
                      <a:pt x="0" y="94075"/>
                    </a:cubicBezTo>
                    <a:cubicBezTo>
                      <a:pt x="0" y="38741"/>
                      <a:pt x="39264" y="0"/>
                      <a:pt x="92233" y="0"/>
                    </a:cubicBezTo>
                    <a:cubicBezTo>
                      <a:pt x="146789" y="0"/>
                      <a:pt x="182625" y="38474"/>
                      <a:pt x="182625" y="89857"/>
                    </a:cubicBezTo>
                    <a:close/>
                    <a:moveTo>
                      <a:pt x="25303" y="93285"/>
                    </a:moveTo>
                    <a:cubicBezTo>
                      <a:pt x="25303" y="131765"/>
                      <a:pt x="50338" y="164963"/>
                      <a:pt x="91182" y="164963"/>
                    </a:cubicBezTo>
                    <a:cubicBezTo>
                      <a:pt x="132026" y="164963"/>
                      <a:pt x="157329" y="133339"/>
                      <a:pt x="157329" y="91176"/>
                    </a:cubicBezTo>
                    <a:cubicBezTo>
                      <a:pt x="157329" y="55073"/>
                      <a:pt x="134664" y="18969"/>
                      <a:pt x="91711" y="18969"/>
                    </a:cubicBezTo>
                    <a:cubicBezTo>
                      <a:pt x="48229" y="18975"/>
                      <a:pt x="25303" y="53492"/>
                      <a:pt x="25303" y="93285"/>
                    </a:cubicBez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ACDBF091-023E-AE2B-7D1F-697221B5A5E5}"/>
                  </a:ext>
                </a:extLst>
              </p:cNvPr>
              <p:cNvSpPr/>
              <p:nvPr/>
            </p:nvSpPr>
            <p:spPr>
              <a:xfrm>
                <a:off x="9835766" y="201745"/>
                <a:ext cx="118854" cy="179197"/>
              </a:xfrm>
              <a:custGeom>
                <a:avLst/>
                <a:gdLst>
                  <a:gd name="connsiteX0" fmla="*/ 6 w 118854"/>
                  <a:gd name="connsiteY0" fmla="*/ 3689 h 179197"/>
                  <a:gd name="connsiteX1" fmla="*/ 49019 w 118854"/>
                  <a:gd name="connsiteY1" fmla="*/ 0 h 179197"/>
                  <a:gd name="connsiteX2" fmla="*/ 102250 w 118854"/>
                  <a:gd name="connsiteY2" fmla="*/ 15286 h 179197"/>
                  <a:gd name="connsiteX3" fmla="*/ 118855 w 118854"/>
                  <a:gd name="connsiteY3" fmla="*/ 52702 h 179197"/>
                  <a:gd name="connsiteX4" fmla="*/ 104098 w 118854"/>
                  <a:gd name="connsiteY4" fmla="*/ 91443 h 179197"/>
                  <a:gd name="connsiteX5" fmla="*/ 45591 w 118854"/>
                  <a:gd name="connsiteY5" fmla="*/ 110674 h 179197"/>
                  <a:gd name="connsiteX6" fmla="*/ 23984 w 118854"/>
                  <a:gd name="connsiteY6" fmla="*/ 108571 h 179197"/>
                  <a:gd name="connsiteX7" fmla="*/ 23984 w 118854"/>
                  <a:gd name="connsiteY7" fmla="*/ 179197 h 179197"/>
                  <a:gd name="connsiteX8" fmla="*/ 0 w 118854"/>
                  <a:gd name="connsiteY8" fmla="*/ 179197 h 179197"/>
                  <a:gd name="connsiteX9" fmla="*/ 0 w 118854"/>
                  <a:gd name="connsiteY9" fmla="*/ 3689 h 179197"/>
                  <a:gd name="connsiteX10" fmla="*/ 23984 w 118854"/>
                  <a:gd name="connsiteY10" fmla="*/ 89334 h 179197"/>
                  <a:gd name="connsiteX11" fmla="*/ 46648 w 118854"/>
                  <a:gd name="connsiteY11" fmla="*/ 91705 h 179197"/>
                  <a:gd name="connsiteX12" fmla="*/ 94871 w 118854"/>
                  <a:gd name="connsiteY12" fmla="*/ 53754 h 179197"/>
                  <a:gd name="connsiteX13" fmla="*/ 49019 w 118854"/>
                  <a:gd name="connsiteY13" fmla="*/ 18708 h 179197"/>
                  <a:gd name="connsiteX14" fmla="*/ 23984 w 118854"/>
                  <a:gd name="connsiteY14" fmla="*/ 20556 h 179197"/>
                  <a:gd name="connsiteX15" fmla="*/ 23984 w 118854"/>
                  <a:gd name="connsiteY15" fmla="*/ 89334 h 17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854" h="179197">
                    <a:moveTo>
                      <a:pt x="6" y="3689"/>
                    </a:moveTo>
                    <a:cubicBezTo>
                      <a:pt x="12131" y="1586"/>
                      <a:pt x="28208" y="0"/>
                      <a:pt x="49019" y="0"/>
                    </a:cubicBezTo>
                    <a:cubicBezTo>
                      <a:pt x="73525" y="0"/>
                      <a:pt x="91182" y="5537"/>
                      <a:pt x="102250" y="15286"/>
                    </a:cubicBezTo>
                    <a:cubicBezTo>
                      <a:pt x="112266" y="23984"/>
                      <a:pt x="118855" y="36632"/>
                      <a:pt x="118855" y="52702"/>
                    </a:cubicBezTo>
                    <a:cubicBezTo>
                      <a:pt x="118855" y="68778"/>
                      <a:pt x="113847" y="81956"/>
                      <a:pt x="104098" y="91443"/>
                    </a:cubicBezTo>
                    <a:cubicBezTo>
                      <a:pt x="90921" y="104353"/>
                      <a:pt x="70365" y="110674"/>
                      <a:pt x="45591" y="110674"/>
                    </a:cubicBezTo>
                    <a:cubicBezTo>
                      <a:pt x="37422" y="110674"/>
                      <a:pt x="30043" y="110413"/>
                      <a:pt x="23984" y="108571"/>
                    </a:cubicBezTo>
                    <a:lnTo>
                      <a:pt x="23984" y="179197"/>
                    </a:lnTo>
                    <a:lnTo>
                      <a:pt x="0" y="179197"/>
                    </a:lnTo>
                    <a:lnTo>
                      <a:pt x="0" y="3689"/>
                    </a:lnTo>
                    <a:close/>
                    <a:moveTo>
                      <a:pt x="23984" y="89334"/>
                    </a:moveTo>
                    <a:cubicBezTo>
                      <a:pt x="30049" y="91182"/>
                      <a:pt x="37689" y="91705"/>
                      <a:pt x="46648" y="91705"/>
                    </a:cubicBezTo>
                    <a:cubicBezTo>
                      <a:pt x="76953" y="91705"/>
                      <a:pt x="94871" y="77999"/>
                      <a:pt x="94871" y="53754"/>
                    </a:cubicBezTo>
                    <a:cubicBezTo>
                      <a:pt x="94871" y="28457"/>
                      <a:pt x="75106" y="18708"/>
                      <a:pt x="49019" y="18708"/>
                    </a:cubicBezTo>
                    <a:cubicBezTo>
                      <a:pt x="37161" y="18708"/>
                      <a:pt x="28463" y="19766"/>
                      <a:pt x="23984" y="20556"/>
                    </a:cubicBezTo>
                    <a:lnTo>
                      <a:pt x="23984" y="89334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5C86FE85-00B7-9FA0-7A31-438375C62AA1}"/>
                  </a:ext>
                </a:extLst>
              </p:cNvPr>
              <p:cNvSpPr/>
              <p:nvPr/>
            </p:nvSpPr>
            <p:spPr>
              <a:xfrm>
                <a:off x="9977262" y="203325"/>
                <a:ext cx="108577" cy="177610"/>
              </a:xfrm>
              <a:custGeom>
                <a:avLst/>
                <a:gdLst>
                  <a:gd name="connsiteX0" fmla="*/ 0 w 108577"/>
                  <a:gd name="connsiteY0" fmla="*/ 0 h 177610"/>
                  <a:gd name="connsiteX1" fmla="*/ 23984 w 108577"/>
                  <a:gd name="connsiteY1" fmla="*/ 0 h 177610"/>
                  <a:gd name="connsiteX2" fmla="*/ 23984 w 108577"/>
                  <a:gd name="connsiteY2" fmla="*/ 157584 h 177610"/>
                  <a:gd name="connsiteX3" fmla="*/ 108577 w 108577"/>
                  <a:gd name="connsiteY3" fmla="*/ 157584 h 177610"/>
                  <a:gd name="connsiteX4" fmla="*/ 108577 w 108577"/>
                  <a:gd name="connsiteY4" fmla="*/ 177611 h 177610"/>
                  <a:gd name="connsiteX5" fmla="*/ 0 w 108577"/>
                  <a:gd name="connsiteY5" fmla="*/ 177611 h 177610"/>
                  <a:gd name="connsiteX6" fmla="*/ 0 w 108577"/>
                  <a:gd name="connsiteY6" fmla="*/ 0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77" h="177610">
                    <a:moveTo>
                      <a:pt x="0" y="0"/>
                    </a:moveTo>
                    <a:lnTo>
                      <a:pt x="23984" y="0"/>
                    </a:lnTo>
                    <a:lnTo>
                      <a:pt x="23984" y="157584"/>
                    </a:lnTo>
                    <a:lnTo>
                      <a:pt x="108577" y="157584"/>
                    </a:lnTo>
                    <a:lnTo>
                      <a:pt x="108577" y="177611"/>
                    </a:lnTo>
                    <a:lnTo>
                      <a:pt x="0" y="1776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88D2949B-80F5-1094-76E0-29079CBB9789}"/>
                  </a:ext>
                </a:extLst>
              </p:cNvPr>
              <p:cNvSpPr/>
              <p:nvPr/>
            </p:nvSpPr>
            <p:spPr>
              <a:xfrm>
                <a:off x="10088192" y="203331"/>
                <a:ext cx="163917" cy="177610"/>
              </a:xfrm>
              <a:custGeom>
                <a:avLst/>
                <a:gdLst>
                  <a:gd name="connsiteX0" fmla="*/ 45591 w 163917"/>
                  <a:gd name="connsiteY0" fmla="*/ 120952 h 177610"/>
                  <a:gd name="connsiteX1" fmla="*/ 25297 w 163917"/>
                  <a:gd name="connsiteY1" fmla="*/ 177611 h 177610"/>
                  <a:gd name="connsiteX2" fmla="*/ 0 w 163917"/>
                  <a:gd name="connsiteY2" fmla="*/ 177611 h 177610"/>
                  <a:gd name="connsiteX3" fmla="*/ 66937 w 163917"/>
                  <a:gd name="connsiteY3" fmla="*/ 0 h 177610"/>
                  <a:gd name="connsiteX4" fmla="*/ 96190 w 163917"/>
                  <a:gd name="connsiteY4" fmla="*/ 0 h 177610"/>
                  <a:gd name="connsiteX5" fmla="*/ 163917 w 163917"/>
                  <a:gd name="connsiteY5" fmla="*/ 177611 h 177610"/>
                  <a:gd name="connsiteX6" fmla="*/ 138092 w 163917"/>
                  <a:gd name="connsiteY6" fmla="*/ 177611 h 177610"/>
                  <a:gd name="connsiteX7" fmla="*/ 116485 w 163917"/>
                  <a:gd name="connsiteY7" fmla="*/ 120952 h 177610"/>
                  <a:gd name="connsiteX8" fmla="*/ 45591 w 163917"/>
                  <a:gd name="connsiteY8" fmla="*/ 120952 h 177610"/>
                  <a:gd name="connsiteX9" fmla="*/ 111209 w 163917"/>
                  <a:gd name="connsiteY9" fmla="*/ 102505 h 177610"/>
                  <a:gd name="connsiteX10" fmla="*/ 90915 w 163917"/>
                  <a:gd name="connsiteY10" fmla="*/ 49274 h 177610"/>
                  <a:gd name="connsiteX11" fmla="*/ 81165 w 163917"/>
                  <a:gd name="connsiteY11" fmla="*/ 19754 h 177610"/>
                  <a:gd name="connsiteX12" fmla="*/ 80637 w 163917"/>
                  <a:gd name="connsiteY12" fmla="*/ 19754 h 177610"/>
                  <a:gd name="connsiteX13" fmla="*/ 71149 w 163917"/>
                  <a:gd name="connsiteY13" fmla="*/ 49007 h 177610"/>
                  <a:gd name="connsiteX14" fmla="*/ 50861 w 163917"/>
                  <a:gd name="connsiteY14" fmla="*/ 102505 h 177610"/>
                  <a:gd name="connsiteX15" fmla="*/ 111209 w 163917"/>
                  <a:gd name="connsiteY15" fmla="*/ 102505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917" h="177610">
                    <a:moveTo>
                      <a:pt x="45591" y="120952"/>
                    </a:moveTo>
                    <a:lnTo>
                      <a:pt x="25297" y="177611"/>
                    </a:lnTo>
                    <a:lnTo>
                      <a:pt x="0" y="177611"/>
                    </a:lnTo>
                    <a:lnTo>
                      <a:pt x="66937" y="0"/>
                    </a:lnTo>
                    <a:lnTo>
                      <a:pt x="96190" y="0"/>
                    </a:lnTo>
                    <a:lnTo>
                      <a:pt x="163917" y="177611"/>
                    </a:lnTo>
                    <a:lnTo>
                      <a:pt x="138092" y="177611"/>
                    </a:lnTo>
                    <a:lnTo>
                      <a:pt x="116485" y="120952"/>
                    </a:lnTo>
                    <a:lnTo>
                      <a:pt x="45591" y="120952"/>
                    </a:lnTo>
                    <a:close/>
                    <a:moveTo>
                      <a:pt x="111209" y="102505"/>
                    </a:moveTo>
                    <a:lnTo>
                      <a:pt x="90915" y="49274"/>
                    </a:lnTo>
                    <a:cubicBezTo>
                      <a:pt x="86702" y="37939"/>
                      <a:pt x="83797" y="28719"/>
                      <a:pt x="81165" y="19754"/>
                    </a:cubicBezTo>
                    <a:lnTo>
                      <a:pt x="80637" y="19754"/>
                    </a:lnTo>
                    <a:cubicBezTo>
                      <a:pt x="77738" y="28980"/>
                      <a:pt x="75100" y="38462"/>
                      <a:pt x="71149" y="49007"/>
                    </a:cubicBezTo>
                    <a:lnTo>
                      <a:pt x="50861" y="102505"/>
                    </a:lnTo>
                    <a:lnTo>
                      <a:pt x="111209" y="102505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7C1C87B2-BCB7-0048-224C-1E443F7A7EAB}"/>
                  </a:ext>
                </a:extLst>
              </p:cNvPr>
              <p:cNvSpPr/>
              <p:nvPr/>
            </p:nvSpPr>
            <p:spPr>
              <a:xfrm>
                <a:off x="10260783" y="203325"/>
                <a:ext cx="144674" cy="180777"/>
              </a:xfrm>
              <a:custGeom>
                <a:avLst/>
                <a:gdLst>
                  <a:gd name="connsiteX0" fmla="*/ 23978 w 144674"/>
                  <a:gd name="connsiteY0" fmla="*/ 0 h 180777"/>
                  <a:gd name="connsiteX1" fmla="*/ 23978 w 144674"/>
                  <a:gd name="connsiteY1" fmla="*/ 100670 h 180777"/>
                  <a:gd name="connsiteX2" fmla="*/ 71410 w 144674"/>
                  <a:gd name="connsiteY2" fmla="*/ 161541 h 180777"/>
                  <a:gd name="connsiteX3" fmla="*/ 120691 w 144674"/>
                  <a:gd name="connsiteY3" fmla="*/ 100670 h 180777"/>
                  <a:gd name="connsiteX4" fmla="*/ 120691 w 144674"/>
                  <a:gd name="connsiteY4" fmla="*/ 0 h 180777"/>
                  <a:gd name="connsiteX5" fmla="*/ 144674 w 144674"/>
                  <a:gd name="connsiteY5" fmla="*/ 0 h 180777"/>
                  <a:gd name="connsiteX6" fmla="*/ 144674 w 144674"/>
                  <a:gd name="connsiteY6" fmla="*/ 99612 h 180777"/>
                  <a:gd name="connsiteX7" fmla="*/ 70097 w 144674"/>
                  <a:gd name="connsiteY7" fmla="*/ 180777 h 180777"/>
                  <a:gd name="connsiteX8" fmla="*/ 0 w 144674"/>
                  <a:gd name="connsiteY8" fmla="*/ 100141 h 180777"/>
                  <a:gd name="connsiteX9" fmla="*/ 0 w 144674"/>
                  <a:gd name="connsiteY9" fmla="*/ 0 h 180777"/>
                  <a:gd name="connsiteX10" fmla="*/ 23978 w 144674"/>
                  <a:gd name="connsiteY10" fmla="*/ 0 h 18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674" h="180777">
                    <a:moveTo>
                      <a:pt x="23978" y="0"/>
                    </a:moveTo>
                    <a:lnTo>
                      <a:pt x="23978" y="100670"/>
                    </a:lnTo>
                    <a:cubicBezTo>
                      <a:pt x="23978" y="142833"/>
                      <a:pt x="43743" y="161541"/>
                      <a:pt x="71410" y="161541"/>
                    </a:cubicBezTo>
                    <a:cubicBezTo>
                      <a:pt x="101187" y="161541"/>
                      <a:pt x="120691" y="142304"/>
                      <a:pt x="120691" y="100670"/>
                    </a:cubicBezTo>
                    <a:lnTo>
                      <a:pt x="120691" y="0"/>
                    </a:lnTo>
                    <a:lnTo>
                      <a:pt x="144674" y="0"/>
                    </a:lnTo>
                    <a:lnTo>
                      <a:pt x="144674" y="99612"/>
                    </a:lnTo>
                    <a:cubicBezTo>
                      <a:pt x="144674" y="156800"/>
                      <a:pt x="112783" y="180777"/>
                      <a:pt x="70097" y="180777"/>
                    </a:cubicBezTo>
                    <a:cubicBezTo>
                      <a:pt x="30566" y="180777"/>
                      <a:pt x="0" y="158903"/>
                      <a:pt x="0" y="100141"/>
                    </a:cubicBezTo>
                    <a:lnTo>
                      <a:pt x="0" y="0"/>
                    </a:lnTo>
                    <a:lnTo>
                      <a:pt x="23978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</p:grp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65451330-388A-A1DD-344A-8F3C722F9D48}"/>
                </a:ext>
              </a:extLst>
            </p:cNvPr>
            <p:cNvSpPr/>
            <p:nvPr/>
          </p:nvSpPr>
          <p:spPr>
            <a:xfrm>
              <a:off x="10554896" y="210401"/>
              <a:ext cx="521771" cy="95696"/>
            </a:xfrm>
            <a:custGeom>
              <a:avLst/>
              <a:gdLst>
                <a:gd name="connsiteX0" fmla="*/ 80524 w 521771"/>
                <a:gd name="connsiteY0" fmla="*/ 49286 h 95696"/>
                <a:gd name="connsiteX1" fmla="*/ 39608 w 521771"/>
                <a:gd name="connsiteY1" fmla="*/ 95697 h 95696"/>
                <a:gd name="connsiteX2" fmla="*/ 0 w 521771"/>
                <a:gd name="connsiteY2" fmla="*/ 50861 h 95696"/>
                <a:gd name="connsiteX3" fmla="*/ 40785 w 521771"/>
                <a:gd name="connsiteY3" fmla="*/ 4586 h 95696"/>
                <a:gd name="connsiteX4" fmla="*/ 80524 w 521771"/>
                <a:gd name="connsiteY4" fmla="*/ 49286 h 95696"/>
                <a:gd name="connsiteX5" fmla="*/ 12025 w 521771"/>
                <a:gd name="connsiteY5" fmla="*/ 50599 h 95696"/>
                <a:gd name="connsiteX6" fmla="*/ 40262 w 521771"/>
                <a:gd name="connsiteY6" fmla="*/ 86411 h 95696"/>
                <a:gd name="connsiteX7" fmla="*/ 68499 w 521771"/>
                <a:gd name="connsiteY7" fmla="*/ 49809 h 95696"/>
                <a:gd name="connsiteX8" fmla="*/ 40399 w 521771"/>
                <a:gd name="connsiteY8" fmla="*/ 13860 h 95696"/>
                <a:gd name="connsiteX9" fmla="*/ 12025 w 521771"/>
                <a:gd name="connsiteY9" fmla="*/ 50599 h 95696"/>
                <a:gd name="connsiteX10" fmla="*/ 95543 w 521771"/>
                <a:gd name="connsiteY10" fmla="*/ 94253 h 95696"/>
                <a:gd name="connsiteX11" fmla="*/ 95543 w 521771"/>
                <a:gd name="connsiteY11" fmla="*/ 39745 h 95696"/>
                <a:gd name="connsiteX12" fmla="*/ 86780 w 521771"/>
                <a:gd name="connsiteY12" fmla="*/ 39745 h 95696"/>
                <a:gd name="connsiteX13" fmla="*/ 86780 w 521771"/>
                <a:gd name="connsiteY13" fmla="*/ 30982 h 95696"/>
                <a:gd name="connsiteX14" fmla="*/ 95543 w 521771"/>
                <a:gd name="connsiteY14" fmla="*/ 30982 h 95696"/>
                <a:gd name="connsiteX15" fmla="*/ 95543 w 521771"/>
                <a:gd name="connsiteY15" fmla="*/ 27453 h 95696"/>
                <a:gd name="connsiteX16" fmla="*/ 123126 w 521771"/>
                <a:gd name="connsiteY16" fmla="*/ 0 h 95696"/>
                <a:gd name="connsiteX17" fmla="*/ 139203 w 521771"/>
                <a:gd name="connsiteY17" fmla="*/ 4182 h 95696"/>
                <a:gd name="connsiteX18" fmla="*/ 135935 w 521771"/>
                <a:gd name="connsiteY18" fmla="*/ 12945 h 95696"/>
                <a:gd name="connsiteX19" fmla="*/ 122598 w 521771"/>
                <a:gd name="connsiteY19" fmla="*/ 9286 h 95696"/>
                <a:gd name="connsiteX20" fmla="*/ 106914 w 521771"/>
                <a:gd name="connsiteY20" fmla="*/ 27845 h 95696"/>
                <a:gd name="connsiteX21" fmla="*/ 106914 w 521771"/>
                <a:gd name="connsiteY21" fmla="*/ 30982 h 95696"/>
                <a:gd name="connsiteX22" fmla="*/ 143647 w 521771"/>
                <a:gd name="connsiteY22" fmla="*/ 30982 h 95696"/>
                <a:gd name="connsiteX23" fmla="*/ 143647 w 521771"/>
                <a:gd name="connsiteY23" fmla="*/ 94247 h 95696"/>
                <a:gd name="connsiteX24" fmla="*/ 132139 w 521771"/>
                <a:gd name="connsiteY24" fmla="*/ 94247 h 95696"/>
                <a:gd name="connsiteX25" fmla="*/ 132139 w 521771"/>
                <a:gd name="connsiteY25" fmla="*/ 39739 h 95696"/>
                <a:gd name="connsiteX26" fmla="*/ 106908 w 521771"/>
                <a:gd name="connsiteY26" fmla="*/ 39739 h 95696"/>
                <a:gd name="connsiteX27" fmla="*/ 106908 w 521771"/>
                <a:gd name="connsiteY27" fmla="*/ 94247 h 95696"/>
                <a:gd name="connsiteX28" fmla="*/ 95543 w 521771"/>
                <a:gd name="connsiteY28" fmla="*/ 94247 h 95696"/>
                <a:gd name="connsiteX29" fmla="*/ 205207 w 521771"/>
                <a:gd name="connsiteY29" fmla="*/ 92031 h 95696"/>
                <a:gd name="connsiteX30" fmla="*/ 187039 w 521771"/>
                <a:gd name="connsiteY30" fmla="*/ 95691 h 95696"/>
                <a:gd name="connsiteX31" fmla="*/ 155534 w 521771"/>
                <a:gd name="connsiteY31" fmla="*/ 63402 h 95696"/>
                <a:gd name="connsiteX32" fmla="*/ 189523 w 521771"/>
                <a:gd name="connsiteY32" fmla="*/ 29675 h 95696"/>
                <a:gd name="connsiteX33" fmla="*/ 205468 w 521771"/>
                <a:gd name="connsiteY33" fmla="*/ 33067 h 95696"/>
                <a:gd name="connsiteX34" fmla="*/ 202854 w 521771"/>
                <a:gd name="connsiteY34" fmla="*/ 41830 h 95696"/>
                <a:gd name="connsiteX35" fmla="*/ 189523 w 521771"/>
                <a:gd name="connsiteY35" fmla="*/ 38824 h 95696"/>
                <a:gd name="connsiteX36" fmla="*/ 167167 w 521771"/>
                <a:gd name="connsiteY36" fmla="*/ 62742 h 95696"/>
                <a:gd name="connsiteX37" fmla="*/ 189131 w 521771"/>
                <a:gd name="connsiteY37" fmla="*/ 86399 h 95696"/>
                <a:gd name="connsiteX38" fmla="*/ 203252 w 521771"/>
                <a:gd name="connsiteY38" fmla="*/ 83393 h 95696"/>
                <a:gd name="connsiteX39" fmla="*/ 205207 w 521771"/>
                <a:gd name="connsiteY39" fmla="*/ 92031 h 95696"/>
                <a:gd name="connsiteX40" fmla="*/ 228858 w 521771"/>
                <a:gd name="connsiteY40" fmla="*/ 13213 h 95696"/>
                <a:gd name="connsiteX41" fmla="*/ 221539 w 521771"/>
                <a:gd name="connsiteY41" fmla="*/ 20271 h 95696"/>
                <a:gd name="connsiteX42" fmla="*/ 214611 w 521771"/>
                <a:gd name="connsiteY42" fmla="*/ 13213 h 95696"/>
                <a:gd name="connsiteX43" fmla="*/ 221800 w 521771"/>
                <a:gd name="connsiteY43" fmla="*/ 6024 h 95696"/>
                <a:gd name="connsiteX44" fmla="*/ 228858 w 521771"/>
                <a:gd name="connsiteY44" fmla="*/ 13213 h 95696"/>
                <a:gd name="connsiteX45" fmla="*/ 216049 w 521771"/>
                <a:gd name="connsiteY45" fmla="*/ 94253 h 95696"/>
                <a:gd name="connsiteX46" fmla="*/ 216049 w 521771"/>
                <a:gd name="connsiteY46" fmla="*/ 30988 h 95696"/>
                <a:gd name="connsiteX47" fmla="*/ 227551 w 521771"/>
                <a:gd name="connsiteY47" fmla="*/ 30988 h 95696"/>
                <a:gd name="connsiteX48" fmla="*/ 227551 w 521771"/>
                <a:gd name="connsiteY48" fmla="*/ 94253 h 95696"/>
                <a:gd name="connsiteX49" fmla="*/ 216049 w 521771"/>
                <a:gd name="connsiteY49" fmla="*/ 94253 h 95696"/>
                <a:gd name="connsiteX50" fmla="*/ 244019 w 521771"/>
                <a:gd name="connsiteY50" fmla="*/ 48116 h 95696"/>
                <a:gd name="connsiteX51" fmla="*/ 243496 w 521771"/>
                <a:gd name="connsiteY51" fmla="*/ 30988 h 95696"/>
                <a:gd name="connsiteX52" fmla="*/ 253691 w 521771"/>
                <a:gd name="connsiteY52" fmla="*/ 30988 h 95696"/>
                <a:gd name="connsiteX53" fmla="*/ 254345 w 521771"/>
                <a:gd name="connsiteY53" fmla="*/ 41444 h 95696"/>
                <a:gd name="connsiteX54" fmla="*/ 254606 w 521771"/>
                <a:gd name="connsiteY54" fmla="*/ 41444 h 95696"/>
                <a:gd name="connsiteX55" fmla="*/ 275524 w 521771"/>
                <a:gd name="connsiteY55" fmla="*/ 29687 h 95696"/>
                <a:gd name="connsiteX56" fmla="*/ 297874 w 521771"/>
                <a:gd name="connsiteY56" fmla="*/ 56611 h 95696"/>
                <a:gd name="connsiteX57" fmla="*/ 297874 w 521771"/>
                <a:gd name="connsiteY57" fmla="*/ 94259 h 95696"/>
                <a:gd name="connsiteX58" fmla="*/ 286372 w 521771"/>
                <a:gd name="connsiteY58" fmla="*/ 94259 h 95696"/>
                <a:gd name="connsiteX59" fmla="*/ 286372 w 521771"/>
                <a:gd name="connsiteY59" fmla="*/ 57788 h 95696"/>
                <a:gd name="connsiteX60" fmla="*/ 271734 w 521771"/>
                <a:gd name="connsiteY60" fmla="*/ 39097 h 95696"/>
                <a:gd name="connsiteX61" fmla="*/ 256305 w 521771"/>
                <a:gd name="connsiteY61" fmla="*/ 50867 h 95696"/>
                <a:gd name="connsiteX62" fmla="*/ 255521 w 521771"/>
                <a:gd name="connsiteY62" fmla="*/ 56225 h 95696"/>
                <a:gd name="connsiteX63" fmla="*/ 255521 w 521771"/>
                <a:gd name="connsiteY63" fmla="*/ 94259 h 95696"/>
                <a:gd name="connsiteX64" fmla="*/ 244019 w 521771"/>
                <a:gd name="connsiteY64" fmla="*/ 94259 h 95696"/>
                <a:gd name="connsiteX65" fmla="*/ 244019 w 521771"/>
                <a:gd name="connsiteY65" fmla="*/ 48116 h 95696"/>
                <a:gd name="connsiteX66" fmla="*/ 358383 w 521771"/>
                <a:gd name="connsiteY66" fmla="*/ 79092 h 95696"/>
                <a:gd name="connsiteX67" fmla="*/ 359298 w 521771"/>
                <a:gd name="connsiteY67" fmla="*/ 94259 h 95696"/>
                <a:gd name="connsiteX68" fmla="*/ 348972 w 521771"/>
                <a:gd name="connsiteY68" fmla="*/ 94259 h 95696"/>
                <a:gd name="connsiteX69" fmla="*/ 348057 w 521771"/>
                <a:gd name="connsiteY69" fmla="*/ 86286 h 95696"/>
                <a:gd name="connsiteX70" fmla="*/ 347665 w 521771"/>
                <a:gd name="connsiteY70" fmla="*/ 86286 h 95696"/>
                <a:gd name="connsiteX71" fmla="*/ 328321 w 521771"/>
                <a:gd name="connsiteY71" fmla="*/ 95697 h 95696"/>
                <a:gd name="connsiteX72" fmla="*/ 308978 w 521771"/>
                <a:gd name="connsiteY72" fmla="*/ 77524 h 95696"/>
                <a:gd name="connsiteX73" fmla="*/ 347018 w 521771"/>
                <a:gd name="connsiteY73" fmla="*/ 53991 h 95696"/>
                <a:gd name="connsiteX74" fmla="*/ 347018 w 521771"/>
                <a:gd name="connsiteY74" fmla="*/ 52684 h 95696"/>
                <a:gd name="connsiteX75" fmla="*/ 332641 w 521771"/>
                <a:gd name="connsiteY75" fmla="*/ 38177 h 95696"/>
                <a:gd name="connsiteX76" fmla="*/ 316041 w 521771"/>
                <a:gd name="connsiteY76" fmla="*/ 42882 h 95696"/>
                <a:gd name="connsiteX77" fmla="*/ 313427 w 521771"/>
                <a:gd name="connsiteY77" fmla="*/ 35170 h 95696"/>
                <a:gd name="connsiteX78" fmla="*/ 334346 w 521771"/>
                <a:gd name="connsiteY78" fmla="*/ 29681 h 95696"/>
                <a:gd name="connsiteX79" fmla="*/ 358395 w 521771"/>
                <a:gd name="connsiteY79" fmla="*/ 55429 h 95696"/>
                <a:gd name="connsiteX80" fmla="*/ 358395 w 521771"/>
                <a:gd name="connsiteY80" fmla="*/ 79092 h 95696"/>
                <a:gd name="connsiteX81" fmla="*/ 347273 w 521771"/>
                <a:gd name="connsiteY81" fmla="*/ 61970 h 95696"/>
                <a:gd name="connsiteX82" fmla="*/ 320473 w 521771"/>
                <a:gd name="connsiteY82" fmla="*/ 76217 h 95696"/>
                <a:gd name="connsiteX83" fmla="*/ 331191 w 521771"/>
                <a:gd name="connsiteY83" fmla="*/ 87195 h 95696"/>
                <a:gd name="connsiteX84" fmla="*/ 346750 w 521771"/>
                <a:gd name="connsiteY84" fmla="*/ 76609 h 95696"/>
                <a:gd name="connsiteX85" fmla="*/ 347273 w 521771"/>
                <a:gd name="connsiteY85" fmla="*/ 72955 h 95696"/>
                <a:gd name="connsiteX86" fmla="*/ 347273 w 521771"/>
                <a:gd name="connsiteY86" fmla="*/ 61970 h 95696"/>
                <a:gd name="connsiteX87" fmla="*/ 453931 w 521771"/>
                <a:gd name="connsiteY87" fmla="*/ 1444 h 95696"/>
                <a:gd name="connsiteX88" fmla="*/ 453931 w 521771"/>
                <a:gd name="connsiteY88" fmla="*/ 77916 h 95696"/>
                <a:gd name="connsiteX89" fmla="*/ 454454 w 521771"/>
                <a:gd name="connsiteY89" fmla="*/ 94253 h 95696"/>
                <a:gd name="connsiteX90" fmla="*/ 444259 w 521771"/>
                <a:gd name="connsiteY90" fmla="*/ 94253 h 95696"/>
                <a:gd name="connsiteX91" fmla="*/ 443737 w 521771"/>
                <a:gd name="connsiteY91" fmla="*/ 83268 h 95696"/>
                <a:gd name="connsiteX92" fmla="*/ 443345 w 521771"/>
                <a:gd name="connsiteY92" fmla="*/ 83268 h 95696"/>
                <a:gd name="connsiteX93" fmla="*/ 422040 w 521771"/>
                <a:gd name="connsiteY93" fmla="*/ 95691 h 95696"/>
                <a:gd name="connsiteX94" fmla="*/ 394848 w 521771"/>
                <a:gd name="connsiteY94" fmla="*/ 63533 h 95696"/>
                <a:gd name="connsiteX95" fmla="*/ 423211 w 521771"/>
                <a:gd name="connsiteY95" fmla="*/ 29681 h 95696"/>
                <a:gd name="connsiteX96" fmla="*/ 442293 w 521771"/>
                <a:gd name="connsiteY96" fmla="*/ 39216 h 95696"/>
                <a:gd name="connsiteX97" fmla="*/ 442554 w 521771"/>
                <a:gd name="connsiteY97" fmla="*/ 39216 h 95696"/>
                <a:gd name="connsiteX98" fmla="*/ 442554 w 521771"/>
                <a:gd name="connsiteY98" fmla="*/ 1444 h 95696"/>
                <a:gd name="connsiteX99" fmla="*/ 453931 w 521771"/>
                <a:gd name="connsiteY99" fmla="*/ 1444 h 95696"/>
                <a:gd name="connsiteX100" fmla="*/ 442554 w 521771"/>
                <a:gd name="connsiteY100" fmla="*/ 56742 h 95696"/>
                <a:gd name="connsiteX101" fmla="*/ 442032 w 521771"/>
                <a:gd name="connsiteY101" fmla="*/ 51906 h 95696"/>
                <a:gd name="connsiteX102" fmla="*/ 425433 w 521771"/>
                <a:gd name="connsiteY102" fmla="*/ 38699 h 95696"/>
                <a:gd name="connsiteX103" fmla="*/ 406481 w 521771"/>
                <a:gd name="connsiteY103" fmla="*/ 63016 h 95696"/>
                <a:gd name="connsiteX104" fmla="*/ 425171 w 521771"/>
                <a:gd name="connsiteY104" fmla="*/ 86411 h 95696"/>
                <a:gd name="connsiteX105" fmla="*/ 442032 w 521771"/>
                <a:gd name="connsiteY105" fmla="*/ 72682 h 95696"/>
                <a:gd name="connsiteX106" fmla="*/ 442554 w 521771"/>
                <a:gd name="connsiteY106" fmla="*/ 67715 h 95696"/>
                <a:gd name="connsiteX107" fmla="*/ 442554 w 521771"/>
                <a:gd name="connsiteY107" fmla="*/ 56742 h 95696"/>
                <a:gd name="connsiteX108" fmla="*/ 476929 w 521771"/>
                <a:gd name="connsiteY108" fmla="*/ 64715 h 95696"/>
                <a:gd name="connsiteX109" fmla="*/ 498625 w 521771"/>
                <a:gd name="connsiteY109" fmla="*/ 86673 h 95696"/>
                <a:gd name="connsiteX110" fmla="*/ 516145 w 521771"/>
                <a:gd name="connsiteY110" fmla="*/ 83405 h 95696"/>
                <a:gd name="connsiteX111" fmla="*/ 518236 w 521771"/>
                <a:gd name="connsiteY111" fmla="*/ 91639 h 95696"/>
                <a:gd name="connsiteX112" fmla="*/ 497063 w 521771"/>
                <a:gd name="connsiteY112" fmla="*/ 95697 h 95696"/>
                <a:gd name="connsiteX113" fmla="*/ 465950 w 521771"/>
                <a:gd name="connsiteY113" fmla="*/ 63669 h 95696"/>
                <a:gd name="connsiteX114" fmla="*/ 495625 w 521771"/>
                <a:gd name="connsiteY114" fmla="*/ 29681 h 95696"/>
                <a:gd name="connsiteX115" fmla="*/ 521771 w 521771"/>
                <a:gd name="connsiteY115" fmla="*/ 59350 h 95696"/>
                <a:gd name="connsiteX116" fmla="*/ 521379 w 521771"/>
                <a:gd name="connsiteY116" fmla="*/ 64709 h 95696"/>
                <a:gd name="connsiteX117" fmla="*/ 476929 w 521771"/>
                <a:gd name="connsiteY117" fmla="*/ 64709 h 95696"/>
                <a:gd name="connsiteX118" fmla="*/ 510650 w 521771"/>
                <a:gd name="connsiteY118" fmla="*/ 56481 h 95696"/>
                <a:gd name="connsiteX119" fmla="*/ 494704 w 521771"/>
                <a:gd name="connsiteY119" fmla="*/ 37915 h 95696"/>
                <a:gd name="connsiteX120" fmla="*/ 477054 w 521771"/>
                <a:gd name="connsiteY120" fmla="*/ 56481 h 95696"/>
                <a:gd name="connsiteX121" fmla="*/ 510650 w 521771"/>
                <a:gd name="connsiteY121" fmla="*/ 56481 h 9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21771" h="95696">
                  <a:moveTo>
                    <a:pt x="80524" y="49286"/>
                  </a:moveTo>
                  <a:cubicBezTo>
                    <a:pt x="80524" y="79484"/>
                    <a:pt x="62089" y="95697"/>
                    <a:pt x="39608" y="95697"/>
                  </a:cubicBezTo>
                  <a:cubicBezTo>
                    <a:pt x="16207" y="95697"/>
                    <a:pt x="0" y="77524"/>
                    <a:pt x="0" y="50861"/>
                  </a:cubicBezTo>
                  <a:cubicBezTo>
                    <a:pt x="0" y="22885"/>
                    <a:pt x="17258" y="4586"/>
                    <a:pt x="40785" y="4586"/>
                  </a:cubicBezTo>
                  <a:cubicBezTo>
                    <a:pt x="64970" y="4586"/>
                    <a:pt x="80524" y="23015"/>
                    <a:pt x="80524" y="49286"/>
                  </a:cubicBezTo>
                  <a:close/>
                  <a:moveTo>
                    <a:pt x="12025" y="50599"/>
                  </a:moveTo>
                  <a:cubicBezTo>
                    <a:pt x="12025" y="69557"/>
                    <a:pt x="22219" y="86411"/>
                    <a:pt x="40262" y="86411"/>
                  </a:cubicBezTo>
                  <a:cubicBezTo>
                    <a:pt x="58299" y="86411"/>
                    <a:pt x="68499" y="69812"/>
                    <a:pt x="68499" y="49809"/>
                  </a:cubicBezTo>
                  <a:cubicBezTo>
                    <a:pt x="68499" y="32164"/>
                    <a:pt x="59350" y="13860"/>
                    <a:pt x="40399" y="13860"/>
                  </a:cubicBezTo>
                  <a:cubicBezTo>
                    <a:pt x="21447" y="13860"/>
                    <a:pt x="12025" y="31380"/>
                    <a:pt x="12025" y="50599"/>
                  </a:cubicBezTo>
                  <a:close/>
                  <a:moveTo>
                    <a:pt x="95543" y="94253"/>
                  </a:moveTo>
                  <a:lnTo>
                    <a:pt x="95543" y="39745"/>
                  </a:lnTo>
                  <a:lnTo>
                    <a:pt x="86780" y="39745"/>
                  </a:lnTo>
                  <a:lnTo>
                    <a:pt x="86780" y="30982"/>
                  </a:lnTo>
                  <a:lnTo>
                    <a:pt x="95543" y="30982"/>
                  </a:lnTo>
                  <a:lnTo>
                    <a:pt x="95543" y="27453"/>
                  </a:lnTo>
                  <a:cubicBezTo>
                    <a:pt x="95543" y="10848"/>
                    <a:pt x="105345" y="0"/>
                    <a:pt x="123126" y="0"/>
                  </a:cubicBezTo>
                  <a:cubicBezTo>
                    <a:pt x="129008" y="0"/>
                    <a:pt x="135935" y="1836"/>
                    <a:pt x="139203" y="4182"/>
                  </a:cubicBezTo>
                  <a:lnTo>
                    <a:pt x="135935" y="12945"/>
                  </a:lnTo>
                  <a:cubicBezTo>
                    <a:pt x="133060" y="10985"/>
                    <a:pt x="128224" y="9286"/>
                    <a:pt x="122598" y="9286"/>
                  </a:cubicBezTo>
                  <a:cubicBezTo>
                    <a:pt x="110443" y="9286"/>
                    <a:pt x="106914" y="17781"/>
                    <a:pt x="106914" y="27845"/>
                  </a:cubicBezTo>
                  <a:lnTo>
                    <a:pt x="106914" y="30982"/>
                  </a:lnTo>
                  <a:lnTo>
                    <a:pt x="143647" y="30982"/>
                  </a:lnTo>
                  <a:lnTo>
                    <a:pt x="143647" y="94247"/>
                  </a:lnTo>
                  <a:lnTo>
                    <a:pt x="132139" y="94247"/>
                  </a:lnTo>
                  <a:lnTo>
                    <a:pt x="132139" y="39739"/>
                  </a:lnTo>
                  <a:lnTo>
                    <a:pt x="106908" y="39739"/>
                  </a:lnTo>
                  <a:lnTo>
                    <a:pt x="106908" y="94247"/>
                  </a:lnTo>
                  <a:lnTo>
                    <a:pt x="95543" y="94247"/>
                  </a:lnTo>
                  <a:close/>
                  <a:moveTo>
                    <a:pt x="205207" y="92031"/>
                  </a:moveTo>
                  <a:cubicBezTo>
                    <a:pt x="202201" y="93469"/>
                    <a:pt x="195535" y="95691"/>
                    <a:pt x="187039" y="95691"/>
                  </a:cubicBezTo>
                  <a:cubicBezTo>
                    <a:pt x="167957" y="95691"/>
                    <a:pt x="155534" y="82746"/>
                    <a:pt x="155534" y="63402"/>
                  </a:cubicBezTo>
                  <a:cubicBezTo>
                    <a:pt x="155534" y="43927"/>
                    <a:pt x="168866" y="29675"/>
                    <a:pt x="189523" y="29675"/>
                  </a:cubicBezTo>
                  <a:cubicBezTo>
                    <a:pt x="196319" y="29675"/>
                    <a:pt x="202331" y="31374"/>
                    <a:pt x="205468" y="33067"/>
                  </a:cubicBezTo>
                  <a:lnTo>
                    <a:pt x="202854" y="41830"/>
                  </a:lnTo>
                  <a:cubicBezTo>
                    <a:pt x="200110" y="40393"/>
                    <a:pt x="195796" y="38824"/>
                    <a:pt x="189523" y="38824"/>
                  </a:cubicBezTo>
                  <a:cubicBezTo>
                    <a:pt x="175015" y="38824"/>
                    <a:pt x="167167" y="49672"/>
                    <a:pt x="167167" y="62742"/>
                  </a:cubicBezTo>
                  <a:cubicBezTo>
                    <a:pt x="167167" y="77387"/>
                    <a:pt x="176577" y="86399"/>
                    <a:pt x="189131" y="86399"/>
                  </a:cubicBezTo>
                  <a:cubicBezTo>
                    <a:pt x="195666" y="86399"/>
                    <a:pt x="199979" y="84831"/>
                    <a:pt x="203252" y="83393"/>
                  </a:cubicBezTo>
                  <a:lnTo>
                    <a:pt x="205207" y="92031"/>
                  </a:lnTo>
                  <a:close/>
                  <a:moveTo>
                    <a:pt x="228858" y="13213"/>
                  </a:moveTo>
                  <a:cubicBezTo>
                    <a:pt x="228858" y="17134"/>
                    <a:pt x="226113" y="20271"/>
                    <a:pt x="221539" y="20271"/>
                  </a:cubicBezTo>
                  <a:cubicBezTo>
                    <a:pt x="217356" y="20271"/>
                    <a:pt x="214611" y="17140"/>
                    <a:pt x="214611" y="13213"/>
                  </a:cubicBezTo>
                  <a:cubicBezTo>
                    <a:pt x="214611" y="9292"/>
                    <a:pt x="217487" y="6024"/>
                    <a:pt x="221800" y="6024"/>
                  </a:cubicBezTo>
                  <a:cubicBezTo>
                    <a:pt x="225982" y="6024"/>
                    <a:pt x="228858" y="9155"/>
                    <a:pt x="228858" y="13213"/>
                  </a:cubicBezTo>
                  <a:close/>
                  <a:moveTo>
                    <a:pt x="216049" y="94253"/>
                  </a:moveTo>
                  <a:lnTo>
                    <a:pt x="216049" y="30988"/>
                  </a:lnTo>
                  <a:lnTo>
                    <a:pt x="227551" y="30988"/>
                  </a:lnTo>
                  <a:lnTo>
                    <a:pt x="227551" y="94253"/>
                  </a:lnTo>
                  <a:lnTo>
                    <a:pt x="216049" y="94253"/>
                  </a:lnTo>
                  <a:close/>
                  <a:moveTo>
                    <a:pt x="244019" y="48116"/>
                  </a:moveTo>
                  <a:cubicBezTo>
                    <a:pt x="244019" y="41444"/>
                    <a:pt x="243883" y="36216"/>
                    <a:pt x="243496" y="30988"/>
                  </a:cubicBezTo>
                  <a:lnTo>
                    <a:pt x="253691" y="30988"/>
                  </a:lnTo>
                  <a:lnTo>
                    <a:pt x="254345" y="41444"/>
                  </a:lnTo>
                  <a:lnTo>
                    <a:pt x="254606" y="41444"/>
                  </a:lnTo>
                  <a:cubicBezTo>
                    <a:pt x="257743" y="35569"/>
                    <a:pt x="265062" y="29687"/>
                    <a:pt x="275524" y="29687"/>
                  </a:cubicBezTo>
                  <a:cubicBezTo>
                    <a:pt x="284281" y="29687"/>
                    <a:pt x="297874" y="34915"/>
                    <a:pt x="297874" y="56611"/>
                  </a:cubicBezTo>
                  <a:lnTo>
                    <a:pt x="297874" y="94259"/>
                  </a:lnTo>
                  <a:lnTo>
                    <a:pt x="286372" y="94259"/>
                  </a:lnTo>
                  <a:lnTo>
                    <a:pt x="286372" y="57788"/>
                  </a:lnTo>
                  <a:cubicBezTo>
                    <a:pt x="286372" y="47587"/>
                    <a:pt x="282582" y="39097"/>
                    <a:pt x="271734" y="39097"/>
                  </a:cubicBezTo>
                  <a:cubicBezTo>
                    <a:pt x="264284" y="39097"/>
                    <a:pt x="258396" y="44456"/>
                    <a:pt x="256305" y="50867"/>
                  </a:cubicBezTo>
                  <a:cubicBezTo>
                    <a:pt x="255782" y="52304"/>
                    <a:pt x="255521" y="54265"/>
                    <a:pt x="255521" y="56225"/>
                  </a:cubicBezTo>
                  <a:lnTo>
                    <a:pt x="255521" y="94259"/>
                  </a:lnTo>
                  <a:lnTo>
                    <a:pt x="244019" y="94259"/>
                  </a:lnTo>
                  <a:lnTo>
                    <a:pt x="244019" y="48116"/>
                  </a:lnTo>
                  <a:close/>
                  <a:moveTo>
                    <a:pt x="358383" y="79092"/>
                  </a:moveTo>
                  <a:cubicBezTo>
                    <a:pt x="358383" y="84587"/>
                    <a:pt x="358644" y="89946"/>
                    <a:pt x="359298" y="94259"/>
                  </a:cubicBezTo>
                  <a:lnTo>
                    <a:pt x="348972" y="94259"/>
                  </a:lnTo>
                  <a:lnTo>
                    <a:pt x="348057" y="86286"/>
                  </a:lnTo>
                  <a:lnTo>
                    <a:pt x="347665" y="86286"/>
                  </a:lnTo>
                  <a:cubicBezTo>
                    <a:pt x="344136" y="91253"/>
                    <a:pt x="337340" y="95697"/>
                    <a:pt x="328321" y="95697"/>
                  </a:cubicBezTo>
                  <a:cubicBezTo>
                    <a:pt x="315513" y="95697"/>
                    <a:pt x="308978" y="86673"/>
                    <a:pt x="308978" y="77524"/>
                  </a:cubicBezTo>
                  <a:cubicBezTo>
                    <a:pt x="308978" y="62232"/>
                    <a:pt x="322571" y="53867"/>
                    <a:pt x="347018" y="53991"/>
                  </a:cubicBezTo>
                  <a:lnTo>
                    <a:pt x="347018" y="52684"/>
                  </a:lnTo>
                  <a:cubicBezTo>
                    <a:pt x="347018" y="47587"/>
                    <a:pt x="345580" y="38046"/>
                    <a:pt x="332641" y="38177"/>
                  </a:cubicBezTo>
                  <a:cubicBezTo>
                    <a:pt x="326628" y="38177"/>
                    <a:pt x="320485" y="39876"/>
                    <a:pt x="316041" y="42882"/>
                  </a:cubicBezTo>
                  <a:lnTo>
                    <a:pt x="313427" y="35170"/>
                  </a:lnTo>
                  <a:cubicBezTo>
                    <a:pt x="318656" y="31903"/>
                    <a:pt x="326367" y="29681"/>
                    <a:pt x="334346" y="29681"/>
                  </a:cubicBezTo>
                  <a:cubicBezTo>
                    <a:pt x="353689" y="29681"/>
                    <a:pt x="358395" y="42882"/>
                    <a:pt x="358395" y="55429"/>
                  </a:cubicBezTo>
                  <a:lnTo>
                    <a:pt x="358395" y="79092"/>
                  </a:lnTo>
                  <a:close/>
                  <a:moveTo>
                    <a:pt x="347273" y="61970"/>
                  </a:moveTo>
                  <a:cubicBezTo>
                    <a:pt x="334726" y="61709"/>
                    <a:pt x="320473" y="63931"/>
                    <a:pt x="320473" y="76217"/>
                  </a:cubicBezTo>
                  <a:cubicBezTo>
                    <a:pt x="320473" y="83797"/>
                    <a:pt x="325446" y="87195"/>
                    <a:pt x="331191" y="87195"/>
                  </a:cubicBezTo>
                  <a:cubicBezTo>
                    <a:pt x="339556" y="87195"/>
                    <a:pt x="344921" y="81967"/>
                    <a:pt x="346750" y="76609"/>
                  </a:cubicBezTo>
                  <a:cubicBezTo>
                    <a:pt x="347142" y="75302"/>
                    <a:pt x="347273" y="73995"/>
                    <a:pt x="347273" y="72955"/>
                  </a:cubicBezTo>
                  <a:lnTo>
                    <a:pt x="347273" y="61970"/>
                  </a:lnTo>
                  <a:close/>
                  <a:moveTo>
                    <a:pt x="453931" y="1444"/>
                  </a:moveTo>
                  <a:lnTo>
                    <a:pt x="453931" y="77916"/>
                  </a:lnTo>
                  <a:cubicBezTo>
                    <a:pt x="453931" y="83536"/>
                    <a:pt x="454193" y="89940"/>
                    <a:pt x="454454" y="94253"/>
                  </a:cubicBezTo>
                  <a:lnTo>
                    <a:pt x="444259" y="94253"/>
                  </a:lnTo>
                  <a:lnTo>
                    <a:pt x="443737" y="83268"/>
                  </a:lnTo>
                  <a:lnTo>
                    <a:pt x="443345" y="83268"/>
                  </a:lnTo>
                  <a:cubicBezTo>
                    <a:pt x="439946" y="90326"/>
                    <a:pt x="432360" y="95691"/>
                    <a:pt x="422040" y="95691"/>
                  </a:cubicBezTo>
                  <a:cubicBezTo>
                    <a:pt x="406742" y="95691"/>
                    <a:pt x="394848" y="82746"/>
                    <a:pt x="394848" y="63533"/>
                  </a:cubicBezTo>
                  <a:cubicBezTo>
                    <a:pt x="394718" y="42490"/>
                    <a:pt x="407919" y="29681"/>
                    <a:pt x="423211" y="29681"/>
                  </a:cubicBezTo>
                  <a:cubicBezTo>
                    <a:pt x="433013" y="29681"/>
                    <a:pt x="439423" y="34256"/>
                    <a:pt x="442293" y="39216"/>
                  </a:cubicBezTo>
                  <a:lnTo>
                    <a:pt x="442554" y="39216"/>
                  </a:lnTo>
                  <a:lnTo>
                    <a:pt x="442554" y="1444"/>
                  </a:lnTo>
                  <a:lnTo>
                    <a:pt x="453931" y="1444"/>
                  </a:lnTo>
                  <a:close/>
                  <a:moveTo>
                    <a:pt x="442554" y="56742"/>
                  </a:moveTo>
                  <a:cubicBezTo>
                    <a:pt x="442554" y="55304"/>
                    <a:pt x="442424" y="53344"/>
                    <a:pt x="442032" y="51906"/>
                  </a:cubicBezTo>
                  <a:cubicBezTo>
                    <a:pt x="440332" y="44718"/>
                    <a:pt x="434059" y="38699"/>
                    <a:pt x="425433" y="38699"/>
                  </a:cubicBezTo>
                  <a:cubicBezTo>
                    <a:pt x="413539" y="38699"/>
                    <a:pt x="406481" y="49161"/>
                    <a:pt x="406481" y="63016"/>
                  </a:cubicBezTo>
                  <a:cubicBezTo>
                    <a:pt x="406481" y="75824"/>
                    <a:pt x="412885" y="86411"/>
                    <a:pt x="425171" y="86411"/>
                  </a:cubicBezTo>
                  <a:cubicBezTo>
                    <a:pt x="432882" y="86411"/>
                    <a:pt x="439940" y="81183"/>
                    <a:pt x="442032" y="72682"/>
                  </a:cubicBezTo>
                  <a:cubicBezTo>
                    <a:pt x="442424" y="71113"/>
                    <a:pt x="442554" y="69551"/>
                    <a:pt x="442554" y="67715"/>
                  </a:cubicBezTo>
                  <a:lnTo>
                    <a:pt x="442554" y="56742"/>
                  </a:lnTo>
                  <a:close/>
                  <a:moveTo>
                    <a:pt x="476929" y="64715"/>
                  </a:moveTo>
                  <a:cubicBezTo>
                    <a:pt x="477190" y="80268"/>
                    <a:pt x="486993" y="86673"/>
                    <a:pt x="498625" y="86673"/>
                  </a:cubicBezTo>
                  <a:cubicBezTo>
                    <a:pt x="506859" y="86673"/>
                    <a:pt x="511963" y="85235"/>
                    <a:pt x="516145" y="83405"/>
                  </a:cubicBezTo>
                  <a:lnTo>
                    <a:pt x="518236" y="91639"/>
                  </a:lnTo>
                  <a:cubicBezTo>
                    <a:pt x="514184" y="93475"/>
                    <a:pt x="507121" y="95697"/>
                    <a:pt x="497063" y="95697"/>
                  </a:cubicBezTo>
                  <a:cubicBezTo>
                    <a:pt x="477582" y="95697"/>
                    <a:pt x="465950" y="82752"/>
                    <a:pt x="465950" y="63669"/>
                  </a:cubicBezTo>
                  <a:cubicBezTo>
                    <a:pt x="465950" y="44581"/>
                    <a:pt x="477190" y="29681"/>
                    <a:pt x="495625" y="29681"/>
                  </a:cubicBezTo>
                  <a:cubicBezTo>
                    <a:pt x="516407" y="29681"/>
                    <a:pt x="521771" y="47718"/>
                    <a:pt x="521771" y="59350"/>
                  </a:cubicBezTo>
                  <a:cubicBezTo>
                    <a:pt x="521771" y="61703"/>
                    <a:pt x="521640" y="63408"/>
                    <a:pt x="521379" y="64709"/>
                  </a:cubicBezTo>
                  <a:lnTo>
                    <a:pt x="476929" y="64709"/>
                  </a:lnTo>
                  <a:close/>
                  <a:moveTo>
                    <a:pt x="510650" y="56481"/>
                  </a:moveTo>
                  <a:cubicBezTo>
                    <a:pt x="510780" y="49286"/>
                    <a:pt x="507644" y="37915"/>
                    <a:pt x="494704" y="37915"/>
                  </a:cubicBezTo>
                  <a:cubicBezTo>
                    <a:pt x="482941" y="37915"/>
                    <a:pt x="477974" y="48502"/>
                    <a:pt x="477054" y="56481"/>
                  </a:cubicBezTo>
                  <a:lnTo>
                    <a:pt x="510650" y="56481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6811AA30-3ED3-1794-0BA7-0EEA0CCF9BE9}"/>
                </a:ext>
              </a:extLst>
            </p:cNvPr>
            <p:cNvSpPr/>
            <p:nvPr/>
          </p:nvSpPr>
          <p:spPr>
            <a:xfrm>
              <a:off x="10558817" y="353138"/>
              <a:ext cx="1442561" cy="95685"/>
            </a:xfrm>
            <a:custGeom>
              <a:avLst/>
              <a:gdLst>
                <a:gd name="connsiteX0" fmla="*/ 0 w 1442561"/>
                <a:gd name="connsiteY0" fmla="*/ 7313 h 95685"/>
                <a:gd name="connsiteX1" fmla="*/ 26930 w 1442561"/>
                <a:gd name="connsiteY1" fmla="*/ 5484 h 95685"/>
                <a:gd name="connsiteX2" fmla="*/ 53861 w 1442561"/>
                <a:gd name="connsiteY2" fmla="*/ 12541 h 95685"/>
                <a:gd name="connsiteX3" fmla="*/ 63271 w 1442561"/>
                <a:gd name="connsiteY3" fmla="*/ 32937 h 95685"/>
                <a:gd name="connsiteX4" fmla="*/ 55168 w 1442561"/>
                <a:gd name="connsiteY4" fmla="*/ 53849 h 95685"/>
                <a:gd name="connsiteX5" fmla="*/ 26538 w 1442561"/>
                <a:gd name="connsiteY5" fmla="*/ 63129 h 95685"/>
                <a:gd name="connsiteX6" fmla="*/ 19742 w 1442561"/>
                <a:gd name="connsiteY6" fmla="*/ 62606 h 95685"/>
                <a:gd name="connsiteX7" fmla="*/ 19742 w 1442561"/>
                <a:gd name="connsiteY7" fmla="*/ 94241 h 95685"/>
                <a:gd name="connsiteX8" fmla="*/ 0 w 1442561"/>
                <a:gd name="connsiteY8" fmla="*/ 94241 h 95685"/>
                <a:gd name="connsiteX9" fmla="*/ 0 w 1442561"/>
                <a:gd name="connsiteY9" fmla="*/ 7313 h 95685"/>
                <a:gd name="connsiteX10" fmla="*/ 19742 w 1442561"/>
                <a:gd name="connsiteY10" fmla="*/ 47314 h 95685"/>
                <a:gd name="connsiteX11" fmla="*/ 26408 w 1442561"/>
                <a:gd name="connsiteY11" fmla="*/ 47837 h 95685"/>
                <a:gd name="connsiteX12" fmla="*/ 43530 w 1442561"/>
                <a:gd name="connsiteY12" fmla="*/ 33590 h 95685"/>
                <a:gd name="connsiteX13" fmla="*/ 27845 w 1442561"/>
                <a:gd name="connsiteY13" fmla="*/ 20651 h 95685"/>
                <a:gd name="connsiteX14" fmla="*/ 19742 w 1442561"/>
                <a:gd name="connsiteY14" fmla="*/ 21298 h 95685"/>
                <a:gd name="connsiteX15" fmla="*/ 19742 w 1442561"/>
                <a:gd name="connsiteY15" fmla="*/ 47314 h 95685"/>
                <a:gd name="connsiteX16" fmla="*/ 72670 w 1442561"/>
                <a:gd name="connsiteY16" fmla="*/ 1438 h 95685"/>
                <a:gd name="connsiteX17" fmla="*/ 92542 w 1442561"/>
                <a:gd name="connsiteY17" fmla="*/ 1438 h 95685"/>
                <a:gd name="connsiteX18" fmla="*/ 92542 w 1442561"/>
                <a:gd name="connsiteY18" fmla="*/ 94247 h 95685"/>
                <a:gd name="connsiteX19" fmla="*/ 72670 w 1442561"/>
                <a:gd name="connsiteY19" fmla="*/ 94247 h 95685"/>
                <a:gd name="connsiteX20" fmla="*/ 72670 w 1442561"/>
                <a:gd name="connsiteY20" fmla="*/ 1438 h 95685"/>
                <a:gd name="connsiteX21" fmla="*/ 159200 w 1442561"/>
                <a:gd name="connsiteY21" fmla="*/ 78819 h 95685"/>
                <a:gd name="connsiteX22" fmla="*/ 160246 w 1442561"/>
                <a:gd name="connsiteY22" fmla="*/ 94247 h 95685"/>
                <a:gd name="connsiteX23" fmla="*/ 142340 w 1442561"/>
                <a:gd name="connsiteY23" fmla="*/ 94247 h 95685"/>
                <a:gd name="connsiteX24" fmla="*/ 141163 w 1442561"/>
                <a:gd name="connsiteY24" fmla="*/ 87843 h 95685"/>
                <a:gd name="connsiteX25" fmla="*/ 140771 w 1442561"/>
                <a:gd name="connsiteY25" fmla="*/ 87843 h 95685"/>
                <a:gd name="connsiteX26" fmla="*/ 122467 w 1442561"/>
                <a:gd name="connsiteY26" fmla="*/ 95685 h 95685"/>
                <a:gd name="connsiteX27" fmla="*/ 101810 w 1442561"/>
                <a:gd name="connsiteY27" fmla="*/ 76074 h 95685"/>
                <a:gd name="connsiteX28" fmla="*/ 139328 w 1442561"/>
                <a:gd name="connsiteY28" fmla="*/ 51633 h 95685"/>
                <a:gd name="connsiteX29" fmla="*/ 139328 w 1442561"/>
                <a:gd name="connsiteY29" fmla="*/ 50843 h 95685"/>
                <a:gd name="connsiteX30" fmla="*/ 127695 w 1442561"/>
                <a:gd name="connsiteY30" fmla="*/ 42478 h 95685"/>
                <a:gd name="connsiteX31" fmla="*/ 110045 w 1442561"/>
                <a:gd name="connsiteY31" fmla="*/ 47314 h 95685"/>
                <a:gd name="connsiteX32" fmla="*/ 106385 w 1442561"/>
                <a:gd name="connsiteY32" fmla="*/ 34505 h 95685"/>
                <a:gd name="connsiteX33" fmla="*/ 131224 w 1442561"/>
                <a:gd name="connsiteY33" fmla="*/ 28754 h 95685"/>
                <a:gd name="connsiteX34" fmla="*/ 159200 w 1442561"/>
                <a:gd name="connsiteY34" fmla="*/ 56463 h 95685"/>
                <a:gd name="connsiteX35" fmla="*/ 159200 w 1442561"/>
                <a:gd name="connsiteY35" fmla="*/ 78819 h 95685"/>
                <a:gd name="connsiteX36" fmla="*/ 139981 w 1442561"/>
                <a:gd name="connsiteY36" fmla="*/ 64049 h 95685"/>
                <a:gd name="connsiteX37" fmla="*/ 121421 w 1442561"/>
                <a:gd name="connsiteY37" fmla="*/ 74113 h 95685"/>
                <a:gd name="connsiteX38" fmla="*/ 129264 w 1442561"/>
                <a:gd name="connsiteY38" fmla="*/ 81694 h 95685"/>
                <a:gd name="connsiteX39" fmla="*/ 139589 w 1442561"/>
                <a:gd name="connsiteY39" fmla="*/ 74375 h 95685"/>
                <a:gd name="connsiteX40" fmla="*/ 139981 w 1442561"/>
                <a:gd name="connsiteY40" fmla="*/ 70977 h 95685"/>
                <a:gd name="connsiteX41" fmla="*/ 139981 w 1442561"/>
                <a:gd name="connsiteY41" fmla="*/ 64049 h 95685"/>
                <a:gd name="connsiteX42" fmla="*/ 172395 w 1442561"/>
                <a:gd name="connsiteY42" fmla="*/ 50718 h 95685"/>
                <a:gd name="connsiteX43" fmla="*/ 171872 w 1442561"/>
                <a:gd name="connsiteY43" fmla="*/ 30323 h 95685"/>
                <a:gd name="connsiteX44" fmla="*/ 189131 w 1442561"/>
                <a:gd name="connsiteY44" fmla="*/ 30323 h 95685"/>
                <a:gd name="connsiteX45" fmla="*/ 190046 w 1442561"/>
                <a:gd name="connsiteY45" fmla="*/ 39210 h 95685"/>
                <a:gd name="connsiteX46" fmla="*/ 190438 w 1442561"/>
                <a:gd name="connsiteY46" fmla="*/ 39210 h 95685"/>
                <a:gd name="connsiteX47" fmla="*/ 210179 w 1442561"/>
                <a:gd name="connsiteY47" fmla="*/ 28885 h 95685"/>
                <a:gd name="connsiteX48" fmla="*/ 233058 w 1442561"/>
                <a:gd name="connsiteY48" fmla="*/ 56469 h 95685"/>
                <a:gd name="connsiteX49" fmla="*/ 233058 w 1442561"/>
                <a:gd name="connsiteY49" fmla="*/ 94247 h 95685"/>
                <a:gd name="connsiteX50" fmla="*/ 213186 w 1442561"/>
                <a:gd name="connsiteY50" fmla="*/ 94247 h 95685"/>
                <a:gd name="connsiteX51" fmla="*/ 213186 w 1442561"/>
                <a:gd name="connsiteY51" fmla="*/ 58821 h 95685"/>
                <a:gd name="connsiteX52" fmla="*/ 203122 w 1442561"/>
                <a:gd name="connsiteY52" fmla="*/ 44961 h 95685"/>
                <a:gd name="connsiteX53" fmla="*/ 192927 w 1442561"/>
                <a:gd name="connsiteY53" fmla="*/ 52417 h 95685"/>
                <a:gd name="connsiteX54" fmla="*/ 192273 w 1442561"/>
                <a:gd name="connsiteY54" fmla="*/ 57384 h 95685"/>
                <a:gd name="connsiteX55" fmla="*/ 192273 w 1442561"/>
                <a:gd name="connsiteY55" fmla="*/ 94247 h 95685"/>
                <a:gd name="connsiteX56" fmla="*/ 172407 w 1442561"/>
                <a:gd name="connsiteY56" fmla="*/ 94247 h 95685"/>
                <a:gd name="connsiteX57" fmla="*/ 172407 w 1442561"/>
                <a:gd name="connsiteY57" fmla="*/ 50718 h 95685"/>
                <a:gd name="connsiteX58" fmla="*/ 266892 w 1442561"/>
                <a:gd name="connsiteY58" fmla="*/ 12547 h 95685"/>
                <a:gd name="connsiteX59" fmla="*/ 256174 w 1442561"/>
                <a:gd name="connsiteY59" fmla="*/ 22481 h 95685"/>
                <a:gd name="connsiteX60" fmla="*/ 245849 w 1442561"/>
                <a:gd name="connsiteY60" fmla="*/ 12547 h 95685"/>
                <a:gd name="connsiteX61" fmla="*/ 256436 w 1442561"/>
                <a:gd name="connsiteY61" fmla="*/ 2608 h 95685"/>
                <a:gd name="connsiteX62" fmla="*/ 266892 w 1442561"/>
                <a:gd name="connsiteY62" fmla="*/ 12547 h 95685"/>
                <a:gd name="connsiteX63" fmla="*/ 246372 w 1442561"/>
                <a:gd name="connsiteY63" fmla="*/ 94247 h 95685"/>
                <a:gd name="connsiteX64" fmla="*/ 246372 w 1442561"/>
                <a:gd name="connsiteY64" fmla="*/ 30323 h 95685"/>
                <a:gd name="connsiteX65" fmla="*/ 266244 w 1442561"/>
                <a:gd name="connsiteY65" fmla="*/ 30323 h 95685"/>
                <a:gd name="connsiteX66" fmla="*/ 266244 w 1442561"/>
                <a:gd name="connsiteY66" fmla="*/ 94247 h 95685"/>
                <a:gd name="connsiteX67" fmla="*/ 246372 w 1442561"/>
                <a:gd name="connsiteY67" fmla="*/ 94247 h 95685"/>
                <a:gd name="connsiteX68" fmla="*/ 281923 w 1442561"/>
                <a:gd name="connsiteY68" fmla="*/ 94247 h 95685"/>
                <a:gd name="connsiteX69" fmla="*/ 281923 w 1442561"/>
                <a:gd name="connsiteY69" fmla="*/ 44961 h 95685"/>
                <a:gd name="connsiteX70" fmla="*/ 273427 w 1442561"/>
                <a:gd name="connsiteY70" fmla="*/ 44961 h 95685"/>
                <a:gd name="connsiteX71" fmla="*/ 273427 w 1442561"/>
                <a:gd name="connsiteY71" fmla="*/ 30323 h 95685"/>
                <a:gd name="connsiteX72" fmla="*/ 281923 w 1442561"/>
                <a:gd name="connsiteY72" fmla="*/ 30323 h 95685"/>
                <a:gd name="connsiteX73" fmla="*/ 281923 w 1442561"/>
                <a:gd name="connsiteY73" fmla="*/ 27709 h 95685"/>
                <a:gd name="connsiteX74" fmla="*/ 315257 w 1442561"/>
                <a:gd name="connsiteY74" fmla="*/ 0 h 95685"/>
                <a:gd name="connsiteX75" fmla="*/ 334078 w 1442561"/>
                <a:gd name="connsiteY75" fmla="*/ 3921 h 95685"/>
                <a:gd name="connsiteX76" fmla="*/ 330288 w 1442561"/>
                <a:gd name="connsiteY76" fmla="*/ 18952 h 95685"/>
                <a:gd name="connsiteX77" fmla="*/ 315780 w 1442561"/>
                <a:gd name="connsiteY77" fmla="*/ 15678 h 95685"/>
                <a:gd name="connsiteX78" fmla="*/ 301664 w 1442561"/>
                <a:gd name="connsiteY78" fmla="*/ 28101 h 95685"/>
                <a:gd name="connsiteX79" fmla="*/ 301664 w 1442561"/>
                <a:gd name="connsiteY79" fmla="*/ 30323 h 95685"/>
                <a:gd name="connsiteX80" fmla="*/ 340489 w 1442561"/>
                <a:gd name="connsiteY80" fmla="*/ 30323 h 95685"/>
                <a:gd name="connsiteX81" fmla="*/ 340489 w 1442561"/>
                <a:gd name="connsiteY81" fmla="*/ 94247 h 95685"/>
                <a:gd name="connsiteX82" fmla="*/ 320616 w 1442561"/>
                <a:gd name="connsiteY82" fmla="*/ 94247 h 95685"/>
                <a:gd name="connsiteX83" fmla="*/ 320616 w 1442561"/>
                <a:gd name="connsiteY83" fmla="*/ 44961 h 95685"/>
                <a:gd name="connsiteX84" fmla="*/ 301789 w 1442561"/>
                <a:gd name="connsiteY84" fmla="*/ 44961 h 95685"/>
                <a:gd name="connsiteX85" fmla="*/ 301789 w 1442561"/>
                <a:gd name="connsiteY85" fmla="*/ 94247 h 95685"/>
                <a:gd name="connsiteX86" fmla="*/ 281923 w 1442561"/>
                <a:gd name="connsiteY86" fmla="*/ 94247 h 95685"/>
                <a:gd name="connsiteX87" fmla="*/ 401782 w 1442561"/>
                <a:gd name="connsiteY87" fmla="*/ 92548 h 95685"/>
                <a:gd name="connsiteX88" fmla="*/ 384006 w 1442561"/>
                <a:gd name="connsiteY88" fmla="*/ 95554 h 95685"/>
                <a:gd name="connsiteX89" fmla="*/ 350149 w 1442561"/>
                <a:gd name="connsiteY89" fmla="*/ 62873 h 95685"/>
                <a:gd name="connsiteX90" fmla="*/ 386751 w 1442561"/>
                <a:gd name="connsiteY90" fmla="*/ 28885 h 95685"/>
                <a:gd name="connsiteX91" fmla="*/ 401912 w 1442561"/>
                <a:gd name="connsiteY91" fmla="*/ 31368 h 95685"/>
                <a:gd name="connsiteX92" fmla="*/ 398775 w 1442561"/>
                <a:gd name="connsiteY92" fmla="*/ 46137 h 95685"/>
                <a:gd name="connsiteX93" fmla="*/ 387660 w 1442561"/>
                <a:gd name="connsiteY93" fmla="*/ 44177 h 95685"/>
                <a:gd name="connsiteX94" fmla="*/ 370538 w 1442561"/>
                <a:gd name="connsiteY94" fmla="*/ 62089 h 95685"/>
                <a:gd name="connsiteX95" fmla="*/ 388058 w 1442561"/>
                <a:gd name="connsiteY95" fmla="*/ 80001 h 95685"/>
                <a:gd name="connsiteX96" fmla="*/ 399429 w 1442561"/>
                <a:gd name="connsiteY96" fmla="*/ 77904 h 95685"/>
                <a:gd name="connsiteX97" fmla="*/ 401782 w 1442561"/>
                <a:gd name="connsiteY97" fmla="*/ 92548 h 95685"/>
                <a:gd name="connsiteX98" fmla="*/ 463865 w 1442561"/>
                <a:gd name="connsiteY98" fmla="*/ 78819 h 95685"/>
                <a:gd name="connsiteX99" fmla="*/ 464910 w 1442561"/>
                <a:gd name="connsiteY99" fmla="*/ 94247 h 95685"/>
                <a:gd name="connsiteX100" fmla="*/ 446998 w 1442561"/>
                <a:gd name="connsiteY100" fmla="*/ 94247 h 95685"/>
                <a:gd name="connsiteX101" fmla="*/ 445822 w 1442561"/>
                <a:gd name="connsiteY101" fmla="*/ 87843 h 95685"/>
                <a:gd name="connsiteX102" fmla="*/ 445430 w 1442561"/>
                <a:gd name="connsiteY102" fmla="*/ 87843 h 95685"/>
                <a:gd name="connsiteX103" fmla="*/ 427132 w 1442561"/>
                <a:gd name="connsiteY103" fmla="*/ 95685 h 95685"/>
                <a:gd name="connsiteX104" fmla="*/ 406481 w 1442561"/>
                <a:gd name="connsiteY104" fmla="*/ 76074 h 95685"/>
                <a:gd name="connsiteX105" fmla="*/ 443998 w 1442561"/>
                <a:gd name="connsiteY105" fmla="*/ 51633 h 95685"/>
                <a:gd name="connsiteX106" fmla="*/ 443998 w 1442561"/>
                <a:gd name="connsiteY106" fmla="*/ 50843 h 95685"/>
                <a:gd name="connsiteX107" fmla="*/ 432366 w 1442561"/>
                <a:gd name="connsiteY107" fmla="*/ 42478 h 95685"/>
                <a:gd name="connsiteX108" fmla="*/ 414721 w 1442561"/>
                <a:gd name="connsiteY108" fmla="*/ 47314 h 95685"/>
                <a:gd name="connsiteX109" fmla="*/ 411061 w 1442561"/>
                <a:gd name="connsiteY109" fmla="*/ 34505 h 95685"/>
                <a:gd name="connsiteX110" fmla="*/ 435901 w 1442561"/>
                <a:gd name="connsiteY110" fmla="*/ 28754 h 95685"/>
                <a:gd name="connsiteX111" fmla="*/ 463871 w 1442561"/>
                <a:gd name="connsiteY111" fmla="*/ 56463 h 95685"/>
                <a:gd name="connsiteX112" fmla="*/ 463871 w 1442561"/>
                <a:gd name="connsiteY112" fmla="*/ 78819 h 95685"/>
                <a:gd name="connsiteX113" fmla="*/ 444652 w 1442561"/>
                <a:gd name="connsiteY113" fmla="*/ 64049 h 95685"/>
                <a:gd name="connsiteX114" fmla="*/ 426092 w 1442561"/>
                <a:gd name="connsiteY114" fmla="*/ 74113 h 95685"/>
                <a:gd name="connsiteX115" fmla="*/ 433934 w 1442561"/>
                <a:gd name="connsiteY115" fmla="*/ 81694 h 95685"/>
                <a:gd name="connsiteX116" fmla="*/ 444259 w 1442561"/>
                <a:gd name="connsiteY116" fmla="*/ 74375 h 95685"/>
                <a:gd name="connsiteX117" fmla="*/ 444652 w 1442561"/>
                <a:gd name="connsiteY117" fmla="*/ 70977 h 95685"/>
                <a:gd name="connsiteX118" fmla="*/ 444652 w 1442561"/>
                <a:gd name="connsiteY118" fmla="*/ 64049 h 95685"/>
                <a:gd name="connsiteX119" fmla="*/ 525033 w 1442561"/>
                <a:gd name="connsiteY119" fmla="*/ 92548 h 95685"/>
                <a:gd name="connsiteX120" fmla="*/ 507257 w 1442561"/>
                <a:gd name="connsiteY120" fmla="*/ 95554 h 95685"/>
                <a:gd name="connsiteX121" fmla="*/ 473400 w 1442561"/>
                <a:gd name="connsiteY121" fmla="*/ 62873 h 95685"/>
                <a:gd name="connsiteX122" fmla="*/ 510002 w 1442561"/>
                <a:gd name="connsiteY122" fmla="*/ 28885 h 95685"/>
                <a:gd name="connsiteX123" fmla="*/ 525164 w 1442561"/>
                <a:gd name="connsiteY123" fmla="*/ 31368 h 95685"/>
                <a:gd name="connsiteX124" fmla="*/ 522027 w 1442561"/>
                <a:gd name="connsiteY124" fmla="*/ 46137 h 95685"/>
                <a:gd name="connsiteX125" fmla="*/ 510911 w 1442561"/>
                <a:gd name="connsiteY125" fmla="*/ 44177 h 95685"/>
                <a:gd name="connsiteX126" fmla="*/ 493789 w 1442561"/>
                <a:gd name="connsiteY126" fmla="*/ 62089 h 95685"/>
                <a:gd name="connsiteX127" fmla="*/ 511309 w 1442561"/>
                <a:gd name="connsiteY127" fmla="*/ 80001 h 95685"/>
                <a:gd name="connsiteX128" fmla="*/ 522680 w 1442561"/>
                <a:gd name="connsiteY128" fmla="*/ 77904 h 95685"/>
                <a:gd name="connsiteX129" fmla="*/ 525033 w 1442561"/>
                <a:gd name="connsiteY129" fmla="*/ 92548 h 95685"/>
                <a:gd name="connsiteX130" fmla="*/ 553912 w 1442561"/>
                <a:gd name="connsiteY130" fmla="*/ 12547 h 95685"/>
                <a:gd name="connsiteX131" fmla="*/ 543194 w 1442561"/>
                <a:gd name="connsiteY131" fmla="*/ 22481 h 95685"/>
                <a:gd name="connsiteX132" fmla="*/ 532869 w 1442561"/>
                <a:gd name="connsiteY132" fmla="*/ 12547 h 95685"/>
                <a:gd name="connsiteX133" fmla="*/ 543456 w 1442561"/>
                <a:gd name="connsiteY133" fmla="*/ 2608 h 95685"/>
                <a:gd name="connsiteX134" fmla="*/ 553912 w 1442561"/>
                <a:gd name="connsiteY134" fmla="*/ 12547 h 95685"/>
                <a:gd name="connsiteX135" fmla="*/ 533392 w 1442561"/>
                <a:gd name="connsiteY135" fmla="*/ 94247 h 95685"/>
                <a:gd name="connsiteX136" fmla="*/ 533392 w 1442561"/>
                <a:gd name="connsiteY136" fmla="*/ 30323 h 95685"/>
                <a:gd name="connsiteX137" fmla="*/ 553258 w 1442561"/>
                <a:gd name="connsiteY137" fmla="*/ 30323 h 95685"/>
                <a:gd name="connsiteX138" fmla="*/ 553258 w 1442561"/>
                <a:gd name="connsiteY138" fmla="*/ 94247 h 95685"/>
                <a:gd name="connsiteX139" fmla="*/ 533392 w 1442561"/>
                <a:gd name="connsiteY139" fmla="*/ 94247 h 95685"/>
                <a:gd name="connsiteX140" fmla="*/ 629724 w 1442561"/>
                <a:gd name="connsiteY140" fmla="*/ 61566 h 95685"/>
                <a:gd name="connsiteX141" fmla="*/ 595998 w 1442561"/>
                <a:gd name="connsiteY141" fmla="*/ 95685 h 95685"/>
                <a:gd name="connsiteX142" fmla="*/ 562924 w 1442561"/>
                <a:gd name="connsiteY142" fmla="*/ 62742 h 95685"/>
                <a:gd name="connsiteX143" fmla="*/ 597174 w 1442561"/>
                <a:gd name="connsiteY143" fmla="*/ 28754 h 95685"/>
                <a:gd name="connsiteX144" fmla="*/ 629724 w 1442561"/>
                <a:gd name="connsiteY144" fmla="*/ 61566 h 95685"/>
                <a:gd name="connsiteX145" fmla="*/ 583450 w 1442561"/>
                <a:gd name="connsiteY145" fmla="*/ 62220 h 95685"/>
                <a:gd name="connsiteX146" fmla="*/ 596520 w 1442561"/>
                <a:gd name="connsiteY146" fmla="*/ 81433 h 95685"/>
                <a:gd name="connsiteX147" fmla="*/ 609198 w 1442561"/>
                <a:gd name="connsiteY147" fmla="*/ 62083 h 95685"/>
                <a:gd name="connsiteX148" fmla="*/ 596520 w 1442561"/>
                <a:gd name="connsiteY148" fmla="*/ 42995 h 95685"/>
                <a:gd name="connsiteX149" fmla="*/ 583450 w 1442561"/>
                <a:gd name="connsiteY149" fmla="*/ 62220 h 95685"/>
                <a:gd name="connsiteX150" fmla="*/ 617047 w 1442561"/>
                <a:gd name="connsiteY150" fmla="*/ 2477 h 95685"/>
                <a:gd name="connsiteX151" fmla="*/ 601095 w 1442561"/>
                <a:gd name="connsiteY151" fmla="*/ 22350 h 95685"/>
                <a:gd name="connsiteX152" fmla="*/ 587502 w 1442561"/>
                <a:gd name="connsiteY152" fmla="*/ 22350 h 95685"/>
                <a:gd name="connsiteX153" fmla="*/ 598742 w 1442561"/>
                <a:gd name="connsiteY153" fmla="*/ 2477 h 95685"/>
                <a:gd name="connsiteX154" fmla="*/ 617047 w 1442561"/>
                <a:gd name="connsiteY154" fmla="*/ 2477 h 95685"/>
                <a:gd name="connsiteX155" fmla="*/ 639390 w 1442561"/>
                <a:gd name="connsiteY155" fmla="*/ 50718 h 95685"/>
                <a:gd name="connsiteX156" fmla="*/ 638868 w 1442561"/>
                <a:gd name="connsiteY156" fmla="*/ 30323 h 95685"/>
                <a:gd name="connsiteX157" fmla="*/ 656120 w 1442561"/>
                <a:gd name="connsiteY157" fmla="*/ 30323 h 95685"/>
                <a:gd name="connsiteX158" fmla="*/ 657035 w 1442561"/>
                <a:gd name="connsiteY158" fmla="*/ 39210 h 95685"/>
                <a:gd name="connsiteX159" fmla="*/ 657427 w 1442561"/>
                <a:gd name="connsiteY159" fmla="*/ 39210 h 95685"/>
                <a:gd name="connsiteX160" fmla="*/ 677163 w 1442561"/>
                <a:gd name="connsiteY160" fmla="*/ 28885 h 95685"/>
                <a:gd name="connsiteX161" fmla="*/ 700036 w 1442561"/>
                <a:gd name="connsiteY161" fmla="*/ 56469 h 95685"/>
                <a:gd name="connsiteX162" fmla="*/ 700036 w 1442561"/>
                <a:gd name="connsiteY162" fmla="*/ 94247 h 95685"/>
                <a:gd name="connsiteX163" fmla="*/ 680163 w 1442561"/>
                <a:gd name="connsiteY163" fmla="*/ 94247 h 95685"/>
                <a:gd name="connsiteX164" fmla="*/ 680163 w 1442561"/>
                <a:gd name="connsiteY164" fmla="*/ 58821 h 95685"/>
                <a:gd name="connsiteX165" fmla="*/ 670099 w 1442561"/>
                <a:gd name="connsiteY165" fmla="*/ 44961 h 95685"/>
                <a:gd name="connsiteX166" fmla="*/ 659905 w 1442561"/>
                <a:gd name="connsiteY166" fmla="*/ 52417 h 95685"/>
                <a:gd name="connsiteX167" fmla="*/ 659251 w 1442561"/>
                <a:gd name="connsiteY167" fmla="*/ 57384 h 95685"/>
                <a:gd name="connsiteX168" fmla="*/ 659251 w 1442561"/>
                <a:gd name="connsiteY168" fmla="*/ 94247 h 95685"/>
                <a:gd name="connsiteX169" fmla="*/ 639384 w 1442561"/>
                <a:gd name="connsiteY169" fmla="*/ 94247 h 95685"/>
                <a:gd name="connsiteX170" fmla="*/ 639384 w 1442561"/>
                <a:gd name="connsiteY170" fmla="*/ 50718 h 95685"/>
                <a:gd name="connsiteX171" fmla="*/ 757675 w 1442561"/>
                <a:gd name="connsiteY171" fmla="*/ 6143 h 95685"/>
                <a:gd name="connsiteX172" fmla="*/ 757675 w 1442561"/>
                <a:gd name="connsiteY172" fmla="*/ 56730 h 95685"/>
                <a:gd name="connsiteX173" fmla="*/ 773627 w 1442561"/>
                <a:gd name="connsiteY173" fmla="*/ 79740 h 95685"/>
                <a:gd name="connsiteX174" fmla="*/ 789834 w 1442561"/>
                <a:gd name="connsiteY174" fmla="*/ 56730 h 95685"/>
                <a:gd name="connsiteX175" fmla="*/ 789834 w 1442561"/>
                <a:gd name="connsiteY175" fmla="*/ 6143 h 95685"/>
                <a:gd name="connsiteX176" fmla="*/ 809706 w 1442561"/>
                <a:gd name="connsiteY176" fmla="*/ 6143 h 95685"/>
                <a:gd name="connsiteX177" fmla="*/ 809706 w 1442561"/>
                <a:gd name="connsiteY177" fmla="*/ 55548 h 95685"/>
                <a:gd name="connsiteX178" fmla="*/ 772967 w 1442561"/>
                <a:gd name="connsiteY178" fmla="*/ 95685 h 95685"/>
                <a:gd name="connsiteX179" fmla="*/ 737809 w 1442561"/>
                <a:gd name="connsiteY179" fmla="*/ 55287 h 95685"/>
                <a:gd name="connsiteX180" fmla="*/ 737809 w 1442561"/>
                <a:gd name="connsiteY180" fmla="*/ 6137 h 95685"/>
                <a:gd name="connsiteX181" fmla="*/ 757675 w 1442561"/>
                <a:gd name="connsiteY181" fmla="*/ 6137 h 95685"/>
                <a:gd name="connsiteX182" fmla="*/ 823673 w 1442561"/>
                <a:gd name="connsiteY182" fmla="*/ 50718 h 95685"/>
                <a:gd name="connsiteX183" fmla="*/ 823150 w 1442561"/>
                <a:gd name="connsiteY183" fmla="*/ 30323 h 95685"/>
                <a:gd name="connsiteX184" fmla="*/ 840403 w 1442561"/>
                <a:gd name="connsiteY184" fmla="*/ 30323 h 95685"/>
                <a:gd name="connsiteX185" fmla="*/ 841318 w 1442561"/>
                <a:gd name="connsiteY185" fmla="*/ 39210 h 95685"/>
                <a:gd name="connsiteX186" fmla="*/ 841710 w 1442561"/>
                <a:gd name="connsiteY186" fmla="*/ 39210 h 95685"/>
                <a:gd name="connsiteX187" fmla="*/ 861446 w 1442561"/>
                <a:gd name="connsiteY187" fmla="*/ 28885 h 95685"/>
                <a:gd name="connsiteX188" fmla="*/ 884325 w 1442561"/>
                <a:gd name="connsiteY188" fmla="*/ 56469 h 95685"/>
                <a:gd name="connsiteX189" fmla="*/ 884325 w 1442561"/>
                <a:gd name="connsiteY189" fmla="*/ 94247 h 95685"/>
                <a:gd name="connsiteX190" fmla="*/ 864452 w 1442561"/>
                <a:gd name="connsiteY190" fmla="*/ 94247 h 95685"/>
                <a:gd name="connsiteX191" fmla="*/ 864452 w 1442561"/>
                <a:gd name="connsiteY191" fmla="*/ 58821 h 95685"/>
                <a:gd name="connsiteX192" fmla="*/ 854388 w 1442561"/>
                <a:gd name="connsiteY192" fmla="*/ 44961 h 95685"/>
                <a:gd name="connsiteX193" fmla="*/ 844193 w 1442561"/>
                <a:gd name="connsiteY193" fmla="*/ 52417 h 95685"/>
                <a:gd name="connsiteX194" fmla="*/ 843540 w 1442561"/>
                <a:gd name="connsiteY194" fmla="*/ 57384 h 95685"/>
                <a:gd name="connsiteX195" fmla="*/ 843540 w 1442561"/>
                <a:gd name="connsiteY195" fmla="*/ 94247 h 95685"/>
                <a:gd name="connsiteX196" fmla="*/ 823667 w 1442561"/>
                <a:gd name="connsiteY196" fmla="*/ 94247 h 95685"/>
                <a:gd name="connsiteX197" fmla="*/ 823667 w 1442561"/>
                <a:gd name="connsiteY197" fmla="*/ 50718 h 95685"/>
                <a:gd name="connsiteX198" fmla="*/ 918182 w 1442561"/>
                <a:gd name="connsiteY198" fmla="*/ 12547 h 95685"/>
                <a:gd name="connsiteX199" fmla="*/ 907459 w 1442561"/>
                <a:gd name="connsiteY199" fmla="*/ 22481 h 95685"/>
                <a:gd name="connsiteX200" fmla="*/ 897133 w 1442561"/>
                <a:gd name="connsiteY200" fmla="*/ 12547 h 95685"/>
                <a:gd name="connsiteX201" fmla="*/ 907720 w 1442561"/>
                <a:gd name="connsiteY201" fmla="*/ 2608 h 95685"/>
                <a:gd name="connsiteX202" fmla="*/ 918182 w 1442561"/>
                <a:gd name="connsiteY202" fmla="*/ 12547 h 95685"/>
                <a:gd name="connsiteX203" fmla="*/ 897650 w 1442561"/>
                <a:gd name="connsiteY203" fmla="*/ 94247 h 95685"/>
                <a:gd name="connsiteX204" fmla="*/ 897650 w 1442561"/>
                <a:gd name="connsiteY204" fmla="*/ 30323 h 95685"/>
                <a:gd name="connsiteX205" fmla="*/ 917523 w 1442561"/>
                <a:gd name="connsiteY205" fmla="*/ 30323 h 95685"/>
                <a:gd name="connsiteX206" fmla="*/ 917523 w 1442561"/>
                <a:gd name="connsiteY206" fmla="*/ 94247 h 95685"/>
                <a:gd name="connsiteX207" fmla="*/ 897650 w 1442561"/>
                <a:gd name="connsiteY207" fmla="*/ 94247 h 95685"/>
                <a:gd name="connsiteX208" fmla="*/ 945623 w 1442561"/>
                <a:gd name="connsiteY208" fmla="*/ 30323 h 95685"/>
                <a:gd name="connsiteX209" fmla="*/ 954256 w 1442561"/>
                <a:gd name="connsiteY209" fmla="*/ 59998 h 95685"/>
                <a:gd name="connsiteX210" fmla="*/ 957909 w 1442561"/>
                <a:gd name="connsiteY210" fmla="*/ 75551 h 95685"/>
                <a:gd name="connsiteX211" fmla="*/ 958301 w 1442561"/>
                <a:gd name="connsiteY211" fmla="*/ 75551 h 95685"/>
                <a:gd name="connsiteX212" fmla="*/ 961830 w 1442561"/>
                <a:gd name="connsiteY212" fmla="*/ 59998 h 95685"/>
                <a:gd name="connsiteX213" fmla="*/ 970071 w 1442561"/>
                <a:gd name="connsiteY213" fmla="*/ 30323 h 95685"/>
                <a:gd name="connsiteX214" fmla="*/ 990983 w 1442561"/>
                <a:gd name="connsiteY214" fmla="*/ 30323 h 95685"/>
                <a:gd name="connsiteX215" fmla="*/ 967189 w 1442561"/>
                <a:gd name="connsiteY215" fmla="*/ 94247 h 95685"/>
                <a:gd name="connsiteX216" fmla="*/ 947317 w 1442561"/>
                <a:gd name="connsiteY216" fmla="*/ 94247 h 95685"/>
                <a:gd name="connsiteX217" fmla="*/ 924052 w 1442561"/>
                <a:gd name="connsiteY217" fmla="*/ 30323 h 95685"/>
                <a:gd name="connsiteX218" fmla="*/ 945623 w 1442561"/>
                <a:gd name="connsiteY218" fmla="*/ 30323 h 95685"/>
                <a:gd name="connsiteX219" fmla="*/ 1010843 w 1442561"/>
                <a:gd name="connsiteY219" fmla="*/ 68624 h 95685"/>
                <a:gd name="connsiteX220" fmla="*/ 1028880 w 1442561"/>
                <a:gd name="connsiteY220" fmla="*/ 80779 h 95685"/>
                <a:gd name="connsiteX221" fmla="*/ 1046531 w 1442561"/>
                <a:gd name="connsiteY221" fmla="*/ 78035 h 95685"/>
                <a:gd name="connsiteX222" fmla="*/ 1049145 w 1442561"/>
                <a:gd name="connsiteY222" fmla="*/ 91503 h 95685"/>
                <a:gd name="connsiteX223" fmla="*/ 1026005 w 1442561"/>
                <a:gd name="connsiteY223" fmla="*/ 95554 h 95685"/>
                <a:gd name="connsiteX224" fmla="*/ 991886 w 1442561"/>
                <a:gd name="connsiteY224" fmla="*/ 63004 h 95685"/>
                <a:gd name="connsiteX225" fmla="*/ 1024175 w 1442561"/>
                <a:gd name="connsiteY225" fmla="*/ 28885 h 95685"/>
                <a:gd name="connsiteX226" fmla="*/ 1052674 w 1442561"/>
                <a:gd name="connsiteY226" fmla="*/ 60782 h 95685"/>
                <a:gd name="connsiteX227" fmla="*/ 1052020 w 1442561"/>
                <a:gd name="connsiteY227" fmla="*/ 68624 h 95685"/>
                <a:gd name="connsiteX228" fmla="*/ 1010843 w 1442561"/>
                <a:gd name="connsiteY228" fmla="*/ 68624 h 95685"/>
                <a:gd name="connsiteX229" fmla="*/ 1034245 w 1442561"/>
                <a:gd name="connsiteY229" fmla="*/ 55025 h 95685"/>
                <a:gd name="connsiteX230" fmla="*/ 1022999 w 1442561"/>
                <a:gd name="connsiteY230" fmla="*/ 42086 h 95685"/>
                <a:gd name="connsiteX231" fmla="*/ 1010713 w 1442561"/>
                <a:gd name="connsiteY231" fmla="*/ 55025 h 95685"/>
                <a:gd name="connsiteX232" fmla="*/ 1034245 w 1442561"/>
                <a:gd name="connsiteY232" fmla="*/ 55025 h 95685"/>
                <a:gd name="connsiteX233" fmla="*/ 1061948 w 1442561"/>
                <a:gd name="connsiteY233" fmla="*/ 51366 h 95685"/>
                <a:gd name="connsiteX234" fmla="*/ 1061425 w 1442561"/>
                <a:gd name="connsiteY234" fmla="*/ 30323 h 95685"/>
                <a:gd name="connsiteX235" fmla="*/ 1078416 w 1442561"/>
                <a:gd name="connsiteY235" fmla="*/ 30323 h 95685"/>
                <a:gd name="connsiteX236" fmla="*/ 1079200 w 1442561"/>
                <a:gd name="connsiteY236" fmla="*/ 42086 h 95685"/>
                <a:gd name="connsiteX237" fmla="*/ 1079723 w 1442561"/>
                <a:gd name="connsiteY237" fmla="*/ 42086 h 95685"/>
                <a:gd name="connsiteX238" fmla="*/ 1096975 w 1442561"/>
                <a:gd name="connsiteY238" fmla="*/ 28754 h 95685"/>
                <a:gd name="connsiteX239" fmla="*/ 1101158 w 1442561"/>
                <a:gd name="connsiteY239" fmla="*/ 29140 h 95685"/>
                <a:gd name="connsiteX240" fmla="*/ 1101158 w 1442561"/>
                <a:gd name="connsiteY240" fmla="*/ 47831 h 95685"/>
                <a:gd name="connsiteX241" fmla="*/ 1095805 w 1442561"/>
                <a:gd name="connsiteY241" fmla="*/ 47308 h 95685"/>
                <a:gd name="connsiteX242" fmla="*/ 1082206 w 1442561"/>
                <a:gd name="connsiteY242" fmla="*/ 57372 h 95685"/>
                <a:gd name="connsiteX243" fmla="*/ 1081820 w 1442561"/>
                <a:gd name="connsiteY243" fmla="*/ 61816 h 95685"/>
                <a:gd name="connsiteX244" fmla="*/ 1081820 w 1442561"/>
                <a:gd name="connsiteY244" fmla="*/ 94236 h 95685"/>
                <a:gd name="connsiteX245" fmla="*/ 1061948 w 1442561"/>
                <a:gd name="connsiteY245" fmla="*/ 94236 h 95685"/>
                <a:gd name="connsiteX246" fmla="*/ 1061948 w 1442561"/>
                <a:gd name="connsiteY246" fmla="*/ 51366 h 95685"/>
                <a:gd name="connsiteX247" fmla="*/ 1108869 w 1442561"/>
                <a:gd name="connsiteY247" fmla="*/ 76989 h 95685"/>
                <a:gd name="connsiteX248" fmla="*/ 1125991 w 1442561"/>
                <a:gd name="connsiteY248" fmla="*/ 81694 h 95685"/>
                <a:gd name="connsiteX249" fmla="*/ 1134493 w 1442561"/>
                <a:gd name="connsiteY249" fmla="*/ 76460 h 95685"/>
                <a:gd name="connsiteX250" fmla="*/ 1125213 w 1442561"/>
                <a:gd name="connsiteY250" fmla="*/ 69010 h 95685"/>
                <a:gd name="connsiteX251" fmla="*/ 1106915 w 1442561"/>
                <a:gd name="connsiteY251" fmla="*/ 49797 h 95685"/>
                <a:gd name="connsiteX252" fmla="*/ 1132924 w 1442561"/>
                <a:gd name="connsiteY252" fmla="*/ 28754 h 95685"/>
                <a:gd name="connsiteX253" fmla="*/ 1150836 w 1442561"/>
                <a:gd name="connsiteY253" fmla="*/ 32545 h 95685"/>
                <a:gd name="connsiteX254" fmla="*/ 1147438 w 1442561"/>
                <a:gd name="connsiteY254" fmla="*/ 46274 h 95685"/>
                <a:gd name="connsiteX255" fmla="*/ 1133584 w 1442561"/>
                <a:gd name="connsiteY255" fmla="*/ 42615 h 95685"/>
                <a:gd name="connsiteX256" fmla="*/ 1126003 w 1442561"/>
                <a:gd name="connsiteY256" fmla="*/ 47712 h 95685"/>
                <a:gd name="connsiteX257" fmla="*/ 1136328 w 1442561"/>
                <a:gd name="connsiteY257" fmla="*/ 55162 h 95685"/>
                <a:gd name="connsiteX258" fmla="*/ 1153581 w 1442561"/>
                <a:gd name="connsiteY258" fmla="*/ 74898 h 95685"/>
                <a:gd name="connsiteX259" fmla="*/ 1125997 w 1442561"/>
                <a:gd name="connsiteY259" fmla="*/ 95685 h 95685"/>
                <a:gd name="connsiteX260" fmla="*/ 1105340 w 1442561"/>
                <a:gd name="connsiteY260" fmla="*/ 91105 h 95685"/>
                <a:gd name="connsiteX261" fmla="*/ 1108869 w 1442561"/>
                <a:gd name="connsiteY261" fmla="*/ 76989 h 95685"/>
                <a:gd name="connsiteX262" fmla="*/ 1183630 w 1442561"/>
                <a:gd name="connsiteY262" fmla="*/ 12547 h 95685"/>
                <a:gd name="connsiteX263" fmla="*/ 1172913 w 1442561"/>
                <a:gd name="connsiteY263" fmla="*/ 22481 h 95685"/>
                <a:gd name="connsiteX264" fmla="*/ 1162588 w 1442561"/>
                <a:gd name="connsiteY264" fmla="*/ 12547 h 95685"/>
                <a:gd name="connsiteX265" fmla="*/ 1173174 w 1442561"/>
                <a:gd name="connsiteY265" fmla="*/ 2608 h 95685"/>
                <a:gd name="connsiteX266" fmla="*/ 1183630 w 1442561"/>
                <a:gd name="connsiteY266" fmla="*/ 12547 h 95685"/>
                <a:gd name="connsiteX267" fmla="*/ 1163110 w 1442561"/>
                <a:gd name="connsiteY267" fmla="*/ 94247 h 95685"/>
                <a:gd name="connsiteX268" fmla="*/ 1163110 w 1442561"/>
                <a:gd name="connsiteY268" fmla="*/ 30323 h 95685"/>
                <a:gd name="connsiteX269" fmla="*/ 1182983 w 1442561"/>
                <a:gd name="connsiteY269" fmla="*/ 30323 h 95685"/>
                <a:gd name="connsiteX270" fmla="*/ 1182983 w 1442561"/>
                <a:gd name="connsiteY270" fmla="*/ 94247 h 95685"/>
                <a:gd name="connsiteX271" fmla="*/ 1163110 w 1442561"/>
                <a:gd name="connsiteY271" fmla="*/ 94247 h 95685"/>
                <a:gd name="connsiteX272" fmla="*/ 1218528 w 1442561"/>
                <a:gd name="connsiteY272" fmla="*/ 13070 h 95685"/>
                <a:gd name="connsiteX273" fmla="*/ 1218528 w 1442561"/>
                <a:gd name="connsiteY273" fmla="*/ 30323 h 95685"/>
                <a:gd name="connsiteX274" fmla="*/ 1232774 w 1442561"/>
                <a:gd name="connsiteY274" fmla="*/ 30323 h 95685"/>
                <a:gd name="connsiteX275" fmla="*/ 1232774 w 1442561"/>
                <a:gd name="connsiteY275" fmla="*/ 44961 h 95685"/>
                <a:gd name="connsiteX276" fmla="*/ 1218528 w 1442561"/>
                <a:gd name="connsiteY276" fmla="*/ 44961 h 95685"/>
                <a:gd name="connsiteX277" fmla="*/ 1218528 w 1442561"/>
                <a:gd name="connsiteY277" fmla="*/ 68095 h 95685"/>
                <a:gd name="connsiteX278" fmla="*/ 1226370 w 1442561"/>
                <a:gd name="connsiteY278" fmla="*/ 79341 h 95685"/>
                <a:gd name="connsiteX279" fmla="*/ 1232251 w 1442561"/>
                <a:gd name="connsiteY279" fmla="*/ 78819 h 95685"/>
                <a:gd name="connsiteX280" fmla="*/ 1232388 w 1442561"/>
                <a:gd name="connsiteY280" fmla="*/ 93849 h 95685"/>
                <a:gd name="connsiteX281" fmla="*/ 1219579 w 1442561"/>
                <a:gd name="connsiteY281" fmla="*/ 95548 h 95685"/>
                <a:gd name="connsiteX282" fmla="*/ 1204549 w 1442561"/>
                <a:gd name="connsiteY282" fmla="*/ 90059 h 95685"/>
                <a:gd name="connsiteX283" fmla="*/ 1199053 w 1442561"/>
                <a:gd name="connsiteY283" fmla="*/ 71107 h 95685"/>
                <a:gd name="connsiteX284" fmla="*/ 1199053 w 1442561"/>
                <a:gd name="connsiteY284" fmla="*/ 44961 h 95685"/>
                <a:gd name="connsiteX285" fmla="*/ 1190557 w 1442561"/>
                <a:gd name="connsiteY285" fmla="*/ 44961 h 95685"/>
                <a:gd name="connsiteX286" fmla="*/ 1190557 w 1442561"/>
                <a:gd name="connsiteY286" fmla="*/ 30323 h 95685"/>
                <a:gd name="connsiteX287" fmla="*/ 1199053 w 1442561"/>
                <a:gd name="connsiteY287" fmla="*/ 30323 h 95685"/>
                <a:gd name="connsiteX288" fmla="*/ 1199053 w 1442561"/>
                <a:gd name="connsiteY288" fmla="*/ 18429 h 95685"/>
                <a:gd name="connsiteX289" fmla="*/ 1218528 w 1442561"/>
                <a:gd name="connsiteY289" fmla="*/ 13070 h 95685"/>
                <a:gd name="connsiteX290" fmla="*/ 1294869 w 1442561"/>
                <a:gd name="connsiteY290" fmla="*/ 78819 h 95685"/>
                <a:gd name="connsiteX291" fmla="*/ 1295915 w 1442561"/>
                <a:gd name="connsiteY291" fmla="*/ 94247 h 95685"/>
                <a:gd name="connsiteX292" fmla="*/ 1278003 w 1442561"/>
                <a:gd name="connsiteY292" fmla="*/ 94247 h 95685"/>
                <a:gd name="connsiteX293" fmla="*/ 1276826 w 1442561"/>
                <a:gd name="connsiteY293" fmla="*/ 87843 h 95685"/>
                <a:gd name="connsiteX294" fmla="*/ 1276440 w 1442561"/>
                <a:gd name="connsiteY294" fmla="*/ 87843 h 95685"/>
                <a:gd name="connsiteX295" fmla="*/ 1258136 w 1442561"/>
                <a:gd name="connsiteY295" fmla="*/ 95685 h 95685"/>
                <a:gd name="connsiteX296" fmla="*/ 1237479 w 1442561"/>
                <a:gd name="connsiteY296" fmla="*/ 76074 h 95685"/>
                <a:gd name="connsiteX297" fmla="*/ 1274996 w 1442561"/>
                <a:gd name="connsiteY297" fmla="*/ 51633 h 95685"/>
                <a:gd name="connsiteX298" fmla="*/ 1274996 w 1442561"/>
                <a:gd name="connsiteY298" fmla="*/ 50843 h 95685"/>
                <a:gd name="connsiteX299" fmla="*/ 1263364 w 1442561"/>
                <a:gd name="connsiteY299" fmla="*/ 42478 h 95685"/>
                <a:gd name="connsiteX300" fmla="*/ 1245714 w 1442561"/>
                <a:gd name="connsiteY300" fmla="*/ 47314 h 95685"/>
                <a:gd name="connsiteX301" fmla="*/ 1242054 w 1442561"/>
                <a:gd name="connsiteY301" fmla="*/ 34505 h 95685"/>
                <a:gd name="connsiteX302" fmla="*/ 1266893 w 1442561"/>
                <a:gd name="connsiteY302" fmla="*/ 28754 h 95685"/>
                <a:gd name="connsiteX303" fmla="*/ 1294869 w 1442561"/>
                <a:gd name="connsiteY303" fmla="*/ 56463 h 95685"/>
                <a:gd name="connsiteX304" fmla="*/ 1294869 w 1442561"/>
                <a:gd name="connsiteY304" fmla="*/ 78819 h 95685"/>
                <a:gd name="connsiteX305" fmla="*/ 1275644 w 1442561"/>
                <a:gd name="connsiteY305" fmla="*/ 64049 h 95685"/>
                <a:gd name="connsiteX306" fmla="*/ 1257084 w 1442561"/>
                <a:gd name="connsiteY306" fmla="*/ 74113 h 95685"/>
                <a:gd name="connsiteX307" fmla="*/ 1264927 w 1442561"/>
                <a:gd name="connsiteY307" fmla="*/ 81694 h 95685"/>
                <a:gd name="connsiteX308" fmla="*/ 1275252 w 1442561"/>
                <a:gd name="connsiteY308" fmla="*/ 74375 h 95685"/>
                <a:gd name="connsiteX309" fmla="*/ 1275638 w 1442561"/>
                <a:gd name="connsiteY309" fmla="*/ 70977 h 95685"/>
                <a:gd name="connsiteX310" fmla="*/ 1275638 w 1442561"/>
                <a:gd name="connsiteY310" fmla="*/ 64049 h 95685"/>
                <a:gd name="connsiteX311" fmla="*/ 1308064 w 1442561"/>
                <a:gd name="connsiteY311" fmla="*/ 51366 h 95685"/>
                <a:gd name="connsiteX312" fmla="*/ 1307535 w 1442561"/>
                <a:gd name="connsiteY312" fmla="*/ 30323 h 95685"/>
                <a:gd name="connsiteX313" fmla="*/ 1324526 w 1442561"/>
                <a:gd name="connsiteY313" fmla="*/ 30323 h 95685"/>
                <a:gd name="connsiteX314" fmla="*/ 1325316 w 1442561"/>
                <a:gd name="connsiteY314" fmla="*/ 42086 h 95685"/>
                <a:gd name="connsiteX315" fmla="*/ 1325839 w 1442561"/>
                <a:gd name="connsiteY315" fmla="*/ 42086 h 95685"/>
                <a:gd name="connsiteX316" fmla="*/ 1343092 w 1442561"/>
                <a:gd name="connsiteY316" fmla="*/ 28754 h 95685"/>
                <a:gd name="connsiteX317" fmla="*/ 1347274 w 1442561"/>
                <a:gd name="connsiteY317" fmla="*/ 29140 h 95685"/>
                <a:gd name="connsiteX318" fmla="*/ 1347274 w 1442561"/>
                <a:gd name="connsiteY318" fmla="*/ 47831 h 95685"/>
                <a:gd name="connsiteX319" fmla="*/ 1341916 w 1442561"/>
                <a:gd name="connsiteY319" fmla="*/ 47308 h 95685"/>
                <a:gd name="connsiteX320" fmla="*/ 1328323 w 1442561"/>
                <a:gd name="connsiteY320" fmla="*/ 57372 h 95685"/>
                <a:gd name="connsiteX321" fmla="*/ 1327931 w 1442561"/>
                <a:gd name="connsiteY321" fmla="*/ 61816 h 95685"/>
                <a:gd name="connsiteX322" fmla="*/ 1327931 w 1442561"/>
                <a:gd name="connsiteY322" fmla="*/ 94236 h 95685"/>
                <a:gd name="connsiteX323" fmla="*/ 1308064 w 1442561"/>
                <a:gd name="connsiteY323" fmla="*/ 94236 h 95685"/>
                <a:gd name="connsiteX324" fmla="*/ 1308064 w 1442561"/>
                <a:gd name="connsiteY324" fmla="*/ 51366 h 95685"/>
                <a:gd name="connsiteX325" fmla="*/ 1375636 w 1442561"/>
                <a:gd name="connsiteY325" fmla="*/ 12547 h 95685"/>
                <a:gd name="connsiteX326" fmla="*/ 1364919 w 1442561"/>
                <a:gd name="connsiteY326" fmla="*/ 22481 h 95685"/>
                <a:gd name="connsiteX327" fmla="*/ 1354594 w 1442561"/>
                <a:gd name="connsiteY327" fmla="*/ 12547 h 95685"/>
                <a:gd name="connsiteX328" fmla="*/ 1365180 w 1442561"/>
                <a:gd name="connsiteY328" fmla="*/ 2608 h 95685"/>
                <a:gd name="connsiteX329" fmla="*/ 1375636 w 1442561"/>
                <a:gd name="connsiteY329" fmla="*/ 12547 h 95685"/>
                <a:gd name="connsiteX330" fmla="*/ 1355116 w 1442561"/>
                <a:gd name="connsiteY330" fmla="*/ 94247 h 95685"/>
                <a:gd name="connsiteX331" fmla="*/ 1355116 w 1442561"/>
                <a:gd name="connsiteY331" fmla="*/ 30323 h 95685"/>
                <a:gd name="connsiteX332" fmla="*/ 1374983 w 1442561"/>
                <a:gd name="connsiteY332" fmla="*/ 30323 h 95685"/>
                <a:gd name="connsiteX333" fmla="*/ 1374983 w 1442561"/>
                <a:gd name="connsiteY333" fmla="*/ 94247 h 95685"/>
                <a:gd name="connsiteX334" fmla="*/ 1355116 w 1442561"/>
                <a:gd name="connsiteY334" fmla="*/ 94247 h 95685"/>
                <a:gd name="connsiteX335" fmla="*/ 1441516 w 1442561"/>
                <a:gd name="connsiteY335" fmla="*/ 78819 h 95685"/>
                <a:gd name="connsiteX336" fmla="*/ 1442561 w 1442561"/>
                <a:gd name="connsiteY336" fmla="*/ 94247 h 95685"/>
                <a:gd name="connsiteX337" fmla="*/ 1424655 w 1442561"/>
                <a:gd name="connsiteY337" fmla="*/ 94247 h 95685"/>
                <a:gd name="connsiteX338" fmla="*/ 1423479 w 1442561"/>
                <a:gd name="connsiteY338" fmla="*/ 87843 h 95685"/>
                <a:gd name="connsiteX339" fmla="*/ 1423087 w 1442561"/>
                <a:gd name="connsiteY339" fmla="*/ 87843 h 95685"/>
                <a:gd name="connsiteX340" fmla="*/ 1404789 w 1442561"/>
                <a:gd name="connsiteY340" fmla="*/ 95685 h 95685"/>
                <a:gd name="connsiteX341" fmla="*/ 1384132 w 1442561"/>
                <a:gd name="connsiteY341" fmla="*/ 76074 h 95685"/>
                <a:gd name="connsiteX342" fmla="*/ 1421649 w 1442561"/>
                <a:gd name="connsiteY342" fmla="*/ 51633 h 95685"/>
                <a:gd name="connsiteX343" fmla="*/ 1421649 w 1442561"/>
                <a:gd name="connsiteY343" fmla="*/ 50843 h 95685"/>
                <a:gd name="connsiteX344" fmla="*/ 1410017 w 1442561"/>
                <a:gd name="connsiteY344" fmla="*/ 42478 h 95685"/>
                <a:gd name="connsiteX345" fmla="*/ 1392366 w 1442561"/>
                <a:gd name="connsiteY345" fmla="*/ 47314 h 95685"/>
                <a:gd name="connsiteX346" fmla="*/ 1388707 w 1442561"/>
                <a:gd name="connsiteY346" fmla="*/ 34505 h 95685"/>
                <a:gd name="connsiteX347" fmla="*/ 1413546 w 1442561"/>
                <a:gd name="connsiteY347" fmla="*/ 28754 h 95685"/>
                <a:gd name="connsiteX348" fmla="*/ 1441522 w 1442561"/>
                <a:gd name="connsiteY348" fmla="*/ 56463 h 95685"/>
                <a:gd name="connsiteX349" fmla="*/ 1441522 w 1442561"/>
                <a:gd name="connsiteY349" fmla="*/ 78819 h 95685"/>
                <a:gd name="connsiteX350" fmla="*/ 1422297 w 1442561"/>
                <a:gd name="connsiteY350" fmla="*/ 64049 h 95685"/>
                <a:gd name="connsiteX351" fmla="*/ 1403737 w 1442561"/>
                <a:gd name="connsiteY351" fmla="*/ 74113 h 95685"/>
                <a:gd name="connsiteX352" fmla="*/ 1411573 w 1442561"/>
                <a:gd name="connsiteY352" fmla="*/ 81694 h 95685"/>
                <a:gd name="connsiteX353" fmla="*/ 1421899 w 1442561"/>
                <a:gd name="connsiteY353" fmla="*/ 74375 h 95685"/>
                <a:gd name="connsiteX354" fmla="*/ 1422291 w 1442561"/>
                <a:gd name="connsiteY354" fmla="*/ 70977 h 95685"/>
                <a:gd name="connsiteX355" fmla="*/ 1422291 w 1442561"/>
                <a:gd name="connsiteY355" fmla="*/ 64049 h 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442561" h="95685">
                  <a:moveTo>
                    <a:pt x="0" y="7313"/>
                  </a:moveTo>
                  <a:cubicBezTo>
                    <a:pt x="6143" y="6268"/>
                    <a:pt x="14769" y="5484"/>
                    <a:pt x="26930" y="5484"/>
                  </a:cubicBezTo>
                  <a:cubicBezTo>
                    <a:pt x="39216" y="5484"/>
                    <a:pt x="47973" y="7836"/>
                    <a:pt x="53861" y="12541"/>
                  </a:cubicBezTo>
                  <a:cubicBezTo>
                    <a:pt x="59612" y="16985"/>
                    <a:pt x="63271" y="24299"/>
                    <a:pt x="63271" y="32937"/>
                  </a:cubicBezTo>
                  <a:cubicBezTo>
                    <a:pt x="63271" y="41563"/>
                    <a:pt x="60527" y="49013"/>
                    <a:pt x="55168" y="53849"/>
                  </a:cubicBezTo>
                  <a:cubicBezTo>
                    <a:pt x="48371" y="60123"/>
                    <a:pt x="38307" y="63129"/>
                    <a:pt x="26538" y="63129"/>
                  </a:cubicBezTo>
                  <a:cubicBezTo>
                    <a:pt x="23924" y="63129"/>
                    <a:pt x="21572" y="63004"/>
                    <a:pt x="19742" y="62606"/>
                  </a:cubicBezTo>
                  <a:lnTo>
                    <a:pt x="19742" y="94241"/>
                  </a:lnTo>
                  <a:lnTo>
                    <a:pt x="0" y="94241"/>
                  </a:lnTo>
                  <a:lnTo>
                    <a:pt x="0" y="7313"/>
                  </a:lnTo>
                  <a:close/>
                  <a:moveTo>
                    <a:pt x="19742" y="47314"/>
                  </a:moveTo>
                  <a:cubicBezTo>
                    <a:pt x="21441" y="47706"/>
                    <a:pt x="23402" y="47837"/>
                    <a:pt x="26408" y="47837"/>
                  </a:cubicBezTo>
                  <a:cubicBezTo>
                    <a:pt x="36994" y="47837"/>
                    <a:pt x="43530" y="42478"/>
                    <a:pt x="43530" y="33590"/>
                  </a:cubicBezTo>
                  <a:cubicBezTo>
                    <a:pt x="43530" y="25487"/>
                    <a:pt x="37909" y="20651"/>
                    <a:pt x="27845" y="20651"/>
                  </a:cubicBezTo>
                  <a:cubicBezTo>
                    <a:pt x="23924" y="20651"/>
                    <a:pt x="21174" y="20912"/>
                    <a:pt x="19742" y="21298"/>
                  </a:cubicBezTo>
                  <a:lnTo>
                    <a:pt x="19742" y="47314"/>
                  </a:lnTo>
                  <a:close/>
                  <a:moveTo>
                    <a:pt x="72670" y="1438"/>
                  </a:moveTo>
                  <a:lnTo>
                    <a:pt x="92542" y="1438"/>
                  </a:lnTo>
                  <a:lnTo>
                    <a:pt x="92542" y="94247"/>
                  </a:lnTo>
                  <a:lnTo>
                    <a:pt x="72670" y="94247"/>
                  </a:lnTo>
                  <a:lnTo>
                    <a:pt x="72670" y="1438"/>
                  </a:lnTo>
                  <a:close/>
                  <a:moveTo>
                    <a:pt x="159200" y="78819"/>
                  </a:moveTo>
                  <a:cubicBezTo>
                    <a:pt x="159200" y="84831"/>
                    <a:pt x="159461" y="90713"/>
                    <a:pt x="160246" y="94247"/>
                  </a:cubicBezTo>
                  <a:lnTo>
                    <a:pt x="142340" y="94247"/>
                  </a:lnTo>
                  <a:lnTo>
                    <a:pt x="141163" y="87843"/>
                  </a:lnTo>
                  <a:lnTo>
                    <a:pt x="140771" y="87843"/>
                  </a:lnTo>
                  <a:cubicBezTo>
                    <a:pt x="136589" y="92934"/>
                    <a:pt x="130054" y="95685"/>
                    <a:pt x="122467" y="95685"/>
                  </a:cubicBezTo>
                  <a:cubicBezTo>
                    <a:pt x="109528" y="95685"/>
                    <a:pt x="101810" y="86269"/>
                    <a:pt x="101810" y="76074"/>
                  </a:cubicBezTo>
                  <a:cubicBezTo>
                    <a:pt x="101810" y="59469"/>
                    <a:pt x="116710" y="51633"/>
                    <a:pt x="139328" y="51633"/>
                  </a:cubicBezTo>
                  <a:lnTo>
                    <a:pt x="139328" y="50843"/>
                  </a:lnTo>
                  <a:cubicBezTo>
                    <a:pt x="139328" y="47314"/>
                    <a:pt x="137498" y="42478"/>
                    <a:pt x="127695" y="42478"/>
                  </a:cubicBezTo>
                  <a:cubicBezTo>
                    <a:pt x="121154" y="42478"/>
                    <a:pt x="114227" y="44700"/>
                    <a:pt x="110045" y="47314"/>
                  </a:cubicBezTo>
                  <a:lnTo>
                    <a:pt x="106385" y="34505"/>
                  </a:lnTo>
                  <a:cubicBezTo>
                    <a:pt x="110835" y="32022"/>
                    <a:pt x="119592" y="28754"/>
                    <a:pt x="131224" y="28754"/>
                  </a:cubicBezTo>
                  <a:cubicBezTo>
                    <a:pt x="152528" y="28754"/>
                    <a:pt x="159200" y="41302"/>
                    <a:pt x="159200" y="56463"/>
                  </a:cubicBezTo>
                  <a:lnTo>
                    <a:pt x="159200" y="78819"/>
                  </a:lnTo>
                  <a:close/>
                  <a:moveTo>
                    <a:pt x="139981" y="64049"/>
                  </a:moveTo>
                  <a:cubicBezTo>
                    <a:pt x="129525" y="64049"/>
                    <a:pt x="121421" y="66533"/>
                    <a:pt x="121421" y="74113"/>
                  </a:cubicBezTo>
                  <a:cubicBezTo>
                    <a:pt x="121421" y="79211"/>
                    <a:pt x="124820" y="81694"/>
                    <a:pt x="129264" y="81694"/>
                  </a:cubicBezTo>
                  <a:cubicBezTo>
                    <a:pt x="134100" y="81694"/>
                    <a:pt x="138288" y="78421"/>
                    <a:pt x="139589" y="74375"/>
                  </a:cubicBezTo>
                  <a:cubicBezTo>
                    <a:pt x="139850" y="73329"/>
                    <a:pt x="139981" y="72153"/>
                    <a:pt x="139981" y="70977"/>
                  </a:cubicBezTo>
                  <a:lnTo>
                    <a:pt x="139981" y="64049"/>
                  </a:lnTo>
                  <a:close/>
                  <a:moveTo>
                    <a:pt x="172395" y="50718"/>
                  </a:moveTo>
                  <a:cubicBezTo>
                    <a:pt x="172395" y="42739"/>
                    <a:pt x="172134" y="36074"/>
                    <a:pt x="171872" y="30323"/>
                  </a:cubicBezTo>
                  <a:lnTo>
                    <a:pt x="189131" y="30323"/>
                  </a:lnTo>
                  <a:lnTo>
                    <a:pt x="190046" y="39210"/>
                  </a:lnTo>
                  <a:lnTo>
                    <a:pt x="190438" y="39210"/>
                  </a:lnTo>
                  <a:cubicBezTo>
                    <a:pt x="193052" y="35028"/>
                    <a:pt x="199462" y="28885"/>
                    <a:pt x="210179" y="28885"/>
                  </a:cubicBezTo>
                  <a:cubicBezTo>
                    <a:pt x="223250" y="28885"/>
                    <a:pt x="233058" y="37648"/>
                    <a:pt x="233058" y="56469"/>
                  </a:cubicBezTo>
                  <a:lnTo>
                    <a:pt x="233058" y="94247"/>
                  </a:lnTo>
                  <a:lnTo>
                    <a:pt x="213186" y="94247"/>
                  </a:lnTo>
                  <a:lnTo>
                    <a:pt x="213186" y="58821"/>
                  </a:lnTo>
                  <a:cubicBezTo>
                    <a:pt x="213186" y="50581"/>
                    <a:pt x="210310" y="44961"/>
                    <a:pt x="203122" y="44961"/>
                  </a:cubicBezTo>
                  <a:cubicBezTo>
                    <a:pt x="197632" y="44961"/>
                    <a:pt x="194365" y="48757"/>
                    <a:pt x="192927" y="52417"/>
                  </a:cubicBezTo>
                  <a:cubicBezTo>
                    <a:pt x="192404" y="53724"/>
                    <a:pt x="192273" y="55548"/>
                    <a:pt x="192273" y="57384"/>
                  </a:cubicBezTo>
                  <a:lnTo>
                    <a:pt x="192273" y="94247"/>
                  </a:lnTo>
                  <a:lnTo>
                    <a:pt x="172407" y="94247"/>
                  </a:lnTo>
                  <a:lnTo>
                    <a:pt x="172407" y="50718"/>
                  </a:lnTo>
                  <a:close/>
                  <a:moveTo>
                    <a:pt x="266892" y="12547"/>
                  </a:moveTo>
                  <a:cubicBezTo>
                    <a:pt x="266892" y="18037"/>
                    <a:pt x="262840" y="22481"/>
                    <a:pt x="256174" y="22481"/>
                  </a:cubicBezTo>
                  <a:cubicBezTo>
                    <a:pt x="249901" y="22481"/>
                    <a:pt x="245849" y="18037"/>
                    <a:pt x="245849" y="12547"/>
                  </a:cubicBezTo>
                  <a:cubicBezTo>
                    <a:pt x="245849" y="6927"/>
                    <a:pt x="250032" y="2608"/>
                    <a:pt x="256436" y="2608"/>
                  </a:cubicBezTo>
                  <a:cubicBezTo>
                    <a:pt x="262840" y="2608"/>
                    <a:pt x="266761" y="6921"/>
                    <a:pt x="266892" y="12547"/>
                  </a:cubicBezTo>
                  <a:close/>
                  <a:moveTo>
                    <a:pt x="246372" y="94247"/>
                  </a:moveTo>
                  <a:lnTo>
                    <a:pt x="246372" y="30323"/>
                  </a:lnTo>
                  <a:lnTo>
                    <a:pt x="266244" y="30323"/>
                  </a:lnTo>
                  <a:lnTo>
                    <a:pt x="266244" y="94247"/>
                  </a:lnTo>
                  <a:lnTo>
                    <a:pt x="246372" y="94247"/>
                  </a:lnTo>
                  <a:close/>
                  <a:moveTo>
                    <a:pt x="281923" y="94247"/>
                  </a:moveTo>
                  <a:lnTo>
                    <a:pt x="281923" y="44961"/>
                  </a:lnTo>
                  <a:lnTo>
                    <a:pt x="273427" y="44961"/>
                  </a:lnTo>
                  <a:lnTo>
                    <a:pt x="273427" y="30323"/>
                  </a:lnTo>
                  <a:lnTo>
                    <a:pt x="281923" y="30323"/>
                  </a:lnTo>
                  <a:lnTo>
                    <a:pt x="281923" y="27709"/>
                  </a:lnTo>
                  <a:cubicBezTo>
                    <a:pt x="281923" y="9933"/>
                    <a:pt x="295516" y="0"/>
                    <a:pt x="315257" y="0"/>
                  </a:cubicBezTo>
                  <a:cubicBezTo>
                    <a:pt x="322054" y="0"/>
                    <a:pt x="330157" y="1568"/>
                    <a:pt x="334078" y="3921"/>
                  </a:cubicBezTo>
                  <a:lnTo>
                    <a:pt x="330288" y="18952"/>
                  </a:lnTo>
                  <a:cubicBezTo>
                    <a:pt x="327151" y="17253"/>
                    <a:pt x="322054" y="15678"/>
                    <a:pt x="315780" y="15678"/>
                  </a:cubicBezTo>
                  <a:cubicBezTo>
                    <a:pt x="305324" y="15678"/>
                    <a:pt x="301664" y="21037"/>
                    <a:pt x="301664" y="28101"/>
                  </a:cubicBezTo>
                  <a:lnTo>
                    <a:pt x="301664" y="30323"/>
                  </a:lnTo>
                  <a:lnTo>
                    <a:pt x="340489" y="30323"/>
                  </a:lnTo>
                  <a:lnTo>
                    <a:pt x="340489" y="94247"/>
                  </a:lnTo>
                  <a:lnTo>
                    <a:pt x="320616" y="94247"/>
                  </a:lnTo>
                  <a:lnTo>
                    <a:pt x="320616" y="44961"/>
                  </a:lnTo>
                  <a:lnTo>
                    <a:pt x="301789" y="44961"/>
                  </a:lnTo>
                  <a:lnTo>
                    <a:pt x="301789" y="94247"/>
                  </a:lnTo>
                  <a:lnTo>
                    <a:pt x="281923" y="94247"/>
                  </a:lnTo>
                  <a:close/>
                  <a:moveTo>
                    <a:pt x="401782" y="92548"/>
                  </a:moveTo>
                  <a:cubicBezTo>
                    <a:pt x="398253" y="94247"/>
                    <a:pt x="391587" y="95554"/>
                    <a:pt x="384006" y="95554"/>
                  </a:cubicBezTo>
                  <a:cubicBezTo>
                    <a:pt x="363349" y="95554"/>
                    <a:pt x="350149" y="82870"/>
                    <a:pt x="350149" y="62873"/>
                  </a:cubicBezTo>
                  <a:cubicBezTo>
                    <a:pt x="350149" y="44183"/>
                    <a:pt x="362957" y="28885"/>
                    <a:pt x="386751" y="28885"/>
                  </a:cubicBezTo>
                  <a:cubicBezTo>
                    <a:pt x="391979" y="28885"/>
                    <a:pt x="397730" y="29800"/>
                    <a:pt x="401912" y="31368"/>
                  </a:cubicBezTo>
                  <a:lnTo>
                    <a:pt x="398775" y="46137"/>
                  </a:lnTo>
                  <a:cubicBezTo>
                    <a:pt x="396423" y="45092"/>
                    <a:pt x="392894" y="44177"/>
                    <a:pt x="387660" y="44177"/>
                  </a:cubicBezTo>
                  <a:cubicBezTo>
                    <a:pt x="377204" y="44177"/>
                    <a:pt x="370407" y="51633"/>
                    <a:pt x="370538" y="62089"/>
                  </a:cubicBezTo>
                  <a:cubicBezTo>
                    <a:pt x="370538" y="73721"/>
                    <a:pt x="378380" y="80001"/>
                    <a:pt x="388058" y="80001"/>
                  </a:cubicBezTo>
                  <a:cubicBezTo>
                    <a:pt x="392763" y="80001"/>
                    <a:pt x="396423" y="79217"/>
                    <a:pt x="399429" y="77904"/>
                  </a:cubicBezTo>
                  <a:lnTo>
                    <a:pt x="401782" y="92548"/>
                  </a:lnTo>
                  <a:close/>
                  <a:moveTo>
                    <a:pt x="463865" y="78819"/>
                  </a:moveTo>
                  <a:cubicBezTo>
                    <a:pt x="463865" y="84831"/>
                    <a:pt x="464126" y="90713"/>
                    <a:pt x="464910" y="94247"/>
                  </a:cubicBezTo>
                  <a:lnTo>
                    <a:pt x="446998" y="94247"/>
                  </a:lnTo>
                  <a:lnTo>
                    <a:pt x="445822" y="87843"/>
                  </a:lnTo>
                  <a:lnTo>
                    <a:pt x="445430" y="87843"/>
                  </a:lnTo>
                  <a:cubicBezTo>
                    <a:pt x="441247" y="92934"/>
                    <a:pt x="434712" y="95685"/>
                    <a:pt x="427132" y="95685"/>
                  </a:cubicBezTo>
                  <a:cubicBezTo>
                    <a:pt x="414186" y="95685"/>
                    <a:pt x="406481" y="86269"/>
                    <a:pt x="406481" y="76074"/>
                  </a:cubicBezTo>
                  <a:cubicBezTo>
                    <a:pt x="406481" y="59469"/>
                    <a:pt x="421381" y="51633"/>
                    <a:pt x="443998" y="51633"/>
                  </a:cubicBezTo>
                  <a:lnTo>
                    <a:pt x="443998" y="50843"/>
                  </a:lnTo>
                  <a:cubicBezTo>
                    <a:pt x="443998" y="47314"/>
                    <a:pt x="442168" y="42478"/>
                    <a:pt x="432366" y="42478"/>
                  </a:cubicBezTo>
                  <a:cubicBezTo>
                    <a:pt x="425831" y="42478"/>
                    <a:pt x="418903" y="44700"/>
                    <a:pt x="414721" y="47314"/>
                  </a:cubicBezTo>
                  <a:lnTo>
                    <a:pt x="411061" y="34505"/>
                  </a:lnTo>
                  <a:cubicBezTo>
                    <a:pt x="415505" y="32022"/>
                    <a:pt x="424262" y="28754"/>
                    <a:pt x="435901" y="28754"/>
                  </a:cubicBezTo>
                  <a:cubicBezTo>
                    <a:pt x="457211" y="28754"/>
                    <a:pt x="463871" y="41302"/>
                    <a:pt x="463871" y="56463"/>
                  </a:cubicBezTo>
                  <a:lnTo>
                    <a:pt x="463871" y="78819"/>
                  </a:lnTo>
                  <a:close/>
                  <a:moveTo>
                    <a:pt x="444652" y="64049"/>
                  </a:moveTo>
                  <a:cubicBezTo>
                    <a:pt x="434195" y="64049"/>
                    <a:pt x="426092" y="66533"/>
                    <a:pt x="426092" y="74113"/>
                  </a:cubicBezTo>
                  <a:cubicBezTo>
                    <a:pt x="426092" y="79211"/>
                    <a:pt x="429490" y="81694"/>
                    <a:pt x="433934" y="81694"/>
                  </a:cubicBezTo>
                  <a:cubicBezTo>
                    <a:pt x="438770" y="81694"/>
                    <a:pt x="442952" y="78421"/>
                    <a:pt x="444259" y="74375"/>
                  </a:cubicBezTo>
                  <a:cubicBezTo>
                    <a:pt x="444521" y="73329"/>
                    <a:pt x="444652" y="72153"/>
                    <a:pt x="444652" y="70977"/>
                  </a:cubicBezTo>
                  <a:lnTo>
                    <a:pt x="444652" y="64049"/>
                  </a:lnTo>
                  <a:close/>
                  <a:moveTo>
                    <a:pt x="525033" y="92548"/>
                  </a:moveTo>
                  <a:cubicBezTo>
                    <a:pt x="521504" y="94247"/>
                    <a:pt x="514838" y="95554"/>
                    <a:pt x="507257" y="95554"/>
                  </a:cubicBezTo>
                  <a:cubicBezTo>
                    <a:pt x="486601" y="95554"/>
                    <a:pt x="473400" y="82870"/>
                    <a:pt x="473400" y="62873"/>
                  </a:cubicBezTo>
                  <a:cubicBezTo>
                    <a:pt x="473400" y="44183"/>
                    <a:pt x="486215" y="28885"/>
                    <a:pt x="510002" y="28885"/>
                  </a:cubicBezTo>
                  <a:cubicBezTo>
                    <a:pt x="515230" y="28885"/>
                    <a:pt x="520981" y="29800"/>
                    <a:pt x="525164" y="31368"/>
                  </a:cubicBezTo>
                  <a:lnTo>
                    <a:pt x="522027" y="46137"/>
                  </a:lnTo>
                  <a:cubicBezTo>
                    <a:pt x="519674" y="45092"/>
                    <a:pt x="516145" y="44177"/>
                    <a:pt x="510911" y="44177"/>
                  </a:cubicBezTo>
                  <a:cubicBezTo>
                    <a:pt x="500455" y="44177"/>
                    <a:pt x="493659" y="51633"/>
                    <a:pt x="493789" y="62089"/>
                  </a:cubicBezTo>
                  <a:cubicBezTo>
                    <a:pt x="493789" y="73721"/>
                    <a:pt x="501631" y="80001"/>
                    <a:pt x="511309" y="80001"/>
                  </a:cubicBezTo>
                  <a:cubicBezTo>
                    <a:pt x="516014" y="80001"/>
                    <a:pt x="519674" y="79217"/>
                    <a:pt x="522680" y="77904"/>
                  </a:cubicBezTo>
                  <a:lnTo>
                    <a:pt x="525033" y="92548"/>
                  </a:lnTo>
                  <a:close/>
                  <a:moveTo>
                    <a:pt x="553912" y="12547"/>
                  </a:moveTo>
                  <a:cubicBezTo>
                    <a:pt x="553912" y="18037"/>
                    <a:pt x="549860" y="22481"/>
                    <a:pt x="543194" y="22481"/>
                  </a:cubicBezTo>
                  <a:cubicBezTo>
                    <a:pt x="536921" y="22481"/>
                    <a:pt x="532869" y="18037"/>
                    <a:pt x="532869" y="12547"/>
                  </a:cubicBezTo>
                  <a:cubicBezTo>
                    <a:pt x="532869" y="6927"/>
                    <a:pt x="537051" y="2608"/>
                    <a:pt x="543456" y="2608"/>
                  </a:cubicBezTo>
                  <a:cubicBezTo>
                    <a:pt x="549860" y="2608"/>
                    <a:pt x="553781" y="6921"/>
                    <a:pt x="553912" y="12547"/>
                  </a:cubicBezTo>
                  <a:close/>
                  <a:moveTo>
                    <a:pt x="533392" y="94247"/>
                  </a:moveTo>
                  <a:lnTo>
                    <a:pt x="533392" y="30323"/>
                  </a:lnTo>
                  <a:lnTo>
                    <a:pt x="553258" y="30323"/>
                  </a:lnTo>
                  <a:lnTo>
                    <a:pt x="553258" y="94247"/>
                  </a:lnTo>
                  <a:lnTo>
                    <a:pt x="533392" y="94247"/>
                  </a:lnTo>
                  <a:close/>
                  <a:moveTo>
                    <a:pt x="629724" y="61566"/>
                  </a:moveTo>
                  <a:cubicBezTo>
                    <a:pt x="629724" y="84968"/>
                    <a:pt x="613126" y="95685"/>
                    <a:pt x="595998" y="95685"/>
                  </a:cubicBezTo>
                  <a:cubicBezTo>
                    <a:pt x="577307" y="95685"/>
                    <a:pt x="562924" y="83399"/>
                    <a:pt x="562924" y="62742"/>
                  </a:cubicBezTo>
                  <a:cubicBezTo>
                    <a:pt x="562924" y="41955"/>
                    <a:pt x="576523" y="28754"/>
                    <a:pt x="597174" y="28754"/>
                  </a:cubicBezTo>
                  <a:cubicBezTo>
                    <a:pt x="616654" y="28754"/>
                    <a:pt x="629724" y="42216"/>
                    <a:pt x="629724" y="61566"/>
                  </a:cubicBezTo>
                  <a:close/>
                  <a:moveTo>
                    <a:pt x="583450" y="62220"/>
                  </a:moveTo>
                  <a:cubicBezTo>
                    <a:pt x="583450" y="73199"/>
                    <a:pt x="588025" y="81433"/>
                    <a:pt x="596520" y="81433"/>
                  </a:cubicBezTo>
                  <a:cubicBezTo>
                    <a:pt x="604363" y="81433"/>
                    <a:pt x="609198" y="73715"/>
                    <a:pt x="609198" y="62083"/>
                  </a:cubicBezTo>
                  <a:cubicBezTo>
                    <a:pt x="609198" y="52673"/>
                    <a:pt x="605539" y="42995"/>
                    <a:pt x="596520" y="42995"/>
                  </a:cubicBezTo>
                  <a:cubicBezTo>
                    <a:pt x="587116" y="43001"/>
                    <a:pt x="583450" y="52803"/>
                    <a:pt x="583450" y="62220"/>
                  </a:cubicBezTo>
                  <a:close/>
                  <a:moveTo>
                    <a:pt x="617047" y="2477"/>
                  </a:moveTo>
                  <a:lnTo>
                    <a:pt x="601095" y="22350"/>
                  </a:lnTo>
                  <a:lnTo>
                    <a:pt x="587502" y="22350"/>
                  </a:lnTo>
                  <a:lnTo>
                    <a:pt x="598742" y="2477"/>
                  </a:lnTo>
                  <a:lnTo>
                    <a:pt x="617047" y="2477"/>
                  </a:lnTo>
                  <a:close/>
                  <a:moveTo>
                    <a:pt x="639390" y="50718"/>
                  </a:moveTo>
                  <a:cubicBezTo>
                    <a:pt x="639390" y="42739"/>
                    <a:pt x="639129" y="36074"/>
                    <a:pt x="638868" y="30323"/>
                  </a:cubicBezTo>
                  <a:lnTo>
                    <a:pt x="656120" y="30323"/>
                  </a:lnTo>
                  <a:lnTo>
                    <a:pt x="657035" y="39210"/>
                  </a:lnTo>
                  <a:lnTo>
                    <a:pt x="657427" y="39210"/>
                  </a:lnTo>
                  <a:cubicBezTo>
                    <a:pt x="660041" y="35028"/>
                    <a:pt x="666446" y="28885"/>
                    <a:pt x="677163" y="28885"/>
                  </a:cubicBezTo>
                  <a:cubicBezTo>
                    <a:pt x="690233" y="28885"/>
                    <a:pt x="700036" y="37648"/>
                    <a:pt x="700036" y="56469"/>
                  </a:cubicBezTo>
                  <a:lnTo>
                    <a:pt x="700036" y="94247"/>
                  </a:lnTo>
                  <a:lnTo>
                    <a:pt x="680163" y="94247"/>
                  </a:lnTo>
                  <a:lnTo>
                    <a:pt x="680163" y="58821"/>
                  </a:lnTo>
                  <a:cubicBezTo>
                    <a:pt x="680163" y="50581"/>
                    <a:pt x="677288" y="44961"/>
                    <a:pt x="670099" y="44961"/>
                  </a:cubicBezTo>
                  <a:cubicBezTo>
                    <a:pt x="664610" y="44961"/>
                    <a:pt x="661336" y="48757"/>
                    <a:pt x="659905" y="52417"/>
                  </a:cubicBezTo>
                  <a:cubicBezTo>
                    <a:pt x="659382" y="53724"/>
                    <a:pt x="659251" y="55548"/>
                    <a:pt x="659251" y="57384"/>
                  </a:cubicBezTo>
                  <a:lnTo>
                    <a:pt x="659251" y="94247"/>
                  </a:lnTo>
                  <a:lnTo>
                    <a:pt x="639384" y="94247"/>
                  </a:lnTo>
                  <a:lnTo>
                    <a:pt x="639384" y="50718"/>
                  </a:lnTo>
                  <a:close/>
                  <a:moveTo>
                    <a:pt x="757675" y="6143"/>
                  </a:moveTo>
                  <a:lnTo>
                    <a:pt x="757675" y="56730"/>
                  </a:lnTo>
                  <a:cubicBezTo>
                    <a:pt x="757675" y="72022"/>
                    <a:pt x="763557" y="79740"/>
                    <a:pt x="773627" y="79740"/>
                  </a:cubicBezTo>
                  <a:cubicBezTo>
                    <a:pt x="784089" y="79740"/>
                    <a:pt x="789834" y="72420"/>
                    <a:pt x="789834" y="56730"/>
                  </a:cubicBezTo>
                  <a:lnTo>
                    <a:pt x="789834" y="6143"/>
                  </a:lnTo>
                  <a:lnTo>
                    <a:pt x="809706" y="6143"/>
                  </a:lnTo>
                  <a:lnTo>
                    <a:pt x="809706" y="55548"/>
                  </a:lnTo>
                  <a:cubicBezTo>
                    <a:pt x="809706" y="82740"/>
                    <a:pt x="795982" y="95685"/>
                    <a:pt x="772967" y="95685"/>
                  </a:cubicBezTo>
                  <a:cubicBezTo>
                    <a:pt x="750748" y="95685"/>
                    <a:pt x="737809" y="83263"/>
                    <a:pt x="737809" y="55287"/>
                  </a:cubicBezTo>
                  <a:lnTo>
                    <a:pt x="737809" y="6137"/>
                  </a:lnTo>
                  <a:lnTo>
                    <a:pt x="757675" y="6137"/>
                  </a:lnTo>
                  <a:close/>
                  <a:moveTo>
                    <a:pt x="823673" y="50718"/>
                  </a:moveTo>
                  <a:cubicBezTo>
                    <a:pt x="823673" y="42739"/>
                    <a:pt x="823412" y="36074"/>
                    <a:pt x="823150" y="30323"/>
                  </a:cubicBezTo>
                  <a:lnTo>
                    <a:pt x="840403" y="30323"/>
                  </a:lnTo>
                  <a:lnTo>
                    <a:pt x="841318" y="39210"/>
                  </a:lnTo>
                  <a:lnTo>
                    <a:pt x="841710" y="39210"/>
                  </a:lnTo>
                  <a:cubicBezTo>
                    <a:pt x="844324" y="35028"/>
                    <a:pt x="850728" y="28885"/>
                    <a:pt x="861446" y="28885"/>
                  </a:cubicBezTo>
                  <a:cubicBezTo>
                    <a:pt x="874516" y="28885"/>
                    <a:pt x="884325" y="37648"/>
                    <a:pt x="884325" y="56469"/>
                  </a:cubicBezTo>
                  <a:lnTo>
                    <a:pt x="884325" y="94247"/>
                  </a:lnTo>
                  <a:lnTo>
                    <a:pt x="864452" y="94247"/>
                  </a:lnTo>
                  <a:lnTo>
                    <a:pt x="864452" y="58821"/>
                  </a:lnTo>
                  <a:cubicBezTo>
                    <a:pt x="864452" y="50581"/>
                    <a:pt x="861583" y="44961"/>
                    <a:pt x="854388" y="44961"/>
                  </a:cubicBezTo>
                  <a:cubicBezTo>
                    <a:pt x="848898" y="44961"/>
                    <a:pt x="845631" y="48757"/>
                    <a:pt x="844193" y="52417"/>
                  </a:cubicBezTo>
                  <a:cubicBezTo>
                    <a:pt x="843671" y="53724"/>
                    <a:pt x="843540" y="55548"/>
                    <a:pt x="843540" y="57384"/>
                  </a:cubicBezTo>
                  <a:lnTo>
                    <a:pt x="843540" y="94247"/>
                  </a:lnTo>
                  <a:lnTo>
                    <a:pt x="823667" y="94247"/>
                  </a:lnTo>
                  <a:lnTo>
                    <a:pt x="823667" y="50718"/>
                  </a:lnTo>
                  <a:close/>
                  <a:moveTo>
                    <a:pt x="918182" y="12547"/>
                  </a:moveTo>
                  <a:cubicBezTo>
                    <a:pt x="918182" y="18037"/>
                    <a:pt x="914124" y="22481"/>
                    <a:pt x="907459" y="22481"/>
                  </a:cubicBezTo>
                  <a:cubicBezTo>
                    <a:pt x="901185" y="22481"/>
                    <a:pt x="897133" y="18037"/>
                    <a:pt x="897133" y="12547"/>
                  </a:cubicBezTo>
                  <a:cubicBezTo>
                    <a:pt x="897133" y="6927"/>
                    <a:pt x="901316" y="2608"/>
                    <a:pt x="907720" y="2608"/>
                  </a:cubicBezTo>
                  <a:cubicBezTo>
                    <a:pt x="914124" y="2608"/>
                    <a:pt x="918045" y="6921"/>
                    <a:pt x="918182" y="12547"/>
                  </a:cubicBezTo>
                  <a:close/>
                  <a:moveTo>
                    <a:pt x="897650" y="94247"/>
                  </a:moveTo>
                  <a:lnTo>
                    <a:pt x="897650" y="30323"/>
                  </a:lnTo>
                  <a:lnTo>
                    <a:pt x="917523" y="30323"/>
                  </a:lnTo>
                  <a:lnTo>
                    <a:pt x="917523" y="94247"/>
                  </a:lnTo>
                  <a:lnTo>
                    <a:pt x="897650" y="94247"/>
                  </a:lnTo>
                  <a:close/>
                  <a:moveTo>
                    <a:pt x="945623" y="30323"/>
                  </a:moveTo>
                  <a:lnTo>
                    <a:pt x="954256" y="59998"/>
                  </a:lnTo>
                  <a:cubicBezTo>
                    <a:pt x="955824" y="65487"/>
                    <a:pt x="956864" y="70454"/>
                    <a:pt x="957909" y="75551"/>
                  </a:cubicBezTo>
                  <a:lnTo>
                    <a:pt x="958301" y="75551"/>
                  </a:lnTo>
                  <a:cubicBezTo>
                    <a:pt x="959347" y="70317"/>
                    <a:pt x="960399" y="65487"/>
                    <a:pt x="961830" y="59998"/>
                  </a:cubicBezTo>
                  <a:lnTo>
                    <a:pt x="970071" y="30323"/>
                  </a:lnTo>
                  <a:lnTo>
                    <a:pt x="990983" y="30323"/>
                  </a:lnTo>
                  <a:lnTo>
                    <a:pt x="967189" y="94247"/>
                  </a:lnTo>
                  <a:lnTo>
                    <a:pt x="947317" y="94247"/>
                  </a:lnTo>
                  <a:lnTo>
                    <a:pt x="924052" y="30323"/>
                  </a:lnTo>
                  <a:lnTo>
                    <a:pt x="945623" y="30323"/>
                  </a:lnTo>
                  <a:close/>
                  <a:moveTo>
                    <a:pt x="1010843" y="68624"/>
                  </a:moveTo>
                  <a:cubicBezTo>
                    <a:pt x="1011366" y="76858"/>
                    <a:pt x="1019606" y="80779"/>
                    <a:pt x="1028880" y="80779"/>
                  </a:cubicBezTo>
                  <a:cubicBezTo>
                    <a:pt x="1035682" y="80779"/>
                    <a:pt x="1041166" y="79864"/>
                    <a:pt x="1046531" y="78035"/>
                  </a:cubicBezTo>
                  <a:lnTo>
                    <a:pt x="1049145" y="91503"/>
                  </a:lnTo>
                  <a:cubicBezTo>
                    <a:pt x="1042610" y="94247"/>
                    <a:pt x="1034637" y="95554"/>
                    <a:pt x="1026005" y="95554"/>
                  </a:cubicBezTo>
                  <a:cubicBezTo>
                    <a:pt x="1004302" y="95554"/>
                    <a:pt x="991886" y="83007"/>
                    <a:pt x="991886" y="63004"/>
                  </a:cubicBezTo>
                  <a:cubicBezTo>
                    <a:pt x="991886" y="46791"/>
                    <a:pt x="1001950" y="28885"/>
                    <a:pt x="1024175" y="28885"/>
                  </a:cubicBezTo>
                  <a:cubicBezTo>
                    <a:pt x="1044832" y="28885"/>
                    <a:pt x="1052674" y="44961"/>
                    <a:pt x="1052674" y="60782"/>
                  </a:cubicBezTo>
                  <a:cubicBezTo>
                    <a:pt x="1052674" y="64180"/>
                    <a:pt x="1052282" y="67186"/>
                    <a:pt x="1052020" y="68624"/>
                  </a:cubicBezTo>
                  <a:lnTo>
                    <a:pt x="1010843" y="68624"/>
                  </a:lnTo>
                  <a:close/>
                  <a:moveTo>
                    <a:pt x="1034245" y="55025"/>
                  </a:moveTo>
                  <a:cubicBezTo>
                    <a:pt x="1034245" y="50195"/>
                    <a:pt x="1032154" y="42086"/>
                    <a:pt x="1022999" y="42086"/>
                  </a:cubicBezTo>
                  <a:cubicBezTo>
                    <a:pt x="1014634" y="42086"/>
                    <a:pt x="1011241" y="49797"/>
                    <a:pt x="1010713" y="55025"/>
                  </a:cubicBezTo>
                  <a:lnTo>
                    <a:pt x="1034245" y="55025"/>
                  </a:lnTo>
                  <a:close/>
                  <a:moveTo>
                    <a:pt x="1061948" y="51366"/>
                  </a:moveTo>
                  <a:cubicBezTo>
                    <a:pt x="1061948" y="41955"/>
                    <a:pt x="1061817" y="35812"/>
                    <a:pt x="1061425" y="30323"/>
                  </a:cubicBezTo>
                  <a:lnTo>
                    <a:pt x="1078416" y="30323"/>
                  </a:lnTo>
                  <a:lnTo>
                    <a:pt x="1079200" y="42086"/>
                  </a:lnTo>
                  <a:lnTo>
                    <a:pt x="1079723" y="42086"/>
                  </a:lnTo>
                  <a:cubicBezTo>
                    <a:pt x="1082990" y="32669"/>
                    <a:pt x="1090708" y="28754"/>
                    <a:pt x="1096975" y="28754"/>
                  </a:cubicBezTo>
                  <a:cubicBezTo>
                    <a:pt x="1098811" y="28754"/>
                    <a:pt x="1099720" y="28879"/>
                    <a:pt x="1101158" y="29140"/>
                  </a:cubicBezTo>
                  <a:lnTo>
                    <a:pt x="1101158" y="47831"/>
                  </a:lnTo>
                  <a:cubicBezTo>
                    <a:pt x="1099590" y="47569"/>
                    <a:pt x="1098027" y="47308"/>
                    <a:pt x="1095805" y="47308"/>
                  </a:cubicBezTo>
                  <a:cubicBezTo>
                    <a:pt x="1088480" y="47308"/>
                    <a:pt x="1083519" y="51229"/>
                    <a:pt x="1082206" y="57372"/>
                  </a:cubicBezTo>
                  <a:cubicBezTo>
                    <a:pt x="1081945" y="58679"/>
                    <a:pt x="1081820" y="60247"/>
                    <a:pt x="1081820" y="61816"/>
                  </a:cubicBezTo>
                  <a:lnTo>
                    <a:pt x="1081820" y="94236"/>
                  </a:lnTo>
                  <a:lnTo>
                    <a:pt x="1061948" y="94236"/>
                  </a:lnTo>
                  <a:lnTo>
                    <a:pt x="1061948" y="51366"/>
                  </a:lnTo>
                  <a:close/>
                  <a:moveTo>
                    <a:pt x="1108869" y="76989"/>
                  </a:moveTo>
                  <a:cubicBezTo>
                    <a:pt x="1112529" y="79211"/>
                    <a:pt x="1120110" y="81694"/>
                    <a:pt x="1125991" y="81694"/>
                  </a:cubicBezTo>
                  <a:cubicBezTo>
                    <a:pt x="1132009" y="81694"/>
                    <a:pt x="1134493" y="79734"/>
                    <a:pt x="1134493" y="76460"/>
                  </a:cubicBezTo>
                  <a:cubicBezTo>
                    <a:pt x="1134493" y="73068"/>
                    <a:pt x="1132532" y="71493"/>
                    <a:pt x="1125213" y="69010"/>
                  </a:cubicBezTo>
                  <a:cubicBezTo>
                    <a:pt x="1111881" y="64566"/>
                    <a:pt x="1106778" y="57378"/>
                    <a:pt x="1106915" y="49797"/>
                  </a:cubicBezTo>
                  <a:cubicBezTo>
                    <a:pt x="1106915" y="37773"/>
                    <a:pt x="1117109" y="28754"/>
                    <a:pt x="1132924" y="28754"/>
                  </a:cubicBezTo>
                  <a:cubicBezTo>
                    <a:pt x="1140380" y="28754"/>
                    <a:pt x="1146915" y="30584"/>
                    <a:pt x="1150836" y="32545"/>
                  </a:cubicBezTo>
                  <a:lnTo>
                    <a:pt x="1147438" y="46274"/>
                  </a:lnTo>
                  <a:cubicBezTo>
                    <a:pt x="1144568" y="44700"/>
                    <a:pt x="1138942" y="42615"/>
                    <a:pt x="1133584" y="42615"/>
                  </a:cubicBezTo>
                  <a:cubicBezTo>
                    <a:pt x="1128748" y="42615"/>
                    <a:pt x="1126003" y="44575"/>
                    <a:pt x="1126003" y="47712"/>
                  </a:cubicBezTo>
                  <a:cubicBezTo>
                    <a:pt x="1126003" y="50843"/>
                    <a:pt x="1128486" y="52417"/>
                    <a:pt x="1136328" y="55162"/>
                  </a:cubicBezTo>
                  <a:cubicBezTo>
                    <a:pt x="1148490" y="59344"/>
                    <a:pt x="1153456" y="65618"/>
                    <a:pt x="1153581" y="74898"/>
                  </a:cubicBezTo>
                  <a:cubicBezTo>
                    <a:pt x="1153581" y="86922"/>
                    <a:pt x="1144301" y="95685"/>
                    <a:pt x="1125997" y="95685"/>
                  </a:cubicBezTo>
                  <a:cubicBezTo>
                    <a:pt x="1117632" y="95685"/>
                    <a:pt x="1110182" y="93725"/>
                    <a:pt x="1105340" y="91105"/>
                  </a:cubicBezTo>
                  <a:lnTo>
                    <a:pt x="1108869" y="76989"/>
                  </a:lnTo>
                  <a:close/>
                  <a:moveTo>
                    <a:pt x="1183630" y="12547"/>
                  </a:moveTo>
                  <a:cubicBezTo>
                    <a:pt x="1183630" y="18037"/>
                    <a:pt x="1179579" y="22481"/>
                    <a:pt x="1172913" y="22481"/>
                  </a:cubicBezTo>
                  <a:cubicBezTo>
                    <a:pt x="1166633" y="22481"/>
                    <a:pt x="1162588" y="18037"/>
                    <a:pt x="1162588" y="12547"/>
                  </a:cubicBezTo>
                  <a:cubicBezTo>
                    <a:pt x="1162588" y="6927"/>
                    <a:pt x="1166770" y="2608"/>
                    <a:pt x="1173174" y="2608"/>
                  </a:cubicBezTo>
                  <a:cubicBezTo>
                    <a:pt x="1179585" y="2608"/>
                    <a:pt x="1183506" y="6921"/>
                    <a:pt x="1183630" y="12547"/>
                  </a:cubicBezTo>
                  <a:close/>
                  <a:moveTo>
                    <a:pt x="1163110" y="94247"/>
                  </a:moveTo>
                  <a:lnTo>
                    <a:pt x="1163110" y="30323"/>
                  </a:lnTo>
                  <a:lnTo>
                    <a:pt x="1182983" y="30323"/>
                  </a:lnTo>
                  <a:lnTo>
                    <a:pt x="1182983" y="94247"/>
                  </a:lnTo>
                  <a:lnTo>
                    <a:pt x="1163110" y="94247"/>
                  </a:lnTo>
                  <a:close/>
                  <a:moveTo>
                    <a:pt x="1218528" y="13070"/>
                  </a:moveTo>
                  <a:lnTo>
                    <a:pt x="1218528" y="30323"/>
                  </a:lnTo>
                  <a:lnTo>
                    <a:pt x="1232774" y="30323"/>
                  </a:lnTo>
                  <a:lnTo>
                    <a:pt x="1232774" y="44961"/>
                  </a:lnTo>
                  <a:lnTo>
                    <a:pt x="1218528" y="44961"/>
                  </a:lnTo>
                  <a:lnTo>
                    <a:pt x="1218528" y="68095"/>
                  </a:lnTo>
                  <a:cubicBezTo>
                    <a:pt x="1218528" y="75813"/>
                    <a:pt x="1220488" y="79341"/>
                    <a:pt x="1226370" y="79341"/>
                  </a:cubicBezTo>
                  <a:cubicBezTo>
                    <a:pt x="1229114" y="79341"/>
                    <a:pt x="1230427" y="79217"/>
                    <a:pt x="1232251" y="78819"/>
                  </a:cubicBezTo>
                  <a:lnTo>
                    <a:pt x="1232388" y="93849"/>
                  </a:lnTo>
                  <a:cubicBezTo>
                    <a:pt x="1229905" y="94764"/>
                    <a:pt x="1225069" y="95548"/>
                    <a:pt x="1219579" y="95548"/>
                  </a:cubicBezTo>
                  <a:cubicBezTo>
                    <a:pt x="1213175" y="95548"/>
                    <a:pt x="1207816" y="93327"/>
                    <a:pt x="1204549" y="90059"/>
                  </a:cubicBezTo>
                  <a:cubicBezTo>
                    <a:pt x="1200889" y="86263"/>
                    <a:pt x="1199053" y="80120"/>
                    <a:pt x="1199053" y="71107"/>
                  </a:cubicBezTo>
                  <a:lnTo>
                    <a:pt x="1199053" y="44961"/>
                  </a:lnTo>
                  <a:lnTo>
                    <a:pt x="1190557" y="44961"/>
                  </a:lnTo>
                  <a:lnTo>
                    <a:pt x="1190557" y="30323"/>
                  </a:lnTo>
                  <a:lnTo>
                    <a:pt x="1199053" y="30323"/>
                  </a:lnTo>
                  <a:lnTo>
                    <a:pt x="1199053" y="18429"/>
                  </a:lnTo>
                  <a:lnTo>
                    <a:pt x="1218528" y="13070"/>
                  </a:lnTo>
                  <a:close/>
                  <a:moveTo>
                    <a:pt x="1294869" y="78819"/>
                  </a:moveTo>
                  <a:cubicBezTo>
                    <a:pt x="1294869" y="84831"/>
                    <a:pt x="1295130" y="90713"/>
                    <a:pt x="1295915" y="94247"/>
                  </a:cubicBezTo>
                  <a:lnTo>
                    <a:pt x="1278003" y="94247"/>
                  </a:lnTo>
                  <a:lnTo>
                    <a:pt x="1276826" y="87843"/>
                  </a:lnTo>
                  <a:lnTo>
                    <a:pt x="1276440" y="87843"/>
                  </a:lnTo>
                  <a:cubicBezTo>
                    <a:pt x="1272258" y="92934"/>
                    <a:pt x="1265717" y="95685"/>
                    <a:pt x="1258136" y="95685"/>
                  </a:cubicBezTo>
                  <a:cubicBezTo>
                    <a:pt x="1245197" y="95685"/>
                    <a:pt x="1237479" y="86269"/>
                    <a:pt x="1237479" y="76074"/>
                  </a:cubicBezTo>
                  <a:cubicBezTo>
                    <a:pt x="1237479" y="59469"/>
                    <a:pt x="1252385" y="51633"/>
                    <a:pt x="1274996" y="51633"/>
                  </a:cubicBezTo>
                  <a:lnTo>
                    <a:pt x="1274996" y="50843"/>
                  </a:lnTo>
                  <a:cubicBezTo>
                    <a:pt x="1274996" y="47314"/>
                    <a:pt x="1273161" y="42478"/>
                    <a:pt x="1263364" y="42478"/>
                  </a:cubicBezTo>
                  <a:cubicBezTo>
                    <a:pt x="1256823" y="42478"/>
                    <a:pt x="1249896" y="44700"/>
                    <a:pt x="1245714" y="47314"/>
                  </a:cubicBezTo>
                  <a:lnTo>
                    <a:pt x="1242054" y="34505"/>
                  </a:lnTo>
                  <a:cubicBezTo>
                    <a:pt x="1246498" y="32022"/>
                    <a:pt x="1255261" y="28754"/>
                    <a:pt x="1266893" y="28754"/>
                  </a:cubicBezTo>
                  <a:cubicBezTo>
                    <a:pt x="1288197" y="28754"/>
                    <a:pt x="1294869" y="41302"/>
                    <a:pt x="1294869" y="56463"/>
                  </a:cubicBezTo>
                  <a:lnTo>
                    <a:pt x="1294869" y="78819"/>
                  </a:lnTo>
                  <a:close/>
                  <a:moveTo>
                    <a:pt x="1275644" y="64049"/>
                  </a:moveTo>
                  <a:cubicBezTo>
                    <a:pt x="1265188" y="64049"/>
                    <a:pt x="1257084" y="66533"/>
                    <a:pt x="1257084" y="74113"/>
                  </a:cubicBezTo>
                  <a:cubicBezTo>
                    <a:pt x="1257084" y="79211"/>
                    <a:pt x="1260483" y="81694"/>
                    <a:pt x="1264927" y="81694"/>
                  </a:cubicBezTo>
                  <a:cubicBezTo>
                    <a:pt x="1269768" y="81694"/>
                    <a:pt x="1273951" y="78421"/>
                    <a:pt x="1275252" y="74375"/>
                  </a:cubicBezTo>
                  <a:cubicBezTo>
                    <a:pt x="1275513" y="73329"/>
                    <a:pt x="1275638" y="72153"/>
                    <a:pt x="1275638" y="70977"/>
                  </a:cubicBezTo>
                  <a:lnTo>
                    <a:pt x="1275638" y="64049"/>
                  </a:lnTo>
                  <a:close/>
                  <a:moveTo>
                    <a:pt x="1308064" y="51366"/>
                  </a:moveTo>
                  <a:cubicBezTo>
                    <a:pt x="1308064" y="41955"/>
                    <a:pt x="1307933" y="35812"/>
                    <a:pt x="1307535" y="30323"/>
                  </a:cubicBezTo>
                  <a:lnTo>
                    <a:pt x="1324526" y="30323"/>
                  </a:lnTo>
                  <a:lnTo>
                    <a:pt x="1325316" y="42086"/>
                  </a:lnTo>
                  <a:lnTo>
                    <a:pt x="1325839" y="42086"/>
                  </a:lnTo>
                  <a:cubicBezTo>
                    <a:pt x="1329107" y="32669"/>
                    <a:pt x="1336818" y="28754"/>
                    <a:pt x="1343092" y="28754"/>
                  </a:cubicBezTo>
                  <a:cubicBezTo>
                    <a:pt x="1344922" y="28754"/>
                    <a:pt x="1345837" y="28879"/>
                    <a:pt x="1347274" y="29140"/>
                  </a:cubicBezTo>
                  <a:lnTo>
                    <a:pt x="1347274" y="47831"/>
                  </a:lnTo>
                  <a:cubicBezTo>
                    <a:pt x="1345706" y="47569"/>
                    <a:pt x="1344137" y="47308"/>
                    <a:pt x="1341916" y="47308"/>
                  </a:cubicBezTo>
                  <a:cubicBezTo>
                    <a:pt x="1334596" y="47308"/>
                    <a:pt x="1329630" y="51229"/>
                    <a:pt x="1328323" y="57372"/>
                  </a:cubicBezTo>
                  <a:cubicBezTo>
                    <a:pt x="1328061" y="58679"/>
                    <a:pt x="1327931" y="60247"/>
                    <a:pt x="1327931" y="61816"/>
                  </a:cubicBezTo>
                  <a:lnTo>
                    <a:pt x="1327931" y="94236"/>
                  </a:lnTo>
                  <a:lnTo>
                    <a:pt x="1308064" y="94236"/>
                  </a:lnTo>
                  <a:lnTo>
                    <a:pt x="1308064" y="51366"/>
                  </a:lnTo>
                  <a:close/>
                  <a:moveTo>
                    <a:pt x="1375636" y="12547"/>
                  </a:moveTo>
                  <a:cubicBezTo>
                    <a:pt x="1375636" y="18037"/>
                    <a:pt x="1371585" y="22481"/>
                    <a:pt x="1364919" y="22481"/>
                  </a:cubicBezTo>
                  <a:cubicBezTo>
                    <a:pt x="1358639" y="22481"/>
                    <a:pt x="1354594" y="18037"/>
                    <a:pt x="1354594" y="12547"/>
                  </a:cubicBezTo>
                  <a:cubicBezTo>
                    <a:pt x="1354594" y="6927"/>
                    <a:pt x="1358776" y="2608"/>
                    <a:pt x="1365180" y="2608"/>
                  </a:cubicBezTo>
                  <a:cubicBezTo>
                    <a:pt x="1371585" y="2608"/>
                    <a:pt x="1375506" y="6921"/>
                    <a:pt x="1375636" y="12547"/>
                  </a:cubicBezTo>
                  <a:close/>
                  <a:moveTo>
                    <a:pt x="1355116" y="94247"/>
                  </a:moveTo>
                  <a:lnTo>
                    <a:pt x="1355116" y="30323"/>
                  </a:lnTo>
                  <a:lnTo>
                    <a:pt x="1374983" y="30323"/>
                  </a:lnTo>
                  <a:lnTo>
                    <a:pt x="1374983" y="94247"/>
                  </a:lnTo>
                  <a:lnTo>
                    <a:pt x="1355116" y="94247"/>
                  </a:lnTo>
                  <a:close/>
                  <a:moveTo>
                    <a:pt x="1441516" y="78819"/>
                  </a:moveTo>
                  <a:cubicBezTo>
                    <a:pt x="1441516" y="84831"/>
                    <a:pt x="1441777" y="90713"/>
                    <a:pt x="1442561" y="94247"/>
                  </a:cubicBezTo>
                  <a:lnTo>
                    <a:pt x="1424655" y="94247"/>
                  </a:lnTo>
                  <a:lnTo>
                    <a:pt x="1423479" y="87843"/>
                  </a:lnTo>
                  <a:lnTo>
                    <a:pt x="1423087" y="87843"/>
                  </a:lnTo>
                  <a:cubicBezTo>
                    <a:pt x="1418904" y="92934"/>
                    <a:pt x="1412369" y="95685"/>
                    <a:pt x="1404789" y="95685"/>
                  </a:cubicBezTo>
                  <a:cubicBezTo>
                    <a:pt x="1391843" y="95685"/>
                    <a:pt x="1384132" y="86269"/>
                    <a:pt x="1384132" y="76074"/>
                  </a:cubicBezTo>
                  <a:cubicBezTo>
                    <a:pt x="1384132" y="59469"/>
                    <a:pt x="1399032" y="51633"/>
                    <a:pt x="1421649" y="51633"/>
                  </a:cubicBezTo>
                  <a:lnTo>
                    <a:pt x="1421649" y="50843"/>
                  </a:lnTo>
                  <a:cubicBezTo>
                    <a:pt x="1421649" y="47314"/>
                    <a:pt x="1419819" y="42478"/>
                    <a:pt x="1410017" y="42478"/>
                  </a:cubicBezTo>
                  <a:cubicBezTo>
                    <a:pt x="1403476" y="42478"/>
                    <a:pt x="1396549" y="44700"/>
                    <a:pt x="1392366" y="47314"/>
                  </a:cubicBezTo>
                  <a:lnTo>
                    <a:pt x="1388707" y="34505"/>
                  </a:lnTo>
                  <a:cubicBezTo>
                    <a:pt x="1393156" y="32022"/>
                    <a:pt x="1401913" y="28754"/>
                    <a:pt x="1413546" y="28754"/>
                  </a:cubicBezTo>
                  <a:cubicBezTo>
                    <a:pt x="1434856" y="28754"/>
                    <a:pt x="1441522" y="41302"/>
                    <a:pt x="1441522" y="56463"/>
                  </a:cubicBezTo>
                  <a:lnTo>
                    <a:pt x="1441522" y="78819"/>
                  </a:lnTo>
                  <a:close/>
                  <a:moveTo>
                    <a:pt x="1422297" y="64049"/>
                  </a:moveTo>
                  <a:cubicBezTo>
                    <a:pt x="1411835" y="64049"/>
                    <a:pt x="1403737" y="66533"/>
                    <a:pt x="1403737" y="74113"/>
                  </a:cubicBezTo>
                  <a:cubicBezTo>
                    <a:pt x="1403737" y="79211"/>
                    <a:pt x="1407129" y="81694"/>
                    <a:pt x="1411573" y="81694"/>
                  </a:cubicBezTo>
                  <a:cubicBezTo>
                    <a:pt x="1416409" y="81694"/>
                    <a:pt x="1420598" y="78421"/>
                    <a:pt x="1421899" y="74375"/>
                  </a:cubicBezTo>
                  <a:cubicBezTo>
                    <a:pt x="1422160" y="73329"/>
                    <a:pt x="1422291" y="72153"/>
                    <a:pt x="1422291" y="70977"/>
                  </a:cubicBezTo>
                  <a:lnTo>
                    <a:pt x="1422291" y="64049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1322934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5932449"/>
            <a:ext cx="12192000" cy="925551"/>
          </a:xfrm>
          <a:prstGeom prst="rect">
            <a:avLst/>
          </a:prstGeom>
          <a:solidFill>
            <a:srgbClr val="005D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12192000" cy="2163337"/>
            <a:chOff x="0" y="0"/>
            <a:chExt cx="12192000" cy="2163337"/>
          </a:xfrm>
        </p:grpSpPr>
        <p:sp>
          <p:nvSpPr>
            <p:cNvPr id="7" name="Rectángulo 6"/>
            <p:cNvSpPr/>
            <p:nvPr userDrawn="1"/>
          </p:nvSpPr>
          <p:spPr>
            <a:xfrm>
              <a:off x="0" y="0"/>
              <a:ext cx="12192000" cy="2163337"/>
            </a:xfrm>
            <a:prstGeom prst="rect">
              <a:avLst/>
            </a:prstGeom>
            <a:solidFill>
              <a:srgbClr val="005D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93" y="456633"/>
              <a:ext cx="3308198" cy="125007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30605"/>
            <a:ext cx="9144000" cy="1851238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8184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E64A955-DF86-C679-9441-5A91D78CC061}"/>
              </a:ext>
            </a:extLst>
          </p:cNvPr>
          <p:cNvGrpSpPr/>
          <p:nvPr userDrawn="1"/>
        </p:nvGrpSpPr>
        <p:grpSpPr>
          <a:xfrm>
            <a:off x="9279581" y="607304"/>
            <a:ext cx="2271226" cy="948728"/>
            <a:chOff x="9279581" y="674843"/>
            <a:chExt cx="2271226" cy="948728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754EACE-FF2A-29C5-FE5B-F7C3F7160A5B}"/>
                </a:ext>
              </a:extLst>
            </p:cNvPr>
            <p:cNvSpPr txBox="1"/>
            <p:nvPr/>
          </p:nvSpPr>
          <p:spPr>
            <a:xfrm>
              <a:off x="9290268" y="911443"/>
              <a:ext cx="240030" cy="329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CR" sz="1650" spc="0" baseline="0">
                  <a:ln/>
                  <a:solidFill>
                    <a:srgbClr val="646567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F4BA5B8A-5A4A-C323-8981-AF4E4BA08B10}"/>
                </a:ext>
              </a:extLst>
            </p:cNvPr>
            <p:cNvSpPr/>
            <p:nvPr/>
          </p:nvSpPr>
          <p:spPr>
            <a:xfrm>
              <a:off x="9279581" y="1074103"/>
              <a:ext cx="2271226" cy="9525"/>
            </a:xfrm>
            <a:custGeom>
              <a:avLst/>
              <a:gdLst>
                <a:gd name="connsiteX0" fmla="*/ 0 w 2271226"/>
                <a:gd name="connsiteY0" fmla="*/ 0 h 9525"/>
                <a:gd name="connsiteX1" fmla="*/ 2271227 w 227122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71226" h="9525">
                  <a:moveTo>
                    <a:pt x="0" y="0"/>
                  </a:moveTo>
                  <a:lnTo>
                    <a:pt x="2271227" y="0"/>
                  </a:lnTo>
                </a:path>
              </a:pathLst>
            </a:custGeom>
            <a:ln w="19050" cap="flat">
              <a:solidFill>
                <a:srgbClr val="1BBB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grpSp>
          <p:nvGrpSpPr>
            <p:cNvPr id="13" name="Gráfico 20">
              <a:extLst>
                <a:ext uri="{FF2B5EF4-FFF2-40B4-BE49-F238E27FC236}">
                  <a16:creationId xmlns:a16="http://schemas.microsoft.com/office/drawing/2014/main" id="{87AAC34A-DC78-52EE-FAF4-F4583A1D57CE}"/>
                </a:ext>
              </a:extLst>
            </p:cNvPr>
            <p:cNvGrpSpPr/>
            <p:nvPr/>
          </p:nvGrpSpPr>
          <p:grpSpPr>
            <a:xfrm>
              <a:off x="9290268" y="674843"/>
              <a:ext cx="1240326" cy="294903"/>
              <a:chOff x="4974925" y="5567288"/>
              <a:chExt cx="1240326" cy="294903"/>
            </a:xfrm>
            <a:solidFill>
              <a:schemeClr val="bg1"/>
            </a:solidFill>
          </p:grpSpPr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240D8218-654C-99EE-D2B8-88FED2C4073D}"/>
                  </a:ext>
                </a:extLst>
              </p:cNvPr>
              <p:cNvSpPr/>
              <p:nvPr/>
            </p:nvSpPr>
            <p:spPr>
              <a:xfrm>
                <a:off x="4974925" y="5567288"/>
                <a:ext cx="292788" cy="294903"/>
              </a:xfrm>
              <a:custGeom>
                <a:avLst/>
                <a:gdLst>
                  <a:gd name="connsiteX0" fmla="*/ 292789 w 292788"/>
                  <a:gd name="connsiteY0" fmla="*/ 144066 h 294903"/>
                  <a:gd name="connsiteX1" fmla="*/ 144075 w 292788"/>
                  <a:gd name="connsiteY1" fmla="*/ 294904 h 294903"/>
                  <a:gd name="connsiteX2" fmla="*/ 0 w 292788"/>
                  <a:gd name="connsiteY2" fmla="*/ 150828 h 294903"/>
                  <a:gd name="connsiteX3" fmla="*/ 147866 w 292788"/>
                  <a:gd name="connsiteY3" fmla="*/ 0 h 294903"/>
                  <a:gd name="connsiteX4" fmla="*/ 292789 w 292788"/>
                  <a:gd name="connsiteY4" fmla="*/ 144066 h 294903"/>
                  <a:gd name="connsiteX5" fmla="*/ 40557 w 292788"/>
                  <a:gd name="connsiteY5" fmla="*/ 149562 h 294903"/>
                  <a:gd name="connsiteX6" fmla="*/ 146190 w 292788"/>
                  <a:gd name="connsiteY6" fmla="*/ 264481 h 294903"/>
                  <a:gd name="connsiteX7" fmla="*/ 252241 w 292788"/>
                  <a:gd name="connsiteY7" fmla="*/ 146180 h 294903"/>
                  <a:gd name="connsiteX8" fmla="*/ 147037 w 292788"/>
                  <a:gd name="connsiteY8" fmla="*/ 30413 h 294903"/>
                  <a:gd name="connsiteX9" fmla="*/ 40557 w 292788"/>
                  <a:gd name="connsiteY9" fmla="*/ 149562 h 29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2788" h="294903">
                    <a:moveTo>
                      <a:pt x="292789" y="144066"/>
                    </a:moveTo>
                    <a:cubicBezTo>
                      <a:pt x="292789" y="239125"/>
                      <a:pt x="225609" y="294904"/>
                      <a:pt x="144075" y="294904"/>
                    </a:cubicBezTo>
                    <a:cubicBezTo>
                      <a:pt x="59150" y="294904"/>
                      <a:pt x="0" y="233639"/>
                      <a:pt x="0" y="150828"/>
                    </a:cubicBezTo>
                    <a:cubicBezTo>
                      <a:pt x="0" y="62113"/>
                      <a:pt x="62951" y="0"/>
                      <a:pt x="147866" y="0"/>
                    </a:cubicBezTo>
                    <a:cubicBezTo>
                      <a:pt x="235334" y="0"/>
                      <a:pt x="292789" y="61684"/>
                      <a:pt x="292789" y="144066"/>
                    </a:cubicBezTo>
                    <a:close/>
                    <a:moveTo>
                      <a:pt x="40557" y="149562"/>
                    </a:moveTo>
                    <a:cubicBezTo>
                      <a:pt x="40557" y="211255"/>
                      <a:pt x="80696" y="264481"/>
                      <a:pt x="146190" y="264481"/>
                    </a:cubicBezTo>
                    <a:cubicBezTo>
                      <a:pt x="211674" y="264481"/>
                      <a:pt x="252241" y="213779"/>
                      <a:pt x="252241" y="146180"/>
                    </a:cubicBezTo>
                    <a:cubicBezTo>
                      <a:pt x="252241" y="88297"/>
                      <a:pt x="215903" y="30413"/>
                      <a:pt x="147037" y="30413"/>
                    </a:cubicBezTo>
                    <a:cubicBezTo>
                      <a:pt x="77314" y="30423"/>
                      <a:pt x="40557" y="85763"/>
                      <a:pt x="40557" y="1495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96F3297E-5E8A-795E-D5A9-26A283FE3686}"/>
                  </a:ext>
                </a:extLst>
              </p:cNvPr>
              <p:cNvSpPr/>
              <p:nvPr/>
            </p:nvSpPr>
            <p:spPr>
              <a:xfrm>
                <a:off x="5301899" y="5569822"/>
                <a:ext cx="190547" cy="287312"/>
              </a:xfrm>
              <a:custGeom>
                <a:avLst/>
                <a:gdLst>
                  <a:gd name="connsiteX0" fmla="*/ 0 w 190547"/>
                  <a:gd name="connsiteY0" fmla="*/ 5915 h 287312"/>
                  <a:gd name="connsiteX1" fmla="*/ 78581 w 190547"/>
                  <a:gd name="connsiteY1" fmla="*/ 0 h 287312"/>
                  <a:gd name="connsiteX2" fmla="*/ 163935 w 190547"/>
                  <a:gd name="connsiteY2" fmla="*/ 24508 h 287312"/>
                  <a:gd name="connsiteX3" fmla="*/ 190548 w 190547"/>
                  <a:gd name="connsiteY3" fmla="*/ 84506 h 287312"/>
                  <a:gd name="connsiteX4" fmla="*/ 166897 w 190547"/>
                  <a:gd name="connsiteY4" fmla="*/ 146618 h 287312"/>
                  <a:gd name="connsiteX5" fmla="*/ 73095 w 190547"/>
                  <a:gd name="connsiteY5" fmla="*/ 177451 h 287312"/>
                  <a:gd name="connsiteX6" fmla="*/ 38443 w 190547"/>
                  <a:gd name="connsiteY6" fmla="*/ 174079 h 287312"/>
                  <a:gd name="connsiteX7" fmla="*/ 38443 w 190547"/>
                  <a:gd name="connsiteY7" fmla="*/ 287312 h 287312"/>
                  <a:gd name="connsiteX8" fmla="*/ 0 w 190547"/>
                  <a:gd name="connsiteY8" fmla="*/ 287312 h 287312"/>
                  <a:gd name="connsiteX9" fmla="*/ 0 w 190547"/>
                  <a:gd name="connsiteY9" fmla="*/ 5915 h 287312"/>
                  <a:gd name="connsiteX10" fmla="*/ 38443 w 190547"/>
                  <a:gd name="connsiteY10" fmla="*/ 143227 h 287312"/>
                  <a:gd name="connsiteX11" fmla="*/ 74781 w 190547"/>
                  <a:gd name="connsiteY11" fmla="*/ 147028 h 287312"/>
                  <a:gd name="connsiteX12" fmla="*/ 152095 w 190547"/>
                  <a:gd name="connsiteY12" fmla="*/ 86182 h 287312"/>
                  <a:gd name="connsiteX13" fmla="*/ 78572 w 190547"/>
                  <a:gd name="connsiteY13" fmla="*/ 29994 h 287312"/>
                  <a:gd name="connsiteX14" fmla="*/ 38433 w 190547"/>
                  <a:gd name="connsiteY14" fmla="*/ 32956 h 287312"/>
                  <a:gd name="connsiteX15" fmla="*/ 38433 w 190547"/>
                  <a:gd name="connsiteY15" fmla="*/ 143227 h 28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0547" h="287312">
                    <a:moveTo>
                      <a:pt x="0" y="5915"/>
                    </a:moveTo>
                    <a:cubicBezTo>
                      <a:pt x="19431" y="2543"/>
                      <a:pt x="45206" y="0"/>
                      <a:pt x="78581" y="0"/>
                    </a:cubicBezTo>
                    <a:cubicBezTo>
                      <a:pt x="117881" y="0"/>
                      <a:pt x="146190" y="8877"/>
                      <a:pt x="163935" y="24508"/>
                    </a:cubicBezTo>
                    <a:cubicBezTo>
                      <a:pt x="179994" y="38452"/>
                      <a:pt x="190548" y="58731"/>
                      <a:pt x="190548" y="84506"/>
                    </a:cubicBezTo>
                    <a:cubicBezTo>
                      <a:pt x="190548" y="110271"/>
                      <a:pt x="182518" y="131397"/>
                      <a:pt x="166897" y="146618"/>
                    </a:cubicBezTo>
                    <a:cubicBezTo>
                      <a:pt x="145761" y="167316"/>
                      <a:pt x="112814" y="177451"/>
                      <a:pt x="73095" y="177451"/>
                    </a:cubicBezTo>
                    <a:cubicBezTo>
                      <a:pt x="59998" y="177451"/>
                      <a:pt x="48168" y="177032"/>
                      <a:pt x="38443" y="174079"/>
                    </a:cubicBezTo>
                    <a:lnTo>
                      <a:pt x="38443" y="287312"/>
                    </a:lnTo>
                    <a:lnTo>
                      <a:pt x="0" y="287312"/>
                    </a:lnTo>
                    <a:lnTo>
                      <a:pt x="0" y="5915"/>
                    </a:lnTo>
                    <a:close/>
                    <a:moveTo>
                      <a:pt x="38443" y="143227"/>
                    </a:moveTo>
                    <a:cubicBezTo>
                      <a:pt x="48168" y="146190"/>
                      <a:pt x="60417" y="147028"/>
                      <a:pt x="74781" y="147028"/>
                    </a:cubicBezTo>
                    <a:cubicBezTo>
                      <a:pt x="123368" y="147028"/>
                      <a:pt x="152095" y="125054"/>
                      <a:pt x="152095" y="86182"/>
                    </a:cubicBezTo>
                    <a:cubicBezTo>
                      <a:pt x="152095" y="45625"/>
                      <a:pt x="120406" y="29994"/>
                      <a:pt x="78572" y="29994"/>
                    </a:cubicBezTo>
                    <a:cubicBezTo>
                      <a:pt x="59560" y="29994"/>
                      <a:pt x="45615" y="31690"/>
                      <a:pt x="38433" y="32956"/>
                    </a:cubicBezTo>
                    <a:lnTo>
                      <a:pt x="38433" y="1432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467C37EC-3D8B-5AF9-E996-9D596E44898F}"/>
                  </a:ext>
                </a:extLst>
              </p:cNvPr>
              <p:cNvSpPr/>
              <p:nvPr/>
            </p:nvSpPr>
            <p:spPr>
              <a:xfrm>
                <a:off x="5528746" y="5572355"/>
                <a:ext cx="174069" cy="284759"/>
              </a:xfrm>
              <a:custGeom>
                <a:avLst/>
                <a:gdLst>
                  <a:gd name="connsiteX0" fmla="*/ 0 w 174069"/>
                  <a:gd name="connsiteY0" fmla="*/ 0 h 284759"/>
                  <a:gd name="connsiteX1" fmla="*/ 38443 w 174069"/>
                  <a:gd name="connsiteY1" fmla="*/ 0 h 284759"/>
                  <a:gd name="connsiteX2" fmla="*/ 38443 w 174069"/>
                  <a:gd name="connsiteY2" fmla="*/ 252651 h 284759"/>
                  <a:gd name="connsiteX3" fmla="*/ 174069 w 174069"/>
                  <a:gd name="connsiteY3" fmla="*/ 252651 h 284759"/>
                  <a:gd name="connsiteX4" fmla="*/ 174069 w 174069"/>
                  <a:gd name="connsiteY4" fmla="*/ 284759 h 284759"/>
                  <a:gd name="connsiteX5" fmla="*/ 0 w 174069"/>
                  <a:gd name="connsiteY5" fmla="*/ 284759 h 284759"/>
                  <a:gd name="connsiteX6" fmla="*/ 0 w 174069"/>
                  <a:gd name="connsiteY6" fmla="*/ 0 h 28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069" h="284759">
                    <a:moveTo>
                      <a:pt x="0" y="0"/>
                    </a:moveTo>
                    <a:lnTo>
                      <a:pt x="38443" y="0"/>
                    </a:lnTo>
                    <a:lnTo>
                      <a:pt x="38443" y="252651"/>
                    </a:lnTo>
                    <a:lnTo>
                      <a:pt x="174069" y="252651"/>
                    </a:lnTo>
                    <a:lnTo>
                      <a:pt x="174069" y="284759"/>
                    </a:lnTo>
                    <a:lnTo>
                      <a:pt x="0" y="28475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9505AFAD-4B74-9225-FA15-7504F9020211}"/>
                  </a:ext>
                </a:extLst>
              </p:cNvPr>
              <p:cNvSpPr/>
              <p:nvPr/>
            </p:nvSpPr>
            <p:spPr>
              <a:xfrm>
                <a:off x="5706597" y="5572365"/>
                <a:ext cx="262794" cy="284759"/>
              </a:xfrm>
              <a:custGeom>
                <a:avLst/>
                <a:gdLst>
                  <a:gd name="connsiteX0" fmla="*/ 73095 w 262794"/>
                  <a:gd name="connsiteY0" fmla="*/ 193919 h 284759"/>
                  <a:gd name="connsiteX1" fmla="*/ 40557 w 262794"/>
                  <a:gd name="connsiteY1" fmla="*/ 284759 h 284759"/>
                  <a:gd name="connsiteX2" fmla="*/ 0 w 262794"/>
                  <a:gd name="connsiteY2" fmla="*/ 284759 h 284759"/>
                  <a:gd name="connsiteX3" fmla="*/ 107318 w 262794"/>
                  <a:gd name="connsiteY3" fmla="*/ 0 h 284759"/>
                  <a:gd name="connsiteX4" fmla="*/ 154219 w 262794"/>
                  <a:gd name="connsiteY4" fmla="*/ 0 h 284759"/>
                  <a:gd name="connsiteX5" fmla="*/ 262795 w 262794"/>
                  <a:gd name="connsiteY5" fmla="*/ 284759 h 284759"/>
                  <a:gd name="connsiteX6" fmla="*/ 221390 w 262794"/>
                  <a:gd name="connsiteY6" fmla="*/ 284759 h 284759"/>
                  <a:gd name="connsiteX7" fmla="*/ 186738 w 262794"/>
                  <a:gd name="connsiteY7" fmla="*/ 193919 h 284759"/>
                  <a:gd name="connsiteX8" fmla="*/ 73095 w 262794"/>
                  <a:gd name="connsiteY8" fmla="*/ 193919 h 284759"/>
                  <a:gd name="connsiteX9" fmla="*/ 178298 w 262794"/>
                  <a:gd name="connsiteY9" fmla="*/ 164344 h 284759"/>
                  <a:gd name="connsiteX10" fmla="*/ 145761 w 262794"/>
                  <a:gd name="connsiteY10" fmla="*/ 79000 h 284759"/>
                  <a:gd name="connsiteX11" fmla="*/ 130131 w 262794"/>
                  <a:gd name="connsiteY11" fmla="*/ 31671 h 284759"/>
                  <a:gd name="connsiteX12" fmla="*/ 129283 w 262794"/>
                  <a:gd name="connsiteY12" fmla="*/ 31671 h 284759"/>
                  <a:gd name="connsiteX13" fmla="*/ 114071 w 262794"/>
                  <a:gd name="connsiteY13" fmla="*/ 78572 h 284759"/>
                  <a:gd name="connsiteX14" fmla="*/ 81534 w 262794"/>
                  <a:gd name="connsiteY14" fmla="*/ 164344 h 284759"/>
                  <a:gd name="connsiteX15" fmla="*/ 178298 w 262794"/>
                  <a:gd name="connsiteY15" fmla="*/ 164344 h 28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2794" h="284759">
                    <a:moveTo>
                      <a:pt x="73095" y="193919"/>
                    </a:moveTo>
                    <a:lnTo>
                      <a:pt x="40557" y="284759"/>
                    </a:lnTo>
                    <a:lnTo>
                      <a:pt x="0" y="284759"/>
                    </a:lnTo>
                    <a:lnTo>
                      <a:pt x="107318" y="0"/>
                    </a:lnTo>
                    <a:lnTo>
                      <a:pt x="154219" y="0"/>
                    </a:lnTo>
                    <a:lnTo>
                      <a:pt x="262795" y="284759"/>
                    </a:lnTo>
                    <a:lnTo>
                      <a:pt x="221390" y="284759"/>
                    </a:lnTo>
                    <a:lnTo>
                      <a:pt x="186738" y="193919"/>
                    </a:lnTo>
                    <a:lnTo>
                      <a:pt x="73095" y="193919"/>
                    </a:lnTo>
                    <a:close/>
                    <a:moveTo>
                      <a:pt x="178298" y="164344"/>
                    </a:moveTo>
                    <a:lnTo>
                      <a:pt x="145761" y="79000"/>
                    </a:lnTo>
                    <a:cubicBezTo>
                      <a:pt x="139008" y="60827"/>
                      <a:pt x="134360" y="46044"/>
                      <a:pt x="130131" y="31671"/>
                    </a:cubicBezTo>
                    <a:lnTo>
                      <a:pt x="129283" y="31671"/>
                    </a:lnTo>
                    <a:cubicBezTo>
                      <a:pt x="124635" y="46463"/>
                      <a:pt x="120406" y="61665"/>
                      <a:pt x="114071" y="78572"/>
                    </a:cubicBezTo>
                    <a:lnTo>
                      <a:pt x="81534" y="164344"/>
                    </a:lnTo>
                    <a:lnTo>
                      <a:pt x="178298" y="1643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7320C2D1-8812-C24F-41FF-F937D7688D83}"/>
                  </a:ext>
                </a:extLst>
              </p:cNvPr>
              <p:cNvSpPr/>
              <p:nvPr/>
            </p:nvSpPr>
            <p:spPr>
              <a:xfrm>
                <a:off x="5983289" y="5572355"/>
                <a:ext cx="231962" cy="289836"/>
              </a:xfrm>
              <a:custGeom>
                <a:avLst/>
                <a:gdLst>
                  <a:gd name="connsiteX0" fmla="*/ 38462 w 231962"/>
                  <a:gd name="connsiteY0" fmla="*/ 0 h 289836"/>
                  <a:gd name="connsiteX1" fmla="*/ 38462 w 231962"/>
                  <a:gd name="connsiteY1" fmla="*/ 161392 h 289836"/>
                  <a:gd name="connsiteX2" fmla="*/ 114509 w 231962"/>
                  <a:gd name="connsiteY2" fmla="*/ 258985 h 289836"/>
                  <a:gd name="connsiteX3" fmla="*/ 193519 w 231962"/>
                  <a:gd name="connsiteY3" fmla="*/ 161392 h 289836"/>
                  <a:gd name="connsiteX4" fmla="*/ 193519 w 231962"/>
                  <a:gd name="connsiteY4" fmla="*/ 0 h 289836"/>
                  <a:gd name="connsiteX5" fmla="*/ 231962 w 231962"/>
                  <a:gd name="connsiteY5" fmla="*/ 0 h 289836"/>
                  <a:gd name="connsiteX6" fmla="*/ 231962 w 231962"/>
                  <a:gd name="connsiteY6" fmla="*/ 159706 h 289836"/>
                  <a:gd name="connsiteX7" fmla="*/ 112395 w 231962"/>
                  <a:gd name="connsiteY7" fmla="*/ 289836 h 289836"/>
                  <a:gd name="connsiteX8" fmla="*/ 0 w 231962"/>
                  <a:gd name="connsiteY8" fmla="*/ 160553 h 289836"/>
                  <a:gd name="connsiteX9" fmla="*/ 0 w 231962"/>
                  <a:gd name="connsiteY9" fmla="*/ 0 h 289836"/>
                  <a:gd name="connsiteX10" fmla="*/ 38462 w 231962"/>
                  <a:gd name="connsiteY10" fmla="*/ 0 h 289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962" h="289836">
                    <a:moveTo>
                      <a:pt x="38462" y="0"/>
                    </a:moveTo>
                    <a:lnTo>
                      <a:pt x="38462" y="161392"/>
                    </a:lnTo>
                    <a:cubicBezTo>
                      <a:pt x="38462" y="228991"/>
                      <a:pt x="70142" y="258985"/>
                      <a:pt x="114509" y="258985"/>
                    </a:cubicBezTo>
                    <a:cubicBezTo>
                      <a:pt x="162249" y="258985"/>
                      <a:pt x="193519" y="228143"/>
                      <a:pt x="193519" y="161392"/>
                    </a:cubicBezTo>
                    <a:lnTo>
                      <a:pt x="193519" y="0"/>
                    </a:lnTo>
                    <a:lnTo>
                      <a:pt x="231962" y="0"/>
                    </a:lnTo>
                    <a:lnTo>
                      <a:pt x="231962" y="159706"/>
                    </a:lnTo>
                    <a:cubicBezTo>
                      <a:pt x="231962" y="251393"/>
                      <a:pt x="180842" y="289836"/>
                      <a:pt x="112395" y="289836"/>
                    </a:cubicBezTo>
                    <a:cubicBezTo>
                      <a:pt x="49016" y="289836"/>
                      <a:pt x="0" y="254765"/>
                      <a:pt x="0" y="160553"/>
                    </a:cubicBezTo>
                    <a:lnTo>
                      <a:pt x="0" y="0"/>
                    </a:lnTo>
                    <a:lnTo>
                      <a:pt x="3846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</p:grp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163E1A1-8A31-D505-D3FD-CEDF65914341}"/>
                </a:ext>
              </a:extLst>
            </p:cNvPr>
            <p:cNvSpPr/>
            <p:nvPr/>
          </p:nvSpPr>
          <p:spPr>
            <a:xfrm>
              <a:off x="9290268" y="1218692"/>
              <a:ext cx="836533" cy="153428"/>
            </a:xfrm>
            <a:custGeom>
              <a:avLst/>
              <a:gdLst>
                <a:gd name="connsiteX0" fmla="*/ 129102 w 836533"/>
                <a:gd name="connsiteY0" fmla="*/ 79019 h 153428"/>
                <a:gd name="connsiteX1" fmla="*/ 63503 w 836533"/>
                <a:gd name="connsiteY1" fmla="*/ 153429 h 153428"/>
                <a:gd name="connsiteX2" fmla="*/ 0 w 836533"/>
                <a:gd name="connsiteY2" fmla="*/ 81544 h 153428"/>
                <a:gd name="connsiteX3" fmla="*/ 65389 w 836533"/>
                <a:gd name="connsiteY3" fmla="*/ 7344 h 153428"/>
                <a:gd name="connsiteX4" fmla="*/ 129102 w 836533"/>
                <a:gd name="connsiteY4" fmla="*/ 79019 h 153428"/>
                <a:gd name="connsiteX5" fmla="*/ 19288 w 836533"/>
                <a:gd name="connsiteY5" fmla="*/ 81115 h 153428"/>
                <a:gd name="connsiteX6" fmla="*/ 64560 w 836533"/>
                <a:gd name="connsiteY6" fmla="*/ 138541 h 153428"/>
                <a:gd name="connsiteX7" fmla="*/ 109823 w 836533"/>
                <a:gd name="connsiteY7" fmla="*/ 79858 h 153428"/>
                <a:gd name="connsiteX8" fmla="*/ 64770 w 836533"/>
                <a:gd name="connsiteY8" fmla="*/ 22222 h 153428"/>
                <a:gd name="connsiteX9" fmla="*/ 19288 w 836533"/>
                <a:gd name="connsiteY9" fmla="*/ 81115 h 153428"/>
                <a:gd name="connsiteX10" fmla="*/ 153181 w 836533"/>
                <a:gd name="connsiteY10" fmla="*/ 151114 h 153428"/>
                <a:gd name="connsiteX11" fmla="*/ 153181 w 836533"/>
                <a:gd name="connsiteY11" fmla="*/ 63713 h 153428"/>
                <a:gd name="connsiteX12" fmla="*/ 139132 w 836533"/>
                <a:gd name="connsiteY12" fmla="*/ 63713 h 153428"/>
                <a:gd name="connsiteX13" fmla="*/ 139132 w 836533"/>
                <a:gd name="connsiteY13" fmla="*/ 49673 h 153428"/>
                <a:gd name="connsiteX14" fmla="*/ 153181 w 836533"/>
                <a:gd name="connsiteY14" fmla="*/ 49673 h 153428"/>
                <a:gd name="connsiteX15" fmla="*/ 153181 w 836533"/>
                <a:gd name="connsiteY15" fmla="*/ 44006 h 153428"/>
                <a:gd name="connsiteX16" fmla="*/ 197406 w 836533"/>
                <a:gd name="connsiteY16" fmla="*/ 0 h 153428"/>
                <a:gd name="connsiteX17" fmla="*/ 223180 w 836533"/>
                <a:gd name="connsiteY17" fmla="*/ 6706 h 153428"/>
                <a:gd name="connsiteX18" fmla="*/ 217942 w 836533"/>
                <a:gd name="connsiteY18" fmla="*/ 20745 h 153428"/>
                <a:gd name="connsiteX19" fmla="*/ 196567 w 836533"/>
                <a:gd name="connsiteY19" fmla="*/ 14888 h 153428"/>
                <a:gd name="connsiteX20" fmla="*/ 171412 w 836533"/>
                <a:gd name="connsiteY20" fmla="*/ 44644 h 153428"/>
                <a:gd name="connsiteX21" fmla="*/ 171412 w 836533"/>
                <a:gd name="connsiteY21" fmla="*/ 49673 h 153428"/>
                <a:gd name="connsiteX22" fmla="*/ 230305 w 836533"/>
                <a:gd name="connsiteY22" fmla="*/ 49673 h 153428"/>
                <a:gd name="connsiteX23" fmla="*/ 230305 w 836533"/>
                <a:gd name="connsiteY23" fmla="*/ 151114 h 153428"/>
                <a:gd name="connsiteX24" fmla="*/ 211865 w 836533"/>
                <a:gd name="connsiteY24" fmla="*/ 151114 h 153428"/>
                <a:gd name="connsiteX25" fmla="*/ 211865 w 836533"/>
                <a:gd name="connsiteY25" fmla="*/ 63713 h 153428"/>
                <a:gd name="connsiteX26" fmla="*/ 171412 w 836533"/>
                <a:gd name="connsiteY26" fmla="*/ 63713 h 153428"/>
                <a:gd name="connsiteX27" fmla="*/ 171412 w 836533"/>
                <a:gd name="connsiteY27" fmla="*/ 151114 h 153428"/>
                <a:gd name="connsiteX28" fmla="*/ 153181 w 836533"/>
                <a:gd name="connsiteY28" fmla="*/ 151114 h 153428"/>
                <a:gd name="connsiteX29" fmla="*/ 329003 w 836533"/>
                <a:gd name="connsiteY29" fmla="*/ 147552 h 153428"/>
                <a:gd name="connsiteX30" fmla="*/ 299866 w 836533"/>
                <a:gd name="connsiteY30" fmla="*/ 153419 h 153428"/>
                <a:gd name="connsiteX31" fmla="*/ 249355 w 836533"/>
                <a:gd name="connsiteY31" fmla="*/ 101651 h 153428"/>
                <a:gd name="connsiteX32" fmla="*/ 303847 w 836533"/>
                <a:gd name="connsiteY32" fmla="*/ 47568 h 153428"/>
                <a:gd name="connsiteX33" fmla="*/ 329422 w 836533"/>
                <a:gd name="connsiteY33" fmla="*/ 53016 h 153428"/>
                <a:gd name="connsiteX34" fmla="*/ 325231 w 836533"/>
                <a:gd name="connsiteY34" fmla="*/ 67066 h 153428"/>
                <a:gd name="connsiteX35" fmla="*/ 303857 w 836533"/>
                <a:gd name="connsiteY35" fmla="*/ 62246 h 153428"/>
                <a:gd name="connsiteX36" fmla="*/ 268014 w 836533"/>
                <a:gd name="connsiteY36" fmla="*/ 100594 h 153428"/>
                <a:gd name="connsiteX37" fmla="*/ 303228 w 836533"/>
                <a:gd name="connsiteY37" fmla="*/ 138522 h 153428"/>
                <a:gd name="connsiteX38" fmla="*/ 325860 w 836533"/>
                <a:gd name="connsiteY38" fmla="*/ 133702 h 153428"/>
                <a:gd name="connsiteX39" fmla="*/ 329003 w 836533"/>
                <a:gd name="connsiteY39" fmla="*/ 147552 h 153428"/>
                <a:gd name="connsiteX40" fmla="*/ 366932 w 836533"/>
                <a:gd name="connsiteY40" fmla="*/ 21184 h 153428"/>
                <a:gd name="connsiteX41" fmla="*/ 355197 w 836533"/>
                <a:gd name="connsiteY41" fmla="*/ 32499 h 153428"/>
                <a:gd name="connsiteX42" fmla="*/ 344091 w 836533"/>
                <a:gd name="connsiteY42" fmla="*/ 21184 h 153428"/>
                <a:gd name="connsiteX43" fmla="*/ 355616 w 836533"/>
                <a:gd name="connsiteY43" fmla="*/ 9649 h 153428"/>
                <a:gd name="connsiteX44" fmla="*/ 366932 w 836533"/>
                <a:gd name="connsiteY44" fmla="*/ 21184 h 153428"/>
                <a:gd name="connsiteX45" fmla="*/ 346386 w 836533"/>
                <a:gd name="connsiteY45" fmla="*/ 151114 h 153428"/>
                <a:gd name="connsiteX46" fmla="*/ 346386 w 836533"/>
                <a:gd name="connsiteY46" fmla="*/ 49682 h 153428"/>
                <a:gd name="connsiteX47" fmla="*/ 364827 w 836533"/>
                <a:gd name="connsiteY47" fmla="*/ 49682 h 153428"/>
                <a:gd name="connsiteX48" fmla="*/ 364827 w 836533"/>
                <a:gd name="connsiteY48" fmla="*/ 151114 h 153428"/>
                <a:gd name="connsiteX49" fmla="*/ 346386 w 836533"/>
                <a:gd name="connsiteY49" fmla="*/ 151114 h 153428"/>
                <a:gd name="connsiteX50" fmla="*/ 391220 w 836533"/>
                <a:gd name="connsiteY50" fmla="*/ 77133 h 153428"/>
                <a:gd name="connsiteX51" fmla="*/ 390382 w 836533"/>
                <a:gd name="connsiteY51" fmla="*/ 49682 h 153428"/>
                <a:gd name="connsiteX52" fmla="*/ 406737 w 836533"/>
                <a:gd name="connsiteY52" fmla="*/ 49682 h 153428"/>
                <a:gd name="connsiteX53" fmla="*/ 407775 w 836533"/>
                <a:gd name="connsiteY53" fmla="*/ 66446 h 153428"/>
                <a:gd name="connsiteX54" fmla="*/ 408194 w 836533"/>
                <a:gd name="connsiteY54" fmla="*/ 66446 h 153428"/>
                <a:gd name="connsiteX55" fmla="*/ 441731 w 836533"/>
                <a:gd name="connsiteY55" fmla="*/ 47587 h 153428"/>
                <a:gd name="connsiteX56" fmla="*/ 477574 w 836533"/>
                <a:gd name="connsiteY56" fmla="*/ 90764 h 153428"/>
                <a:gd name="connsiteX57" fmla="*/ 477574 w 836533"/>
                <a:gd name="connsiteY57" fmla="*/ 151124 h 153428"/>
                <a:gd name="connsiteX58" fmla="*/ 459124 w 836533"/>
                <a:gd name="connsiteY58" fmla="*/ 151124 h 153428"/>
                <a:gd name="connsiteX59" fmla="*/ 459124 w 836533"/>
                <a:gd name="connsiteY59" fmla="*/ 92650 h 153428"/>
                <a:gd name="connsiteX60" fmla="*/ 435654 w 836533"/>
                <a:gd name="connsiteY60" fmla="*/ 62684 h 153428"/>
                <a:gd name="connsiteX61" fmla="*/ 410918 w 836533"/>
                <a:gd name="connsiteY61" fmla="*/ 81544 h 153428"/>
                <a:gd name="connsiteX62" fmla="*/ 409661 w 836533"/>
                <a:gd name="connsiteY62" fmla="*/ 90126 h 153428"/>
                <a:gd name="connsiteX63" fmla="*/ 409661 w 836533"/>
                <a:gd name="connsiteY63" fmla="*/ 151114 h 153428"/>
                <a:gd name="connsiteX64" fmla="*/ 391211 w 836533"/>
                <a:gd name="connsiteY64" fmla="*/ 151114 h 153428"/>
                <a:gd name="connsiteX65" fmla="*/ 391211 w 836533"/>
                <a:gd name="connsiteY65" fmla="*/ 77133 h 153428"/>
                <a:gd name="connsiteX66" fmla="*/ 574586 w 836533"/>
                <a:gd name="connsiteY66" fmla="*/ 126797 h 153428"/>
                <a:gd name="connsiteX67" fmla="*/ 576053 w 836533"/>
                <a:gd name="connsiteY67" fmla="*/ 151114 h 153428"/>
                <a:gd name="connsiteX68" fmla="*/ 559499 w 836533"/>
                <a:gd name="connsiteY68" fmla="*/ 151114 h 153428"/>
                <a:gd name="connsiteX69" fmla="*/ 558032 w 836533"/>
                <a:gd name="connsiteY69" fmla="*/ 138332 h 153428"/>
                <a:gd name="connsiteX70" fmla="*/ 557413 w 836533"/>
                <a:gd name="connsiteY70" fmla="*/ 138332 h 153428"/>
                <a:gd name="connsiteX71" fmla="*/ 526390 w 836533"/>
                <a:gd name="connsiteY71" fmla="*/ 153419 h 153428"/>
                <a:gd name="connsiteX72" fmla="*/ 495367 w 836533"/>
                <a:gd name="connsiteY72" fmla="*/ 124282 h 153428"/>
                <a:gd name="connsiteX73" fmla="*/ 556355 w 836533"/>
                <a:gd name="connsiteY73" fmla="*/ 86554 h 153428"/>
                <a:gd name="connsiteX74" fmla="*/ 556355 w 836533"/>
                <a:gd name="connsiteY74" fmla="*/ 84458 h 153428"/>
                <a:gd name="connsiteX75" fmla="*/ 533305 w 836533"/>
                <a:gd name="connsiteY75" fmla="*/ 61198 h 153428"/>
                <a:gd name="connsiteX76" fmla="*/ 506682 w 836533"/>
                <a:gd name="connsiteY76" fmla="*/ 68742 h 153428"/>
                <a:gd name="connsiteX77" fmla="*/ 502501 w 836533"/>
                <a:gd name="connsiteY77" fmla="*/ 56378 h 153428"/>
                <a:gd name="connsiteX78" fmla="*/ 536038 w 836533"/>
                <a:gd name="connsiteY78" fmla="*/ 47568 h 153428"/>
                <a:gd name="connsiteX79" fmla="*/ 574596 w 836533"/>
                <a:gd name="connsiteY79" fmla="*/ 88859 h 153428"/>
                <a:gd name="connsiteX80" fmla="*/ 574596 w 836533"/>
                <a:gd name="connsiteY80" fmla="*/ 126797 h 153428"/>
                <a:gd name="connsiteX81" fmla="*/ 556774 w 836533"/>
                <a:gd name="connsiteY81" fmla="*/ 99355 h 153428"/>
                <a:gd name="connsiteX82" fmla="*/ 513807 w 836533"/>
                <a:gd name="connsiteY82" fmla="*/ 122196 h 153428"/>
                <a:gd name="connsiteX83" fmla="*/ 531000 w 836533"/>
                <a:gd name="connsiteY83" fmla="*/ 139798 h 153428"/>
                <a:gd name="connsiteX84" fmla="*/ 555936 w 836533"/>
                <a:gd name="connsiteY84" fmla="*/ 122825 h 153428"/>
                <a:gd name="connsiteX85" fmla="*/ 556774 w 836533"/>
                <a:gd name="connsiteY85" fmla="*/ 116957 h 153428"/>
                <a:gd name="connsiteX86" fmla="*/ 556774 w 836533"/>
                <a:gd name="connsiteY86" fmla="*/ 99355 h 153428"/>
                <a:gd name="connsiteX87" fmla="*/ 727777 w 836533"/>
                <a:gd name="connsiteY87" fmla="*/ 2315 h 153428"/>
                <a:gd name="connsiteX88" fmla="*/ 727777 w 836533"/>
                <a:gd name="connsiteY88" fmla="*/ 124920 h 153428"/>
                <a:gd name="connsiteX89" fmla="*/ 728615 w 836533"/>
                <a:gd name="connsiteY89" fmla="*/ 151114 h 153428"/>
                <a:gd name="connsiteX90" fmla="*/ 712260 w 836533"/>
                <a:gd name="connsiteY90" fmla="*/ 151114 h 153428"/>
                <a:gd name="connsiteX91" fmla="*/ 711422 w 836533"/>
                <a:gd name="connsiteY91" fmla="*/ 133502 h 153428"/>
                <a:gd name="connsiteX92" fmla="*/ 710803 w 836533"/>
                <a:gd name="connsiteY92" fmla="*/ 133502 h 153428"/>
                <a:gd name="connsiteX93" fmla="*/ 676637 w 836533"/>
                <a:gd name="connsiteY93" fmla="*/ 153419 h 153428"/>
                <a:gd name="connsiteX94" fmla="*/ 633041 w 836533"/>
                <a:gd name="connsiteY94" fmla="*/ 101860 h 153428"/>
                <a:gd name="connsiteX95" fmla="*/ 678523 w 836533"/>
                <a:gd name="connsiteY95" fmla="*/ 47577 h 153428"/>
                <a:gd name="connsiteX96" fmla="*/ 709117 w 836533"/>
                <a:gd name="connsiteY96" fmla="*/ 62875 h 153428"/>
                <a:gd name="connsiteX97" fmla="*/ 709536 w 836533"/>
                <a:gd name="connsiteY97" fmla="*/ 62875 h 153428"/>
                <a:gd name="connsiteX98" fmla="*/ 709536 w 836533"/>
                <a:gd name="connsiteY98" fmla="*/ 2315 h 153428"/>
                <a:gd name="connsiteX99" fmla="*/ 727777 w 836533"/>
                <a:gd name="connsiteY99" fmla="*/ 2315 h 153428"/>
                <a:gd name="connsiteX100" fmla="*/ 709536 w 836533"/>
                <a:gd name="connsiteY100" fmla="*/ 90964 h 153428"/>
                <a:gd name="connsiteX101" fmla="*/ 708698 w 836533"/>
                <a:gd name="connsiteY101" fmla="*/ 83220 h 153428"/>
                <a:gd name="connsiteX102" fmla="*/ 682085 w 836533"/>
                <a:gd name="connsiteY102" fmla="*/ 62046 h 153428"/>
                <a:gd name="connsiteX103" fmla="*/ 651701 w 836533"/>
                <a:gd name="connsiteY103" fmla="*/ 101032 h 153428"/>
                <a:gd name="connsiteX104" fmla="*/ 681666 w 836533"/>
                <a:gd name="connsiteY104" fmla="*/ 138541 h 153428"/>
                <a:gd name="connsiteX105" fmla="*/ 708698 w 836533"/>
                <a:gd name="connsiteY105" fmla="*/ 116529 h 153428"/>
                <a:gd name="connsiteX106" fmla="*/ 709536 w 836533"/>
                <a:gd name="connsiteY106" fmla="*/ 108566 h 153428"/>
                <a:gd name="connsiteX107" fmla="*/ 709536 w 836533"/>
                <a:gd name="connsiteY107" fmla="*/ 90964 h 153428"/>
                <a:gd name="connsiteX108" fmla="*/ 764648 w 836533"/>
                <a:gd name="connsiteY108" fmla="*/ 103756 h 153428"/>
                <a:gd name="connsiteX109" fmla="*/ 799433 w 836533"/>
                <a:gd name="connsiteY109" fmla="*/ 138960 h 153428"/>
                <a:gd name="connsiteX110" fmla="*/ 827523 w 836533"/>
                <a:gd name="connsiteY110" fmla="*/ 133721 h 153428"/>
                <a:gd name="connsiteX111" fmla="*/ 830875 w 836533"/>
                <a:gd name="connsiteY111" fmla="*/ 146923 h 153428"/>
                <a:gd name="connsiteX112" fmla="*/ 796928 w 836533"/>
                <a:gd name="connsiteY112" fmla="*/ 153429 h 153428"/>
                <a:gd name="connsiteX113" fmla="*/ 747055 w 836533"/>
                <a:gd name="connsiteY113" fmla="*/ 102079 h 153428"/>
                <a:gd name="connsiteX114" fmla="*/ 794623 w 836533"/>
                <a:gd name="connsiteY114" fmla="*/ 47577 h 153428"/>
                <a:gd name="connsiteX115" fmla="*/ 836533 w 836533"/>
                <a:gd name="connsiteY115" fmla="*/ 95155 h 153428"/>
                <a:gd name="connsiteX116" fmla="*/ 835914 w 836533"/>
                <a:gd name="connsiteY116" fmla="*/ 103746 h 153428"/>
                <a:gd name="connsiteX117" fmla="*/ 764648 w 836533"/>
                <a:gd name="connsiteY117" fmla="*/ 103746 h 153428"/>
                <a:gd name="connsiteX118" fmla="*/ 818712 w 836533"/>
                <a:gd name="connsiteY118" fmla="*/ 90545 h 153428"/>
                <a:gd name="connsiteX119" fmla="*/ 793137 w 836533"/>
                <a:gd name="connsiteY119" fmla="*/ 60789 h 153428"/>
                <a:gd name="connsiteX120" fmla="*/ 764848 w 836533"/>
                <a:gd name="connsiteY120" fmla="*/ 90545 h 153428"/>
                <a:gd name="connsiteX121" fmla="*/ 818712 w 836533"/>
                <a:gd name="connsiteY121" fmla="*/ 90545 h 15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836533" h="153428">
                  <a:moveTo>
                    <a:pt x="129102" y="79019"/>
                  </a:moveTo>
                  <a:cubicBezTo>
                    <a:pt x="129102" y="127435"/>
                    <a:pt x="99546" y="153429"/>
                    <a:pt x="63503" y="153429"/>
                  </a:cubicBezTo>
                  <a:cubicBezTo>
                    <a:pt x="25994" y="153429"/>
                    <a:pt x="0" y="124292"/>
                    <a:pt x="0" y="81544"/>
                  </a:cubicBezTo>
                  <a:cubicBezTo>
                    <a:pt x="0" y="36690"/>
                    <a:pt x="27661" y="7344"/>
                    <a:pt x="65389" y="7344"/>
                  </a:cubicBezTo>
                  <a:cubicBezTo>
                    <a:pt x="104165" y="7334"/>
                    <a:pt x="129102" y="36890"/>
                    <a:pt x="129102" y="79019"/>
                  </a:cubicBezTo>
                  <a:close/>
                  <a:moveTo>
                    <a:pt x="19288" y="81115"/>
                  </a:moveTo>
                  <a:cubicBezTo>
                    <a:pt x="19288" y="111509"/>
                    <a:pt x="35633" y="138541"/>
                    <a:pt x="64560" y="138541"/>
                  </a:cubicBezTo>
                  <a:cubicBezTo>
                    <a:pt x="93478" y="138541"/>
                    <a:pt x="109823" y="111928"/>
                    <a:pt x="109823" y="79858"/>
                  </a:cubicBezTo>
                  <a:cubicBezTo>
                    <a:pt x="109823" y="51568"/>
                    <a:pt x="95155" y="22222"/>
                    <a:pt x="64770" y="22222"/>
                  </a:cubicBezTo>
                  <a:cubicBezTo>
                    <a:pt x="34385" y="22222"/>
                    <a:pt x="19288" y="50302"/>
                    <a:pt x="19288" y="81115"/>
                  </a:cubicBezTo>
                  <a:close/>
                  <a:moveTo>
                    <a:pt x="153181" y="151114"/>
                  </a:moveTo>
                  <a:lnTo>
                    <a:pt x="153181" y="63713"/>
                  </a:lnTo>
                  <a:lnTo>
                    <a:pt x="139132" y="63713"/>
                  </a:lnTo>
                  <a:lnTo>
                    <a:pt x="139132" y="49673"/>
                  </a:lnTo>
                  <a:lnTo>
                    <a:pt x="153181" y="49673"/>
                  </a:lnTo>
                  <a:lnTo>
                    <a:pt x="153181" y="44006"/>
                  </a:lnTo>
                  <a:cubicBezTo>
                    <a:pt x="153181" y="17393"/>
                    <a:pt x="168897" y="0"/>
                    <a:pt x="197406" y="0"/>
                  </a:cubicBezTo>
                  <a:cubicBezTo>
                    <a:pt x="206835" y="0"/>
                    <a:pt x="217942" y="2934"/>
                    <a:pt x="223180" y="6706"/>
                  </a:cubicBezTo>
                  <a:lnTo>
                    <a:pt x="217942" y="20745"/>
                  </a:lnTo>
                  <a:cubicBezTo>
                    <a:pt x="213331" y="17612"/>
                    <a:pt x="205578" y="14888"/>
                    <a:pt x="196567" y="14888"/>
                  </a:cubicBezTo>
                  <a:cubicBezTo>
                    <a:pt x="177070" y="14888"/>
                    <a:pt x="171412" y="28508"/>
                    <a:pt x="171412" y="44644"/>
                  </a:cubicBezTo>
                  <a:lnTo>
                    <a:pt x="171412" y="49673"/>
                  </a:lnTo>
                  <a:lnTo>
                    <a:pt x="230305" y="49673"/>
                  </a:lnTo>
                  <a:lnTo>
                    <a:pt x="230305" y="151114"/>
                  </a:lnTo>
                  <a:lnTo>
                    <a:pt x="211865" y="151114"/>
                  </a:lnTo>
                  <a:lnTo>
                    <a:pt x="211865" y="63713"/>
                  </a:lnTo>
                  <a:lnTo>
                    <a:pt x="171412" y="63713"/>
                  </a:lnTo>
                  <a:lnTo>
                    <a:pt x="171412" y="151114"/>
                  </a:lnTo>
                  <a:lnTo>
                    <a:pt x="153181" y="151114"/>
                  </a:lnTo>
                  <a:close/>
                  <a:moveTo>
                    <a:pt x="329003" y="147552"/>
                  </a:moveTo>
                  <a:cubicBezTo>
                    <a:pt x="324183" y="149857"/>
                    <a:pt x="313496" y="153419"/>
                    <a:pt x="299866" y="153419"/>
                  </a:cubicBezTo>
                  <a:cubicBezTo>
                    <a:pt x="269262" y="153419"/>
                    <a:pt x="249355" y="132664"/>
                    <a:pt x="249355" y="101651"/>
                  </a:cubicBezTo>
                  <a:cubicBezTo>
                    <a:pt x="249355" y="70418"/>
                    <a:pt x="270729" y="47568"/>
                    <a:pt x="303847" y="47568"/>
                  </a:cubicBezTo>
                  <a:cubicBezTo>
                    <a:pt x="314754" y="47568"/>
                    <a:pt x="324383" y="50292"/>
                    <a:pt x="329422" y="53016"/>
                  </a:cubicBezTo>
                  <a:lnTo>
                    <a:pt x="325231" y="67066"/>
                  </a:lnTo>
                  <a:cubicBezTo>
                    <a:pt x="320831" y="64761"/>
                    <a:pt x="313915" y="62246"/>
                    <a:pt x="303857" y="62246"/>
                  </a:cubicBezTo>
                  <a:cubicBezTo>
                    <a:pt x="280597" y="62246"/>
                    <a:pt x="268014" y="79639"/>
                    <a:pt x="268014" y="100594"/>
                  </a:cubicBezTo>
                  <a:cubicBezTo>
                    <a:pt x="268014" y="124063"/>
                    <a:pt x="283112" y="138522"/>
                    <a:pt x="303228" y="138522"/>
                  </a:cubicBezTo>
                  <a:cubicBezTo>
                    <a:pt x="313706" y="138522"/>
                    <a:pt x="320621" y="136007"/>
                    <a:pt x="325860" y="133702"/>
                  </a:cubicBezTo>
                  <a:lnTo>
                    <a:pt x="329003" y="147552"/>
                  </a:lnTo>
                  <a:close/>
                  <a:moveTo>
                    <a:pt x="366932" y="21184"/>
                  </a:moveTo>
                  <a:cubicBezTo>
                    <a:pt x="366932" y="27461"/>
                    <a:pt x="362521" y="32499"/>
                    <a:pt x="355197" y="32499"/>
                  </a:cubicBezTo>
                  <a:cubicBezTo>
                    <a:pt x="348491" y="32499"/>
                    <a:pt x="344091" y="27470"/>
                    <a:pt x="344091" y="21184"/>
                  </a:cubicBezTo>
                  <a:cubicBezTo>
                    <a:pt x="344091" y="14897"/>
                    <a:pt x="348691" y="9649"/>
                    <a:pt x="355616" y="9649"/>
                  </a:cubicBezTo>
                  <a:cubicBezTo>
                    <a:pt x="362312" y="9649"/>
                    <a:pt x="366932" y="14678"/>
                    <a:pt x="366932" y="21184"/>
                  </a:cubicBezTo>
                  <a:close/>
                  <a:moveTo>
                    <a:pt x="346386" y="151114"/>
                  </a:moveTo>
                  <a:lnTo>
                    <a:pt x="346386" y="49682"/>
                  </a:lnTo>
                  <a:lnTo>
                    <a:pt x="364827" y="49682"/>
                  </a:lnTo>
                  <a:lnTo>
                    <a:pt x="364827" y="151114"/>
                  </a:lnTo>
                  <a:lnTo>
                    <a:pt x="346386" y="151114"/>
                  </a:lnTo>
                  <a:close/>
                  <a:moveTo>
                    <a:pt x="391220" y="77133"/>
                  </a:moveTo>
                  <a:cubicBezTo>
                    <a:pt x="391220" y="66446"/>
                    <a:pt x="391020" y="58064"/>
                    <a:pt x="390382" y="49682"/>
                  </a:cubicBezTo>
                  <a:lnTo>
                    <a:pt x="406737" y="49682"/>
                  </a:lnTo>
                  <a:lnTo>
                    <a:pt x="407775" y="66446"/>
                  </a:lnTo>
                  <a:lnTo>
                    <a:pt x="408194" y="66446"/>
                  </a:lnTo>
                  <a:cubicBezTo>
                    <a:pt x="413223" y="57017"/>
                    <a:pt x="424967" y="47587"/>
                    <a:pt x="441731" y="47587"/>
                  </a:cubicBezTo>
                  <a:cubicBezTo>
                    <a:pt x="455781" y="47587"/>
                    <a:pt x="477574" y="55978"/>
                    <a:pt x="477574" y="90764"/>
                  </a:cubicBezTo>
                  <a:lnTo>
                    <a:pt x="477574" y="151124"/>
                  </a:lnTo>
                  <a:lnTo>
                    <a:pt x="459124" y="151124"/>
                  </a:lnTo>
                  <a:lnTo>
                    <a:pt x="459124" y="92650"/>
                  </a:lnTo>
                  <a:cubicBezTo>
                    <a:pt x="459124" y="76295"/>
                    <a:pt x="453047" y="62684"/>
                    <a:pt x="435654" y="62684"/>
                  </a:cubicBezTo>
                  <a:cubicBezTo>
                    <a:pt x="423710" y="62684"/>
                    <a:pt x="414280" y="71276"/>
                    <a:pt x="410918" y="81544"/>
                  </a:cubicBezTo>
                  <a:cubicBezTo>
                    <a:pt x="410080" y="83839"/>
                    <a:pt x="409661" y="86982"/>
                    <a:pt x="409661" y="90126"/>
                  </a:cubicBezTo>
                  <a:lnTo>
                    <a:pt x="409661" y="151114"/>
                  </a:lnTo>
                  <a:lnTo>
                    <a:pt x="391211" y="151114"/>
                  </a:lnTo>
                  <a:lnTo>
                    <a:pt x="391211" y="77133"/>
                  </a:lnTo>
                  <a:close/>
                  <a:moveTo>
                    <a:pt x="574586" y="126797"/>
                  </a:moveTo>
                  <a:cubicBezTo>
                    <a:pt x="574586" y="135607"/>
                    <a:pt x="575005" y="144189"/>
                    <a:pt x="576053" y="151114"/>
                  </a:cubicBezTo>
                  <a:lnTo>
                    <a:pt x="559499" y="151114"/>
                  </a:lnTo>
                  <a:lnTo>
                    <a:pt x="558032" y="138332"/>
                  </a:lnTo>
                  <a:lnTo>
                    <a:pt x="557413" y="138332"/>
                  </a:lnTo>
                  <a:cubicBezTo>
                    <a:pt x="551745" y="146294"/>
                    <a:pt x="540858" y="153419"/>
                    <a:pt x="526390" y="153419"/>
                  </a:cubicBezTo>
                  <a:cubicBezTo>
                    <a:pt x="505854" y="153419"/>
                    <a:pt x="495367" y="138951"/>
                    <a:pt x="495367" y="124282"/>
                  </a:cubicBezTo>
                  <a:cubicBezTo>
                    <a:pt x="495367" y="99765"/>
                    <a:pt x="517169" y="86354"/>
                    <a:pt x="556355" y="86554"/>
                  </a:cubicBezTo>
                  <a:lnTo>
                    <a:pt x="556355" y="84458"/>
                  </a:lnTo>
                  <a:cubicBezTo>
                    <a:pt x="556355" y="76286"/>
                    <a:pt x="554050" y="60979"/>
                    <a:pt x="533305" y="61198"/>
                  </a:cubicBezTo>
                  <a:cubicBezTo>
                    <a:pt x="523656" y="61198"/>
                    <a:pt x="513807" y="63922"/>
                    <a:pt x="506682" y="68742"/>
                  </a:cubicBezTo>
                  <a:lnTo>
                    <a:pt x="502501" y="56378"/>
                  </a:lnTo>
                  <a:cubicBezTo>
                    <a:pt x="510883" y="51130"/>
                    <a:pt x="523246" y="47568"/>
                    <a:pt x="536038" y="47568"/>
                  </a:cubicBezTo>
                  <a:cubicBezTo>
                    <a:pt x="567052" y="47568"/>
                    <a:pt x="574596" y="68742"/>
                    <a:pt x="574596" y="88859"/>
                  </a:cubicBezTo>
                  <a:lnTo>
                    <a:pt x="574596" y="126797"/>
                  </a:lnTo>
                  <a:close/>
                  <a:moveTo>
                    <a:pt x="556774" y="99355"/>
                  </a:moveTo>
                  <a:cubicBezTo>
                    <a:pt x="536658" y="98936"/>
                    <a:pt x="513807" y="102499"/>
                    <a:pt x="513807" y="122196"/>
                  </a:cubicBezTo>
                  <a:cubicBezTo>
                    <a:pt x="513807" y="134341"/>
                    <a:pt x="521770" y="139798"/>
                    <a:pt x="531000" y="139798"/>
                  </a:cubicBezTo>
                  <a:cubicBezTo>
                    <a:pt x="544411" y="139798"/>
                    <a:pt x="553012" y="131416"/>
                    <a:pt x="555936" y="122825"/>
                  </a:cubicBezTo>
                  <a:cubicBezTo>
                    <a:pt x="556565" y="120729"/>
                    <a:pt x="556774" y="118643"/>
                    <a:pt x="556774" y="116957"/>
                  </a:cubicBezTo>
                  <a:lnTo>
                    <a:pt x="556774" y="99355"/>
                  </a:lnTo>
                  <a:close/>
                  <a:moveTo>
                    <a:pt x="727777" y="2315"/>
                  </a:moveTo>
                  <a:lnTo>
                    <a:pt x="727777" y="124920"/>
                  </a:lnTo>
                  <a:cubicBezTo>
                    <a:pt x="727777" y="133922"/>
                    <a:pt x="728196" y="144189"/>
                    <a:pt x="728615" y="151114"/>
                  </a:cubicBezTo>
                  <a:lnTo>
                    <a:pt x="712260" y="151114"/>
                  </a:lnTo>
                  <a:lnTo>
                    <a:pt x="711422" y="133502"/>
                  </a:lnTo>
                  <a:lnTo>
                    <a:pt x="710803" y="133502"/>
                  </a:lnTo>
                  <a:cubicBezTo>
                    <a:pt x="705355" y="144818"/>
                    <a:pt x="693191" y="153419"/>
                    <a:pt x="676637" y="153419"/>
                  </a:cubicBezTo>
                  <a:cubicBezTo>
                    <a:pt x="652120" y="153419"/>
                    <a:pt x="633041" y="132664"/>
                    <a:pt x="633041" y="101860"/>
                  </a:cubicBezTo>
                  <a:cubicBezTo>
                    <a:pt x="632841" y="68123"/>
                    <a:pt x="654006" y="47577"/>
                    <a:pt x="678523" y="47577"/>
                  </a:cubicBezTo>
                  <a:cubicBezTo>
                    <a:pt x="694239" y="47577"/>
                    <a:pt x="704517" y="54921"/>
                    <a:pt x="709117" y="62875"/>
                  </a:cubicBezTo>
                  <a:lnTo>
                    <a:pt x="709536" y="62875"/>
                  </a:lnTo>
                  <a:lnTo>
                    <a:pt x="709536" y="2315"/>
                  </a:lnTo>
                  <a:lnTo>
                    <a:pt x="727777" y="2315"/>
                  </a:lnTo>
                  <a:close/>
                  <a:moveTo>
                    <a:pt x="709536" y="90964"/>
                  </a:moveTo>
                  <a:cubicBezTo>
                    <a:pt x="709536" y="88668"/>
                    <a:pt x="709336" y="85525"/>
                    <a:pt x="708698" y="83220"/>
                  </a:cubicBezTo>
                  <a:cubicBezTo>
                    <a:pt x="705974" y="71695"/>
                    <a:pt x="695916" y="62046"/>
                    <a:pt x="682085" y="62046"/>
                  </a:cubicBezTo>
                  <a:cubicBezTo>
                    <a:pt x="663007" y="62046"/>
                    <a:pt x="651701" y="78819"/>
                    <a:pt x="651701" y="101032"/>
                  </a:cubicBezTo>
                  <a:cubicBezTo>
                    <a:pt x="651701" y="121568"/>
                    <a:pt x="661968" y="138541"/>
                    <a:pt x="681666" y="138541"/>
                  </a:cubicBezTo>
                  <a:cubicBezTo>
                    <a:pt x="694030" y="138541"/>
                    <a:pt x="705345" y="130159"/>
                    <a:pt x="708698" y="116529"/>
                  </a:cubicBezTo>
                  <a:cubicBezTo>
                    <a:pt x="709327" y="114014"/>
                    <a:pt x="709536" y="111509"/>
                    <a:pt x="709536" y="108566"/>
                  </a:cubicBezTo>
                  <a:lnTo>
                    <a:pt x="709536" y="90964"/>
                  </a:lnTo>
                  <a:close/>
                  <a:moveTo>
                    <a:pt x="764648" y="103756"/>
                  </a:moveTo>
                  <a:cubicBezTo>
                    <a:pt x="765067" y="128692"/>
                    <a:pt x="780783" y="138960"/>
                    <a:pt x="799433" y="138960"/>
                  </a:cubicBezTo>
                  <a:cubicBezTo>
                    <a:pt x="812644" y="138960"/>
                    <a:pt x="820817" y="136655"/>
                    <a:pt x="827523" y="133721"/>
                  </a:cubicBezTo>
                  <a:lnTo>
                    <a:pt x="830875" y="146923"/>
                  </a:lnTo>
                  <a:cubicBezTo>
                    <a:pt x="824379" y="149866"/>
                    <a:pt x="813064" y="153429"/>
                    <a:pt x="796928" y="153429"/>
                  </a:cubicBezTo>
                  <a:cubicBezTo>
                    <a:pt x="765705" y="153429"/>
                    <a:pt x="747055" y="132674"/>
                    <a:pt x="747055" y="102079"/>
                  </a:cubicBezTo>
                  <a:cubicBezTo>
                    <a:pt x="747055" y="71476"/>
                    <a:pt x="765077" y="47577"/>
                    <a:pt x="794623" y="47577"/>
                  </a:cubicBezTo>
                  <a:cubicBezTo>
                    <a:pt x="827951" y="47577"/>
                    <a:pt x="836533" y="76505"/>
                    <a:pt x="836533" y="95155"/>
                  </a:cubicBezTo>
                  <a:cubicBezTo>
                    <a:pt x="836533" y="98927"/>
                    <a:pt x="836333" y="101660"/>
                    <a:pt x="835914" y="103746"/>
                  </a:cubicBezTo>
                  <a:lnTo>
                    <a:pt x="764648" y="103746"/>
                  </a:lnTo>
                  <a:close/>
                  <a:moveTo>
                    <a:pt x="818712" y="90545"/>
                  </a:moveTo>
                  <a:cubicBezTo>
                    <a:pt x="818921" y="79019"/>
                    <a:pt x="813892" y="60789"/>
                    <a:pt x="793137" y="60789"/>
                  </a:cubicBezTo>
                  <a:cubicBezTo>
                    <a:pt x="774287" y="60789"/>
                    <a:pt x="766315" y="77762"/>
                    <a:pt x="764848" y="90545"/>
                  </a:cubicBezTo>
                  <a:lnTo>
                    <a:pt x="818712" y="905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92623461-16F3-92D5-AE1B-089B914A2914}"/>
                </a:ext>
              </a:extLst>
            </p:cNvPr>
            <p:cNvSpPr/>
            <p:nvPr/>
          </p:nvSpPr>
          <p:spPr>
            <a:xfrm>
              <a:off x="9290268" y="1470162"/>
              <a:ext cx="2260434" cy="153409"/>
            </a:xfrm>
            <a:custGeom>
              <a:avLst/>
              <a:gdLst>
                <a:gd name="connsiteX0" fmla="*/ 0 w 2260434"/>
                <a:gd name="connsiteY0" fmla="*/ 11735 h 153409"/>
                <a:gd name="connsiteX1" fmla="*/ 43167 w 2260434"/>
                <a:gd name="connsiteY1" fmla="*/ 8801 h 153409"/>
                <a:gd name="connsiteX2" fmla="*/ 86344 w 2260434"/>
                <a:gd name="connsiteY2" fmla="*/ 20117 h 153409"/>
                <a:gd name="connsiteX3" fmla="*/ 101432 w 2260434"/>
                <a:gd name="connsiteY3" fmla="*/ 52816 h 153409"/>
                <a:gd name="connsiteX4" fmla="*/ 88440 w 2260434"/>
                <a:gd name="connsiteY4" fmla="*/ 86354 h 153409"/>
                <a:gd name="connsiteX5" fmla="*/ 42548 w 2260434"/>
                <a:gd name="connsiteY5" fmla="*/ 101232 h 153409"/>
                <a:gd name="connsiteX6" fmla="*/ 31642 w 2260434"/>
                <a:gd name="connsiteY6" fmla="*/ 100394 h 153409"/>
                <a:gd name="connsiteX7" fmla="*/ 31642 w 2260434"/>
                <a:gd name="connsiteY7" fmla="*/ 151114 h 153409"/>
                <a:gd name="connsiteX8" fmla="*/ 0 w 2260434"/>
                <a:gd name="connsiteY8" fmla="*/ 151114 h 153409"/>
                <a:gd name="connsiteX9" fmla="*/ 0 w 2260434"/>
                <a:gd name="connsiteY9" fmla="*/ 11735 h 153409"/>
                <a:gd name="connsiteX10" fmla="*/ 31652 w 2260434"/>
                <a:gd name="connsiteY10" fmla="*/ 75867 h 153409"/>
                <a:gd name="connsiteX11" fmla="*/ 42339 w 2260434"/>
                <a:gd name="connsiteY11" fmla="*/ 76705 h 153409"/>
                <a:gd name="connsiteX12" fmla="*/ 69799 w 2260434"/>
                <a:gd name="connsiteY12" fmla="*/ 53864 h 153409"/>
                <a:gd name="connsiteX13" fmla="*/ 44644 w 2260434"/>
                <a:gd name="connsiteY13" fmla="*/ 33109 h 153409"/>
                <a:gd name="connsiteX14" fmla="*/ 31652 w 2260434"/>
                <a:gd name="connsiteY14" fmla="*/ 34157 h 153409"/>
                <a:gd name="connsiteX15" fmla="*/ 31652 w 2260434"/>
                <a:gd name="connsiteY15" fmla="*/ 75867 h 153409"/>
                <a:gd name="connsiteX16" fmla="*/ 114414 w 2260434"/>
                <a:gd name="connsiteY16" fmla="*/ 2305 h 153409"/>
                <a:gd name="connsiteX17" fmla="*/ 146275 w 2260434"/>
                <a:gd name="connsiteY17" fmla="*/ 2305 h 153409"/>
                <a:gd name="connsiteX18" fmla="*/ 146275 w 2260434"/>
                <a:gd name="connsiteY18" fmla="*/ 151114 h 153409"/>
                <a:gd name="connsiteX19" fmla="*/ 114414 w 2260434"/>
                <a:gd name="connsiteY19" fmla="*/ 151114 h 153409"/>
                <a:gd name="connsiteX20" fmla="*/ 114414 w 2260434"/>
                <a:gd name="connsiteY20" fmla="*/ 2305 h 153409"/>
                <a:gd name="connsiteX21" fmla="*/ 251050 w 2260434"/>
                <a:gd name="connsiteY21" fmla="*/ 126378 h 153409"/>
                <a:gd name="connsiteX22" fmla="*/ 252736 w 2260434"/>
                <a:gd name="connsiteY22" fmla="*/ 151114 h 153409"/>
                <a:gd name="connsiteX23" fmla="*/ 224018 w 2260434"/>
                <a:gd name="connsiteY23" fmla="*/ 151114 h 153409"/>
                <a:gd name="connsiteX24" fmla="*/ 222133 w 2260434"/>
                <a:gd name="connsiteY24" fmla="*/ 140837 h 153409"/>
                <a:gd name="connsiteX25" fmla="*/ 221504 w 2260434"/>
                <a:gd name="connsiteY25" fmla="*/ 140837 h 153409"/>
                <a:gd name="connsiteX26" fmla="*/ 192167 w 2260434"/>
                <a:gd name="connsiteY26" fmla="*/ 153410 h 153409"/>
                <a:gd name="connsiteX27" fmla="*/ 159048 w 2260434"/>
                <a:gd name="connsiteY27" fmla="*/ 121977 h 153409"/>
                <a:gd name="connsiteX28" fmla="*/ 219199 w 2260434"/>
                <a:gd name="connsiteY28" fmla="*/ 82782 h 153409"/>
                <a:gd name="connsiteX29" fmla="*/ 219199 w 2260434"/>
                <a:gd name="connsiteY29" fmla="*/ 81524 h 153409"/>
                <a:gd name="connsiteX30" fmla="*/ 200539 w 2260434"/>
                <a:gd name="connsiteY30" fmla="*/ 68113 h 153409"/>
                <a:gd name="connsiteX31" fmla="*/ 172250 w 2260434"/>
                <a:gd name="connsiteY31" fmla="*/ 75867 h 153409"/>
                <a:gd name="connsiteX32" fmla="*/ 166383 w 2260434"/>
                <a:gd name="connsiteY32" fmla="*/ 55331 h 153409"/>
                <a:gd name="connsiteX33" fmla="*/ 206207 w 2260434"/>
                <a:gd name="connsiteY33" fmla="*/ 46101 h 153409"/>
                <a:gd name="connsiteX34" fmla="*/ 251050 w 2260434"/>
                <a:gd name="connsiteY34" fmla="*/ 90535 h 153409"/>
                <a:gd name="connsiteX35" fmla="*/ 251050 w 2260434"/>
                <a:gd name="connsiteY35" fmla="*/ 126378 h 153409"/>
                <a:gd name="connsiteX36" fmla="*/ 220237 w 2260434"/>
                <a:gd name="connsiteY36" fmla="*/ 102699 h 153409"/>
                <a:gd name="connsiteX37" fmla="*/ 190481 w 2260434"/>
                <a:gd name="connsiteY37" fmla="*/ 118834 h 153409"/>
                <a:gd name="connsiteX38" fmla="*/ 203054 w 2260434"/>
                <a:gd name="connsiteY38" fmla="*/ 130988 h 153409"/>
                <a:gd name="connsiteX39" fmla="*/ 219608 w 2260434"/>
                <a:gd name="connsiteY39" fmla="*/ 119253 h 153409"/>
                <a:gd name="connsiteX40" fmla="*/ 220228 w 2260434"/>
                <a:gd name="connsiteY40" fmla="*/ 113805 h 153409"/>
                <a:gd name="connsiteX41" fmla="*/ 220228 w 2260434"/>
                <a:gd name="connsiteY41" fmla="*/ 102699 h 153409"/>
                <a:gd name="connsiteX42" fmla="*/ 270110 w 2260434"/>
                <a:gd name="connsiteY42" fmla="*/ 81315 h 153409"/>
                <a:gd name="connsiteX43" fmla="*/ 269272 w 2260434"/>
                <a:gd name="connsiteY43" fmla="*/ 48616 h 153409"/>
                <a:gd name="connsiteX44" fmla="*/ 296932 w 2260434"/>
                <a:gd name="connsiteY44" fmla="*/ 48616 h 153409"/>
                <a:gd name="connsiteX45" fmla="*/ 298399 w 2260434"/>
                <a:gd name="connsiteY45" fmla="*/ 62865 h 153409"/>
                <a:gd name="connsiteX46" fmla="*/ 299018 w 2260434"/>
                <a:gd name="connsiteY46" fmla="*/ 62865 h 153409"/>
                <a:gd name="connsiteX47" fmla="*/ 330670 w 2260434"/>
                <a:gd name="connsiteY47" fmla="*/ 46311 h 153409"/>
                <a:gd name="connsiteX48" fmla="*/ 367351 w 2260434"/>
                <a:gd name="connsiteY48" fmla="*/ 90535 h 153409"/>
                <a:gd name="connsiteX49" fmla="*/ 367351 w 2260434"/>
                <a:gd name="connsiteY49" fmla="*/ 151105 h 153409"/>
                <a:gd name="connsiteX50" fmla="*/ 335490 w 2260434"/>
                <a:gd name="connsiteY50" fmla="*/ 151105 h 153409"/>
                <a:gd name="connsiteX51" fmla="*/ 335490 w 2260434"/>
                <a:gd name="connsiteY51" fmla="*/ 94307 h 153409"/>
                <a:gd name="connsiteX52" fmla="*/ 319354 w 2260434"/>
                <a:gd name="connsiteY52" fmla="*/ 72085 h 153409"/>
                <a:gd name="connsiteX53" fmla="*/ 303009 w 2260434"/>
                <a:gd name="connsiteY53" fmla="*/ 84039 h 153409"/>
                <a:gd name="connsiteX54" fmla="*/ 301962 w 2260434"/>
                <a:gd name="connsiteY54" fmla="*/ 92002 h 153409"/>
                <a:gd name="connsiteX55" fmla="*/ 301962 w 2260434"/>
                <a:gd name="connsiteY55" fmla="*/ 151105 h 153409"/>
                <a:gd name="connsiteX56" fmla="*/ 270100 w 2260434"/>
                <a:gd name="connsiteY56" fmla="*/ 151105 h 153409"/>
                <a:gd name="connsiteX57" fmla="*/ 270100 w 2260434"/>
                <a:gd name="connsiteY57" fmla="*/ 81315 h 153409"/>
                <a:gd name="connsiteX58" fmla="*/ 419519 w 2260434"/>
                <a:gd name="connsiteY58" fmla="*/ 20117 h 153409"/>
                <a:gd name="connsiteX59" fmla="*/ 402326 w 2260434"/>
                <a:gd name="connsiteY59" fmla="*/ 36052 h 153409"/>
                <a:gd name="connsiteX60" fmla="*/ 385782 w 2260434"/>
                <a:gd name="connsiteY60" fmla="*/ 20117 h 153409"/>
                <a:gd name="connsiteX61" fmla="*/ 402755 w 2260434"/>
                <a:gd name="connsiteY61" fmla="*/ 4191 h 153409"/>
                <a:gd name="connsiteX62" fmla="*/ 419519 w 2260434"/>
                <a:gd name="connsiteY62" fmla="*/ 20117 h 153409"/>
                <a:gd name="connsiteX63" fmla="*/ 386620 w 2260434"/>
                <a:gd name="connsiteY63" fmla="*/ 151114 h 153409"/>
                <a:gd name="connsiteX64" fmla="*/ 386620 w 2260434"/>
                <a:gd name="connsiteY64" fmla="*/ 48625 h 153409"/>
                <a:gd name="connsiteX65" fmla="*/ 418471 w 2260434"/>
                <a:gd name="connsiteY65" fmla="*/ 48625 h 153409"/>
                <a:gd name="connsiteX66" fmla="*/ 418471 w 2260434"/>
                <a:gd name="connsiteY66" fmla="*/ 151114 h 153409"/>
                <a:gd name="connsiteX67" fmla="*/ 386620 w 2260434"/>
                <a:gd name="connsiteY67" fmla="*/ 151114 h 153409"/>
                <a:gd name="connsiteX68" fmla="*/ 441522 w 2260434"/>
                <a:gd name="connsiteY68" fmla="*/ 151114 h 153409"/>
                <a:gd name="connsiteX69" fmla="*/ 441522 w 2260434"/>
                <a:gd name="connsiteY69" fmla="*/ 72095 h 153409"/>
                <a:gd name="connsiteX70" fmla="*/ 427901 w 2260434"/>
                <a:gd name="connsiteY70" fmla="*/ 72095 h 153409"/>
                <a:gd name="connsiteX71" fmla="*/ 427901 w 2260434"/>
                <a:gd name="connsiteY71" fmla="*/ 48625 h 153409"/>
                <a:gd name="connsiteX72" fmla="*/ 441522 w 2260434"/>
                <a:gd name="connsiteY72" fmla="*/ 48625 h 153409"/>
                <a:gd name="connsiteX73" fmla="*/ 441522 w 2260434"/>
                <a:gd name="connsiteY73" fmla="*/ 44434 h 153409"/>
                <a:gd name="connsiteX74" fmla="*/ 494967 w 2260434"/>
                <a:gd name="connsiteY74" fmla="*/ 0 h 153409"/>
                <a:gd name="connsiteX75" fmla="*/ 525142 w 2260434"/>
                <a:gd name="connsiteY75" fmla="*/ 6287 h 153409"/>
                <a:gd name="connsiteX76" fmla="*/ 519065 w 2260434"/>
                <a:gd name="connsiteY76" fmla="*/ 30394 h 153409"/>
                <a:gd name="connsiteX77" fmla="*/ 495805 w 2260434"/>
                <a:gd name="connsiteY77" fmla="*/ 25146 h 153409"/>
                <a:gd name="connsiteX78" fmla="*/ 473164 w 2260434"/>
                <a:gd name="connsiteY78" fmla="*/ 45063 h 153409"/>
                <a:gd name="connsiteX79" fmla="*/ 473164 w 2260434"/>
                <a:gd name="connsiteY79" fmla="*/ 48625 h 153409"/>
                <a:gd name="connsiteX80" fmla="*/ 535410 w 2260434"/>
                <a:gd name="connsiteY80" fmla="*/ 48625 h 153409"/>
                <a:gd name="connsiteX81" fmla="*/ 535410 w 2260434"/>
                <a:gd name="connsiteY81" fmla="*/ 151114 h 153409"/>
                <a:gd name="connsiteX82" fmla="*/ 503549 w 2260434"/>
                <a:gd name="connsiteY82" fmla="*/ 151114 h 153409"/>
                <a:gd name="connsiteX83" fmla="*/ 503549 w 2260434"/>
                <a:gd name="connsiteY83" fmla="*/ 72095 h 153409"/>
                <a:gd name="connsiteX84" fmla="*/ 473373 w 2260434"/>
                <a:gd name="connsiteY84" fmla="*/ 72095 h 153409"/>
                <a:gd name="connsiteX85" fmla="*/ 473373 w 2260434"/>
                <a:gd name="connsiteY85" fmla="*/ 151114 h 153409"/>
                <a:gd name="connsiteX86" fmla="*/ 441522 w 2260434"/>
                <a:gd name="connsiteY86" fmla="*/ 151114 h 153409"/>
                <a:gd name="connsiteX87" fmla="*/ 631593 w 2260434"/>
                <a:gd name="connsiteY87" fmla="*/ 148380 h 153409"/>
                <a:gd name="connsiteX88" fmla="*/ 603094 w 2260434"/>
                <a:gd name="connsiteY88" fmla="*/ 153200 h 153409"/>
                <a:gd name="connsiteX89" fmla="*/ 548811 w 2260434"/>
                <a:gd name="connsiteY89" fmla="*/ 100803 h 153409"/>
                <a:gd name="connsiteX90" fmla="*/ 607495 w 2260434"/>
                <a:gd name="connsiteY90" fmla="*/ 46311 h 153409"/>
                <a:gd name="connsiteX91" fmla="*/ 631812 w 2260434"/>
                <a:gd name="connsiteY91" fmla="*/ 50292 h 153409"/>
                <a:gd name="connsiteX92" fmla="*/ 626783 w 2260434"/>
                <a:gd name="connsiteY92" fmla="*/ 73971 h 153409"/>
                <a:gd name="connsiteX93" fmla="*/ 608971 w 2260434"/>
                <a:gd name="connsiteY93" fmla="*/ 70828 h 153409"/>
                <a:gd name="connsiteX94" fmla="*/ 581511 w 2260434"/>
                <a:gd name="connsiteY94" fmla="*/ 99546 h 153409"/>
                <a:gd name="connsiteX95" fmla="*/ 609591 w 2260434"/>
                <a:gd name="connsiteY95" fmla="*/ 128264 h 153409"/>
                <a:gd name="connsiteX96" fmla="*/ 627831 w 2260434"/>
                <a:gd name="connsiteY96" fmla="*/ 124901 h 153409"/>
                <a:gd name="connsiteX97" fmla="*/ 631593 w 2260434"/>
                <a:gd name="connsiteY97" fmla="*/ 148380 h 153409"/>
                <a:gd name="connsiteX98" fmla="*/ 729034 w 2260434"/>
                <a:gd name="connsiteY98" fmla="*/ 126378 h 153409"/>
                <a:gd name="connsiteX99" fmla="*/ 730710 w 2260434"/>
                <a:gd name="connsiteY99" fmla="*/ 151114 h 153409"/>
                <a:gd name="connsiteX100" fmla="*/ 701993 w 2260434"/>
                <a:gd name="connsiteY100" fmla="*/ 151114 h 153409"/>
                <a:gd name="connsiteX101" fmla="*/ 700107 w 2260434"/>
                <a:gd name="connsiteY101" fmla="*/ 140837 h 153409"/>
                <a:gd name="connsiteX102" fmla="*/ 699487 w 2260434"/>
                <a:gd name="connsiteY102" fmla="*/ 140837 h 153409"/>
                <a:gd name="connsiteX103" fmla="*/ 670150 w 2260434"/>
                <a:gd name="connsiteY103" fmla="*/ 153410 h 153409"/>
                <a:gd name="connsiteX104" fmla="*/ 637032 w 2260434"/>
                <a:gd name="connsiteY104" fmla="*/ 121977 h 153409"/>
                <a:gd name="connsiteX105" fmla="*/ 697173 w 2260434"/>
                <a:gd name="connsiteY105" fmla="*/ 82782 h 153409"/>
                <a:gd name="connsiteX106" fmla="*/ 697173 w 2260434"/>
                <a:gd name="connsiteY106" fmla="*/ 81524 h 153409"/>
                <a:gd name="connsiteX107" fmla="*/ 678523 w 2260434"/>
                <a:gd name="connsiteY107" fmla="*/ 68113 h 153409"/>
                <a:gd name="connsiteX108" fmla="*/ 650224 w 2260434"/>
                <a:gd name="connsiteY108" fmla="*/ 75867 h 153409"/>
                <a:gd name="connsiteX109" fmla="*/ 644357 w 2260434"/>
                <a:gd name="connsiteY109" fmla="*/ 55331 h 153409"/>
                <a:gd name="connsiteX110" fmla="*/ 684181 w 2260434"/>
                <a:gd name="connsiteY110" fmla="*/ 46101 h 153409"/>
                <a:gd name="connsiteX111" fmla="*/ 729034 w 2260434"/>
                <a:gd name="connsiteY111" fmla="*/ 90535 h 153409"/>
                <a:gd name="connsiteX112" fmla="*/ 729034 w 2260434"/>
                <a:gd name="connsiteY112" fmla="*/ 126378 h 153409"/>
                <a:gd name="connsiteX113" fmla="*/ 698230 w 2260434"/>
                <a:gd name="connsiteY113" fmla="*/ 102699 h 153409"/>
                <a:gd name="connsiteX114" fmla="*/ 668465 w 2260434"/>
                <a:gd name="connsiteY114" fmla="*/ 118834 h 153409"/>
                <a:gd name="connsiteX115" fmla="*/ 681038 w 2260434"/>
                <a:gd name="connsiteY115" fmla="*/ 130988 h 153409"/>
                <a:gd name="connsiteX116" fmla="*/ 697592 w 2260434"/>
                <a:gd name="connsiteY116" fmla="*/ 119253 h 153409"/>
                <a:gd name="connsiteX117" fmla="*/ 698221 w 2260434"/>
                <a:gd name="connsiteY117" fmla="*/ 113805 h 153409"/>
                <a:gd name="connsiteX118" fmla="*/ 698221 w 2260434"/>
                <a:gd name="connsiteY118" fmla="*/ 102699 h 153409"/>
                <a:gd name="connsiteX119" fmla="*/ 825008 w 2260434"/>
                <a:gd name="connsiteY119" fmla="*/ 148380 h 153409"/>
                <a:gd name="connsiteX120" fmla="*/ 796509 w 2260434"/>
                <a:gd name="connsiteY120" fmla="*/ 153200 h 153409"/>
                <a:gd name="connsiteX121" fmla="*/ 742236 w 2260434"/>
                <a:gd name="connsiteY121" fmla="*/ 100803 h 153409"/>
                <a:gd name="connsiteX122" fmla="*/ 800910 w 2260434"/>
                <a:gd name="connsiteY122" fmla="*/ 46311 h 153409"/>
                <a:gd name="connsiteX123" fmla="*/ 825227 w 2260434"/>
                <a:gd name="connsiteY123" fmla="*/ 50292 h 153409"/>
                <a:gd name="connsiteX124" fmla="*/ 820198 w 2260434"/>
                <a:gd name="connsiteY124" fmla="*/ 73971 h 153409"/>
                <a:gd name="connsiteX125" fmla="*/ 802386 w 2260434"/>
                <a:gd name="connsiteY125" fmla="*/ 70828 h 153409"/>
                <a:gd name="connsiteX126" fmla="*/ 774935 w 2260434"/>
                <a:gd name="connsiteY126" fmla="*/ 99546 h 153409"/>
                <a:gd name="connsiteX127" fmla="*/ 803015 w 2260434"/>
                <a:gd name="connsiteY127" fmla="*/ 128264 h 153409"/>
                <a:gd name="connsiteX128" fmla="*/ 821246 w 2260434"/>
                <a:gd name="connsiteY128" fmla="*/ 124901 h 153409"/>
                <a:gd name="connsiteX129" fmla="*/ 825008 w 2260434"/>
                <a:gd name="connsiteY129" fmla="*/ 148380 h 153409"/>
                <a:gd name="connsiteX130" fmla="*/ 869213 w 2260434"/>
                <a:gd name="connsiteY130" fmla="*/ 20117 h 153409"/>
                <a:gd name="connsiteX131" fmla="*/ 852030 w 2260434"/>
                <a:gd name="connsiteY131" fmla="*/ 36052 h 153409"/>
                <a:gd name="connsiteX132" fmla="*/ 835476 w 2260434"/>
                <a:gd name="connsiteY132" fmla="*/ 20117 h 153409"/>
                <a:gd name="connsiteX133" fmla="*/ 852449 w 2260434"/>
                <a:gd name="connsiteY133" fmla="*/ 4191 h 153409"/>
                <a:gd name="connsiteX134" fmla="*/ 869213 w 2260434"/>
                <a:gd name="connsiteY134" fmla="*/ 20117 h 153409"/>
                <a:gd name="connsiteX135" fmla="*/ 836314 w 2260434"/>
                <a:gd name="connsiteY135" fmla="*/ 151114 h 153409"/>
                <a:gd name="connsiteX136" fmla="*/ 836314 w 2260434"/>
                <a:gd name="connsiteY136" fmla="*/ 48625 h 153409"/>
                <a:gd name="connsiteX137" fmla="*/ 868175 w 2260434"/>
                <a:gd name="connsiteY137" fmla="*/ 48625 h 153409"/>
                <a:gd name="connsiteX138" fmla="*/ 868175 w 2260434"/>
                <a:gd name="connsiteY138" fmla="*/ 151114 h 153409"/>
                <a:gd name="connsiteX139" fmla="*/ 836314 w 2260434"/>
                <a:gd name="connsiteY139" fmla="*/ 151114 h 153409"/>
                <a:gd name="connsiteX140" fmla="*/ 988667 w 2260434"/>
                <a:gd name="connsiteY140" fmla="*/ 98717 h 153409"/>
                <a:gd name="connsiteX141" fmla="*/ 934593 w 2260434"/>
                <a:gd name="connsiteY141" fmla="*/ 153410 h 153409"/>
                <a:gd name="connsiteX142" fmla="*/ 881577 w 2260434"/>
                <a:gd name="connsiteY142" fmla="*/ 100594 h 153409"/>
                <a:gd name="connsiteX143" fmla="*/ 936489 w 2260434"/>
                <a:gd name="connsiteY143" fmla="*/ 46101 h 153409"/>
                <a:gd name="connsiteX144" fmla="*/ 988667 w 2260434"/>
                <a:gd name="connsiteY144" fmla="*/ 98717 h 153409"/>
                <a:gd name="connsiteX145" fmla="*/ 914476 w 2260434"/>
                <a:gd name="connsiteY145" fmla="*/ 99755 h 153409"/>
                <a:gd name="connsiteX146" fmla="*/ 935431 w 2260434"/>
                <a:gd name="connsiteY146" fmla="*/ 130559 h 153409"/>
                <a:gd name="connsiteX147" fmla="*/ 955767 w 2260434"/>
                <a:gd name="connsiteY147" fmla="*/ 99546 h 153409"/>
                <a:gd name="connsiteX148" fmla="*/ 935431 w 2260434"/>
                <a:gd name="connsiteY148" fmla="*/ 68942 h 153409"/>
                <a:gd name="connsiteX149" fmla="*/ 914476 w 2260434"/>
                <a:gd name="connsiteY149" fmla="*/ 99755 h 153409"/>
                <a:gd name="connsiteX150" fmla="*/ 968340 w 2260434"/>
                <a:gd name="connsiteY150" fmla="*/ 3981 h 153409"/>
                <a:gd name="connsiteX151" fmla="*/ 942765 w 2260434"/>
                <a:gd name="connsiteY151" fmla="*/ 35833 h 153409"/>
                <a:gd name="connsiteX152" fmla="*/ 920972 w 2260434"/>
                <a:gd name="connsiteY152" fmla="*/ 35833 h 153409"/>
                <a:gd name="connsiteX153" fmla="*/ 938994 w 2260434"/>
                <a:gd name="connsiteY153" fmla="*/ 3981 h 153409"/>
                <a:gd name="connsiteX154" fmla="*/ 968340 w 2260434"/>
                <a:gd name="connsiteY154" fmla="*/ 3981 h 153409"/>
                <a:gd name="connsiteX155" fmla="*/ 1002059 w 2260434"/>
                <a:gd name="connsiteY155" fmla="*/ 81315 h 153409"/>
                <a:gd name="connsiteX156" fmla="*/ 1001220 w 2260434"/>
                <a:gd name="connsiteY156" fmla="*/ 48616 h 153409"/>
                <a:gd name="connsiteX157" fmla="*/ 1028881 w 2260434"/>
                <a:gd name="connsiteY157" fmla="*/ 48616 h 153409"/>
                <a:gd name="connsiteX158" fmla="*/ 1030348 w 2260434"/>
                <a:gd name="connsiteY158" fmla="*/ 62865 h 153409"/>
                <a:gd name="connsiteX159" fmla="*/ 1030977 w 2260434"/>
                <a:gd name="connsiteY159" fmla="*/ 62865 h 153409"/>
                <a:gd name="connsiteX160" fmla="*/ 1062619 w 2260434"/>
                <a:gd name="connsiteY160" fmla="*/ 46311 h 153409"/>
                <a:gd name="connsiteX161" fmla="*/ 1099299 w 2260434"/>
                <a:gd name="connsiteY161" fmla="*/ 90535 h 153409"/>
                <a:gd name="connsiteX162" fmla="*/ 1099299 w 2260434"/>
                <a:gd name="connsiteY162" fmla="*/ 151105 h 153409"/>
                <a:gd name="connsiteX163" fmla="*/ 1067438 w 2260434"/>
                <a:gd name="connsiteY163" fmla="*/ 151105 h 153409"/>
                <a:gd name="connsiteX164" fmla="*/ 1067438 w 2260434"/>
                <a:gd name="connsiteY164" fmla="*/ 94307 h 153409"/>
                <a:gd name="connsiteX165" fmla="*/ 1051303 w 2260434"/>
                <a:gd name="connsiteY165" fmla="*/ 72085 h 153409"/>
                <a:gd name="connsiteX166" fmla="*/ 1034958 w 2260434"/>
                <a:gd name="connsiteY166" fmla="*/ 84039 h 153409"/>
                <a:gd name="connsiteX167" fmla="*/ 1033910 w 2260434"/>
                <a:gd name="connsiteY167" fmla="*/ 92002 h 153409"/>
                <a:gd name="connsiteX168" fmla="*/ 1033910 w 2260434"/>
                <a:gd name="connsiteY168" fmla="*/ 151105 h 153409"/>
                <a:gd name="connsiteX169" fmla="*/ 1002049 w 2260434"/>
                <a:gd name="connsiteY169" fmla="*/ 151105 h 153409"/>
                <a:gd name="connsiteX170" fmla="*/ 1002049 w 2260434"/>
                <a:gd name="connsiteY170" fmla="*/ 81315 h 153409"/>
                <a:gd name="connsiteX171" fmla="*/ 1187520 w 2260434"/>
                <a:gd name="connsiteY171" fmla="*/ 9839 h 153409"/>
                <a:gd name="connsiteX172" fmla="*/ 1187520 w 2260434"/>
                <a:gd name="connsiteY172" fmla="*/ 90954 h 153409"/>
                <a:gd name="connsiteX173" fmla="*/ 1213095 w 2260434"/>
                <a:gd name="connsiteY173" fmla="*/ 127845 h 153409"/>
                <a:gd name="connsiteX174" fmla="*/ 1239088 w 2260434"/>
                <a:gd name="connsiteY174" fmla="*/ 90954 h 153409"/>
                <a:gd name="connsiteX175" fmla="*/ 1239088 w 2260434"/>
                <a:gd name="connsiteY175" fmla="*/ 9839 h 153409"/>
                <a:gd name="connsiteX176" fmla="*/ 1270940 w 2260434"/>
                <a:gd name="connsiteY176" fmla="*/ 9839 h 153409"/>
                <a:gd name="connsiteX177" fmla="*/ 1270940 w 2260434"/>
                <a:gd name="connsiteY177" fmla="*/ 89059 h 153409"/>
                <a:gd name="connsiteX178" fmla="*/ 1212037 w 2260434"/>
                <a:gd name="connsiteY178" fmla="*/ 153400 h 153409"/>
                <a:gd name="connsiteX179" fmla="*/ 1155659 w 2260434"/>
                <a:gd name="connsiteY179" fmla="*/ 88640 h 153409"/>
                <a:gd name="connsiteX180" fmla="*/ 1155659 w 2260434"/>
                <a:gd name="connsiteY180" fmla="*/ 9839 h 153409"/>
                <a:gd name="connsiteX181" fmla="*/ 1187520 w 2260434"/>
                <a:gd name="connsiteY181" fmla="*/ 9839 h 153409"/>
                <a:gd name="connsiteX182" fmla="*/ 1291247 w 2260434"/>
                <a:gd name="connsiteY182" fmla="*/ 81315 h 153409"/>
                <a:gd name="connsiteX183" fmla="*/ 1290409 w 2260434"/>
                <a:gd name="connsiteY183" fmla="*/ 48616 h 153409"/>
                <a:gd name="connsiteX184" fmla="*/ 1318070 w 2260434"/>
                <a:gd name="connsiteY184" fmla="*/ 48616 h 153409"/>
                <a:gd name="connsiteX185" fmla="*/ 1319536 w 2260434"/>
                <a:gd name="connsiteY185" fmla="*/ 62865 h 153409"/>
                <a:gd name="connsiteX186" fmla="*/ 1320156 w 2260434"/>
                <a:gd name="connsiteY186" fmla="*/ 62865 h 153409"/>
                <a:gd name="connsiteX187" fmla="*/ 1351807 w 2260434"/>
                <a:gd name="connsiteY187" fmla="*/ 46311 h 153409"/>
                <a:gd name="connsiteX188" fmla="*/ 1388488 w 2260434"/>
                <a:gd name="connsiteY188" fmla="*/ 90535 h 153409"/>
                <a:gd name="connsiteX189" fmla="*/ 1388488 w 2260434"/>
                <a:gd name="connsiteY189" fmla="*/ 151105 h 153409"/>
                <a:gd name="connsiteX190" fmla="*/ 1356627 w 2260434"/>
                <a:gd name="connsiteY190" fmla="*/ 151105 h 153409"/>
                <a:gd name="connsiteX191" fmla="*/ 1356627 w 2260434"/>
                <a:gd name="connsiteY191" fmla="*/ 94307 h 153409"/>
                <a:gd name="connsiteX192" fmla="*/ 1340491 w 2260434"/>
                <a:gd name="connsiteY192" fmla="*/ 72085 h 153409"/>
                <a:gd name="connsiteX193" fmla="*/ 1324146 w 2260434"/>
                <a:gd name="connsiteY193" fmla="*/ 84039 h 153409"/>
                <a:gd name="connsiteX194" fmla="*/ 1323099 w 2260434"/>
                <a:gd name="connsiteY194" fmla="*/ 92002 h 153409"/>
                <a:gd name="connsiteX195" fmla="*/ 1323099 w 2260434"/>
                <a:gd name="connsiteY195" fmla="*/ 151105 h 153409"/>
                <a:gd name="connsiteX196" fmla="*/ 1291238 w 2260434"/>
                <a:gd name="connsiteY196" fmla="*/ 151105 h 153409"/>
                <a:gd name="connsiteX197" fmla="*/ 1291238 w 2260434"/>
                <a:gd name="connsiteY197" fmla="*/ 81315 h 153409"/>
                <a:gd name="connsiteX198" fmla="*/ 1440656 w 2260434"/>
                <a:gd name="connsiteY198" fmla="*/ 20117 h 153409"/>
                <a:gd name="connsiteX199" fmla="*/ 1423473 w 2260434"/>
                <a:gd name="connsiteY199" fmla="*/ 36052 h 153409"/>
                <a:gd name="connsiteX200" fmla="*/ 1406919 w 2260434"/>
                <a:gd name="connsiteY200" fmla="*/ 20117 h 153409"/>
                <a:gd name="connsiteX201" fmla="*/ 1423892 w 2260434"/>
                <a:gd name="connsiteY201" fmla="*/ 4191 h 153409"/>
                <a:gd name="connsiteX202" fmla="*/ 1440656 w 2260434"/>
                <a:gd name="connsiteY202" fmla="*/ 20117 h 153409"/>
                <a:gd name="connsiteX203" fmla="*/ 1407757 w 2260434"/>
                <a:gd name="connsiteY203" fmla="*/ 151114 h 153409"/>
                <a:gd name="connsiteX204" fmla="*/ 1407757 w 2260434"/>
                <a:gd name="connsiteY204" fmla="*/ 48625 h 153409"/>
                <a:gd name="connsiteX205" fmla="*/ 1439608 w 2260434"/>
                <a:gd name="connsiteY205" fmla="*/ 48625 h 153409"/>
                <a:gd name="connsiteX206" fmla="*/ 1439608 w 2260434"/>
                <a:gd name="connsiteY206" fmla="*/ 151114 h 153409"/>
                <a:gd name="connsiteX207" fmla="*/ 1407757 w 2260434"/>
                <a:gd name="connsiteY207" fmla="*/ 151114 h 153409"/>
                <a:gd name="connsiteX208" fmla="*/ 1482576 w 2260434"/>
                <a:gd name="connsiteY208" fmla="*/ 48625 h 153409"/>
                <a:gd name="connsiteX209" fmla="*/ 1496406 w 2260434"/>
                <a:gd name="connsiteY209" fmla="*/ 96193 h 153409"/>
                <a:gd name="connsiteX210" fmla="*/ 1502274 w 2260434"/>
                <a:gd name="connsiteY210" fmla="*/ 121139 h 153409"/>
                <a:gd name="connsiteX211" fmla="*/ 1502893 w 2260434"/>
                <a:gd name="connsiteY211" fmla="*/ 121139 h 153409"/>
                <a:gd name="connsiteX212" fmla="*/ 1508550 w 2260434"/>
                <a:gd name="connsiteY212" fmla="*/ 96193 h 153409"/>
                <a:gd name="connsiteX213" fmla="*/ 1521762 w 2260434"/>
                <a:gd name="connsiteY213" fmla="*/ 48625 h 153409"/>
                <a:gd name="connsiteX214" fmla="*/ 1555299 w 2260434"/>
                <a:gd name="connsiteY214" fmla="*/ 48625 h 153409"/>
                <a:gd name="connsiteX215" fmla="*/ 1517152 w 2260434"/>
                <a:gd name="connsiteY215" fmla="*/ 151114 h 153409"/>
                <a:gd name="connsiteX216" fmla="*/ 1485300 w 2260434"/>
                <a:gd name="connsiteY216" fmla="*/ 151114 h 153409"/>
                <a:gd name="connsiteX217" fmla="*/ 1447991 w 2260434"/>
                <a:gd name="connsiteY217" fmla="*/ 48625 h 153409"/>
                <a:gd name="connsiteX218" fmla="*/ 1482576 w 2260434"/>
                <a:gd name="connsiteY218" fmla="*/ 48625 h 153409"/>
                <a:gd name="connsiteX219" fmla="*/ 1585046 w 2260434"/>
                <a:gd name="connsiteY219" fmla="*/ 110023 h 153409"/>
                <a:gd name="connsiteX220" fmla="*/ 1613964 w 2260434"/>
                <a:gd name="connsiteY220" fmla="*/ 129521 h 153409"/>
                <a:gd name="connsiteX221" fmla="*/ 1642262 w 2260434"/>
                <a:gd name="connsiteY221" fmla="*/ 125120 h 153409"/>
                <a:gd name="connsiteX222" fmla="*/ 1646444 w 2260434"/>
                <a:gd name="connsiteY222" fmla="*/ 146704 h 153409"/>
                <a:gd name="connsiteX223" fmla="*/ 1609344 w 2260434"/>
                <a:gd name="connsiteY223" fmla="*/ 153210 h 153409"/>
                <a:gd name="connsiteX224" fmla="*/ 1554651 w 2260434"/>
                <a:gd name="connsiteY224" fmla="*/ 101022 h 153409"/>
                <a:gd name="connsiteX225" fmla="*/ 1606420 w 2260434"/>
                <a:gd name="connsiteY225" fmla="*/ 46320 h 153409"/>
                <a:gd name="connsiteX226" fmla="*/ 1652111 w 2260434"/>
                <a:gd name="connsiteY226" fmla="*/ 97460 h 153409"/>
                <a:gd name="connsiteX227" fmla="*/ 1651064 w 2260434"/>
                <a:gd name="connsiteY227" fmla="*/ 110023 h 153409"/>
                <a:gd name="connsiteX228" fmla="*/ 1585046 w 2260434"/>
                <a:gd name="connsiteY228" fmla="*/ 110023 h 153409"/>
                <a:gd name="connsiteX229" fmla="*/ 1622555 w 2260434"/>
                <a:gd name="connsiteY229" fmla="*/ 88230 h 153409"/>
                <a:gd name="connsiteX230" fmla="*/ 1604524 w 2260434"/>
                <a:gd name="connsiteY230" fmla="*/ 67485 h 153409"/>
                <a:gd name="connsiteX231" fmla="*/ 1584827 w 2260434"/>
                <a:gd name="connsiteY231" fmla="*/ 88230 h 153409"/>
                <a:gd name="connsiteX232" fmla="*/ 1622555 w 2260434"/>
                <a:gd name="connsiteY232" fmla="*/ 88230 h 153409"/>
                <a:gd name="connsiteX233" fmla="*/ 1664875 w 2260434"/>
                <a:gd name="connsiteY233" fmla="*/ 82363 h 153409"/>
                <a:gd name="connsiteX234" fmla="*/ 1664037 w 2260434"/>
                <a:gd name="connsiteY234" fmla="*/ 48625 h 153409"/>
                <a:gd name="connsiteX235" fmla="*/ 1691278 w 2260434"/>
                <a:gd name="connsiteY235" fmla="*/ 48625 h 153409"/>
                <a:gd name="connsiteX236" fmla="*/ 1692535 w 2260434"/>
                <a:gd name="connsiteY236" fmla="*/ 67485 h 153409"/>
                <a:gd name="connsiteX237" fmla="*/ 1693374 w 2260434"/>
                <a:gd name="connsiteY237" fmla="*/ 67485 h 153409"/>
                <a:gd name="connsiteX238" fmla="*/ 1721034 w 2260434"/>
                <a:gd name="connsiteY238" fmla="*/ 46101 h 153409"/>
                <a:gd name="connsiteX239" fmla="*/ 1727740 w 2260434"/>
                <a:gd name="connsiteY239" fmla="*/ 46730 h 153409"/>
                <a:gd name="connsiteX240" fmla="*/ 1727740 w 2260434"/>
                <a:gd name="connsiteY240" fmla="*/ 76695 h 153409"/>
                <a:gd name="connsiteX241" fmla="*/ 1719158 w 2260434"/>
                <a:gd name="connsiteY241" fmla="*/ 75857 h 153409"/>
                <a:gd name="connsiteX242" fmla="*/ 1697355 w 2260434"/>
                <a:gd name="connsiteY242" fmla="*/ 91992 h 153409"/>
                <a:gd name="connsiteX243" fmla="*/ 1696726 w 2260434"/>
                <a:gd name="connsiteY243" fmla="*/ 99117 h 153409"/>
                <a:gd name="connsiteX244" fmla="*/ 1696726 w 2260434"/>
                <a:gd name="connsiteY244" fmla="*/ 151095 h 153409"/>
                <a:gd name="connsiteX245" fmla="*/ 1664875 w 2260434"/>
                <a:gd name="connsiteY245" fmla="*/ 151095 h 153409"/>
                <a:gd name="connsiteX246" fmla="*/ 1664875 w 2260434"/>
                <a:gd name="connsiteY246" fmla="*/ 82363 h 153409"/>
                <a:gd name="connsiteX247" fmla="*/ 1738008 w 2260434"/>
                <a:gd name="connsiteY247" fmla="*/ 123434 h 153409"/>
                <a:gd name="connsiteX248" fmla="*/ 1765468 w 2260434"/>
                <a:gd name="connsiteY248" fmla="*/ 130988 h 153409"/>
                <a:gd name="connsiteX249" fmla="*/ 1779089 w 2260434"/>
                <a:gd name="connsiteY249" fmla="*/ 122596 h 153409"/>
                <a:gd name="connsiteX250" fmla="*/ 1764211 w 2260434"/>
                <a:gd name="connsiteY250" fmla="*/ 110652 h 153409"/>
                <a:gd name="connsiteX251" fmla="*/ 1734874 w 2260434"/>
                <a:gd name="connsiteY251" fmla="*/ 79848 h 153409"/>
                <a:gd name="connsiteX252" fmla="*/ 1776584 w 2260434"/>
                <a:gd name="connsiteY252" fmla="*/ 46101 h 153409"/>
                <a:gd name="connsiteX253" fmla="*/ 1805292 w 2260434"/>
                <a:gd name="connsiteY253" fmla="*/ 52188 h 153409"/>
                <a:gd name="connsiteX254" fmla="*/ 1799854 w 2260434"/>
                <a:gd name="connsiteY254" fmla="*/ 74200 h 153409"/>
                <a:gd name="connsiteX255" fmla="*/ 1777632 w 2260434"/>
                <a:gd name="connsiteY255" fmla="*/ 68332 h 153409"/>
                <a:gd name="connsiteX256" fmla="*/ 1765487 w 2260434"/>
                <a:gd name="connsiteY256" fmla="*/ 76495 h 153409"/>
                <a:gd name="connsiteX257" fmla="*/ 1782042 w 2260434"/>
                <a:gd name="connsiteY257" fmla="*/ 88449 h 153409"/>
                <a:gd name="connsiteX258" fmla="*/ 1809702 w 2260434"/>
                <a:gd name="connsiteY258" fmla="*/ 120091 h 153409"/>
                <a:gd name="connsiteX259" fmla="*/ 1765478 w 2260434"/>
                <a:gd name="connsiteY259" fmla="*/ 153410 h 153409"/>
                <a:gd name="connsiteX260" fmla="*/ 1732359 w 2260434"/>
                <a:gd name="connsiteY260" fmla="*/ 146075 h 153409"/>
                <a:gd name="connsiteX261" fmla="*/ 1738008 w 2260434"/>
                <a:gd name="connsiteY261" fmla="*/ 123434 h 153409"/>
                <a:gd name="connsiteX262" fmla="*/ 1855784 w 2260434"/>
                <a:gd name="connsiteY262" fmla="*/ 20117 h 153409"/>
                <a:gd name="connsiteX263" fmla="*/ 1838592 w 2260434"/>
                <a:gd name="connsiteY263" fmla="*/ 36052 h 153409"/>
                <a:gd name="connsiteX264" fmla="*/ 1822037 w 2260434"/>
                <a:gd name="connsiteY264" fmla="*/ 20117 h 153409"/>
                <a:gd name="connsiteX265" fmla="*/ 1839011 w 2260434"/>
                <a:gd name="connsiteY265" fmla="*/ 4191 h 153409"/>
                <a:gd name="connsiteX266" fmla="*/ 1855784 w 2260434"/>
                <a:gd name="connsiteY266" fmla="*/ 20117 h 153409"/>
                <a:gd name="connsiteX267" fmla="*/ 1822875 w 2260434"/>
                <a:gd name="connsiteY267" fmla="*/ 151114 h 153409"/>
                <a:gd name="connsiteX268" fmla="*/ 1822875 w 2260434"/>
                <a:gd name="connsiteY268" fmla="*/ 48625 h 153409"/>
                <a:gd name="connsiteX269" fmla="*/ 1854737 w 2260434"/>
                <a:gd name="connsiteY269" fmla="*/ 48625 h 153409"/>
                <a:gd name="connsiteX270" fmla="*/ 1854737 w 2260434"/>
                <a:gd name="connsiteY270" fmla="*/ 151114 h 153409"/>
                <a:gd name="connsiteX271" fmla="*/ 1822875 w 2260434"/>
                <a:gd name="connsiteY271" fmla="*/ 151114 h 153409"/>
                <a:gd name="connsiteX272" fmla="*/ 1909648 w 2260434"/>
                <a:gd name="connsiteY272" fmla="*/ 20955 h 153409"/>
                <a:gd name="connsiteX273" fmla="*/ 1909648 w 2260434"/>
                <a:gd name="connsiteY273" fmla="*/ 48616 h 153409"/>
                <a:gd name="connsiteX274" fmla="*/ 1932489 w 2260434"/>
                <a:gd name="connsiteY274" fmla="*/ 48616 h 153409"/>
                <a:gd name="connsiteX275" fmla="*/ 1932489 w 2260434"/>
                <a:gd name="connsiteY275" fmla="*/ 72085 h 153409"/>
                <a:gd name="connsiteX276" fmla="*/ 1909648 w 2260434"/>
                <a:gd name="connsiteY276" fmla="*/ 72085 h 153409"/>
                <a:gd name="connsiteX277" fmla="*/ 1909648 w 2260434"/>
                <a:gd name="connsiteY277" fmla="*/ 109185 h 153409"/>
                <a:gd name="connsiteX278" fmla="*/ 1922212 w 2260434"/>
                <a:gd name="connsiteY278" fmla="*/ 127216 h 153409"/>
                <a:gd name="connsiteX279" fmla="*/ 1931642 w 2260434"/>
                <a:gd name="connsiteY279" fmla="*/ 126378 h 153409"/>
                <a:gd name="connsiteX280" fmla="*/ 1931851 w 2260434"/>
                <a:gd name="connsiteY280" fmla="*/ 150476 h 153409"/>
                <a:gd name="connsiteX281" fmla="*/ 1911315 w 2260434"/>
                <a:gd name="connsiteY281" fmla="*/ 153200 h 153409"/>
                <a:gd name="connsiteX282" fmla="*/ 1887207 w 2260434"/>
                <a:gd name="connsiteY282" fmla="*/ 144399 h 153409"/>
                <a:gd name="connsiteX283" fmla="*/ 1878406 w 2260434"/>
                <a:gd name="connsiteY283" fmla="*/ 114005 h 153409"/>
                <a:gd name="connsiteX284" fmla="*/ 1878406 w 2260434"/>
                <a:gd name="connsiteY284" fmla="*/ 72095 h 153409"/>
                <a:gd name="connsiteX285" fmla="*/ 1864785 w 2260434"/>
                <a:gd name="connsiteY285" fmla="*/ 72095 h 153409"/>
                <a:gd name="connsiteX286" fmla="*/ 1864785 w 2260434"/>
                <a:gd name="connsiteY286" fmla="*/ 48625 h 153409"/>
                <a:gd name="connsiteX287" fmla="*/ 1878406 w 2260434"/>
                <a:gd name="connsiteY287" fmla="*/ 48625 h 153409"/>
                <a:gd name="connsiteX288" fmla="*/ 1878406 w 2260434"/>
                <a:gd name="connsiteY288" fmla="*/ 29547 h 153409"/>
                <a:gd name="connsiteX289" fmla="*/ 1909648 w 2260434"/>
                <a:gd name="connsiteY289" fmla="*/ 20955 h 153409"/>
                <a:gd name="connsiteX290" fmla="*/ 2029939 w 2260434"/>
                <a:gd name="connsiteY290" fmla="*/ 126378 h 153409"/>
                <a:gd name="connsiteX291" fmla="*/ 2031616 w 2260434"/>
                <a:gd name="connsiteY291" fmla="*/ 151114 h 153409"/>
                <a:gd name="connsiteX292" fmla="*/ 2002898 w 2260434"/>
                <a:gd name="connsiteY292" fmla="*/ 151114 h 153409"/>
                <a:gd name="connsiteX293" fmla="*/ 2001012 w 2260434"/>
                <a:gd name="connsiteY293" fmla="*/ 140837 h 153409"/>
                <a:gd name="connsiteX294" fmla="*/ 2000383 w 2260434"/>
                <a:gd name="connsiteY294" fmla="*/ 140837 h 153409"/>
                <a:gd name="connsiteX295" fmla="*/ 1971046 w 2260434"/>
                <a:gd name="connsiteY295" fmla="*/ 153410 h 153409"/>
                <a:gd name="connsiteX296" fmla="*/ 1937928 w 2260434"/>
                <a:gd name="connsiteY296" fmla="*/ 121977 h 153409"/>
                <a:gd name="connsiteX297" fmla="*/ 1998069 w 2260434"/>
                <a:gd name="connsiteY297" fmla="*/ 82782 h 153409"/>
                <a:gd name="connsiteX298" fmla="*/ 1998069 w 2260434"/>
                <a:gd name="connsiteY298" fmla="*/ 81524 h 153409"/>
                <a:gd name="connsiteX299" fmla="*/ 1979428 w 2260434"/>
                <a:gd name="connsiteY299" fmla="*/ 68113 h 153409"/>
                <a:gd name="connsiteX300" fmla="*/ 1951130 w 2260434"/>
                <a:gd name="connsiteY300" fmla="*/ 75867 h 153409"/>
                <a:gd name="connsiteX301" fmla="*/ 1945253 w 2260434"/>
                <a:gd name="connsiteY301" fmla="*/ 55331 h 153409"/>
                <a:gd name="connsiteX302" fmla="*/ 1985086 w 2260434"/>
                <a:gd name="connsiteY302" fmla="*/ 46101 h 153409"/>
                <a:gd name="connsiteX303" fmla="*/ 2029939 w 2260434"/>
                <a:gd name="connsiteY303" fmla="*/ 90535 h 153409"/>
                <a:gd name="connsiteX304" fmla="*/ 2029939 w 2260434"/>
                <a:gd name="connsiteY304" fmla="*/ 126378 h 153409"/>
                <a:gd name="connsiteX305" fmla="*/ 1999117 w 2260434"/>
                <a:gd name="connsiteY305" fmla="*/ 102699 h 153409"/>
                <a:gd name="connsiteX306" fmla="*/ 1969360 w 2260434"/>
                <a:gd name="connsiteY306" fmla="*/ 118834 h 153409"/>
                <a:gd name="connsiteX307" fmla="*/ 1981934 w 2260434"/>
                <a:gd name="connsiteY307" fmla="*/ 130988 h 153409"/>
                <a:gd name="connsiteX308" fmla="*/ 1998488 w 2260434"/>
                <a:gd name="connsiteY308" fmla="*/ 119253 h 153409"/>
                <a:gd name="connsiteX309" fmla="*/ 1999107 w 2260434"/>
                <a:gd name="connsiteY309" fmla="*/ 113805 h 153409"/>
                <a:gd name="connsiteX310" fmla="*/ 1999107 w 2260434"/>
                <a:gd name="connsiteY310" fmla="*/ 102699 h 153409"/>
                <a:gd name="connsiteX311" fmla="*/ 2048989 w 2260434"/>
                <a:gd name="connsiteY311" fmla="*/ 82363 h 153409"/>
                <a:gd name="connsiteX312" fmla="*/ 2048151 w 2260434"/>
                <a:gd name="connsiteY312" fmla="*/ 48625 h 153409"/>
                <a:gd name="connsiteX313" fmla="*/ 2075393 w 2260434"/>
                <a:gd name="connsiteY313" fmla="*/ 48625 h 153409"/>
                <a:gd name="connsiteX314" fmla="*/ 2076650 w 2260434"/>
                <a:gd name="connsiteY314" fmla="*/ 67485 h 153409"/>
                <a:gd name="connsiteX315" fmla="*/ 2077488 w 2260434"/>
                <a:gd name="connsiteY315" fmla="*/ 67485 h 153409"/>
                <a:gd name="connsiteX316" fmla="*/ 2105149 w 2260434"/>
                <a:gd name="connsiteY316" fmla="*/ 46101 h 153409"/>
                <a:gd name="connsiteX317" fmla="*/ 2111864 w 2260434"/>
                <a:gd name="connsiteY317" fmla="*/ 46730 h 153409"/>
                <a:gd name="connsiteX318" fmla="*/ 2111864 w 2260434"/>
                <a:gd name="connsiteY318" fmla="*/ 76695 h 153409"/>
                <a:gd name="connsiteX319" fmla="*/ 2103273 w 2260434"/>
                <a:gd name="connsiteY319" fmla="*/ 75857 h 153409"/>
                <a:gd name="connsiteX320" fmla="*/ 2081470 w 2260434"/>
                <a:gd name="connsiteY320" fmla="*/ 91992 h 153409"/>
                <a:gd name="connsiteX321" fmla="*/ 2080851 w 2260434"/>
                <a:gd name="connsiteY321" fmla="*/ 99117 h 153409"/>
                <a:gd name="connsiteX322" fmla="*/ 2080851 w 2260434"/>
                <a:gd name="connsiteY322" fmla="*/ 151095 h 153409"/>
                <a:gd name="connsiteX323" fmla="*/ 2048989 w 2260434"/>
                <a:gd name="connsiteY323" fmla="*/ 151095 h 153409"/>
                <a:gd name="connsiteX324" fmla="*/ 2048989 w 2260434"/>
                <a:gd name="connsiteY324" fmla="*/ 82363 h 153409"/>
                <a:gd name="connsiteX325" fmla="*/ 2155231 w 2260434"/>
                <a:gd name="connsiteY325" fmla="*/ 20117 h 153409"/>
                <a:gd name="connsiteX326" fmla="*/ 2138048 w 2260434"/>
                <a:gd name="connsiteY326" fmla="*/ 36052 h 153409"/>
                <a:gd name="connsiteX327" fmla="*/ 2121494 w 2260434"/>
                <a:gd name="connsiteY327" fmla="*/ 20117 h 153409"/>
                <a:gd name="connsiteX328" fmla="*/ 2138467 w 2260434"/>
                <a:gd name="connsiteY328" fmla="*/ 4191 h 153409"/>
                <a:gd name="connsiteX329" fmla="*/ 2155231 w 2260434"/>
                <a:gd name="connsiteY329" fmla="*/ 20117 h 153409"/>
                <a:gd name="connsiteX330" fmla="*/ 2122332 w 2260434"/>
                <a:gd name="connsiteY330" fmla="*/ 151114 h 153409"/>
                <a:gd name="connsiteX331" fmla="*/ 2122332 w 2260434"/>
                <a:gd name="connsiteY331" fmla="*/ 48625 h 153409"/>
                <a:gd name="connsiteX332" fmla="*/ 2154193 w 2260434"/>
                <a:gd name="connsiteY332" fmla="*/ 48625 h 153409"/>
                <a:gd name="connsiteX333" fmla="*/ 2154193 w 2260434"/>
                <a:gd name="connsiteY333" fmla="*/ 151114 h 153409"/>
                <a:gd name="connsiteX334" fmla="*/ 2122332 w 2260434"/>
                <a:gd name="connsiteY334" fmla="*/ 151114 h 153409"/>
                <a:gd name="connsiteX335" fmla="*/ 2258759 w 2260434"/>
                <a:gd name="connsiteY335" fmla="*/ 126378 h 153409"/>
                <a:gd name="connsiteX336" fmla="*/ 2260435 w 2260434"/>
                <a:gd name="connsiteY336" fmla="*/ 151114 h 153409"/>
                <a:gd name="connsiteX337" fmla="*/ 2231727 w 2260434"/>
                <a:gd name="connsiteY337" fmla="*/ 151114 h 153409"/>
                <a:gd name="connsiteX338" fmla="*/ 2229841 w 2260434"/>
                <a:gd name="connsiteY338" fmla="*/ 140837 h 153409"/>
                <a:gd name="connsiteX339" fmla="*/ 2229212 w 2260434"/>
                <a:gd name="connsiteY339" fmla="*/ 140837 h 153409"/>
                <a:gd name="connsiteX340" fmla="*/ 2199875 w 2260434"/>
                <a:gd name="connsiteY340" fmla="*/ 153410 h 153409"/>
                <a:gd name="connsiteX341" fmla="*/ 2166757 w 2260434"/>
                <a:gd name="connsiteY341" fmla="*/ 121977 h 153409"/>
                <a:gd name="connsiteX342" fmla="*/ 2226907 w 2260434"/>
                <a:gd name="connsiteY342" fmla="*/ 82782 h 153409"/>
                <a:gd name="connsiteX343" fmla="*/ 2226907 w 2260434"/>
                <a:gd name="connsiteY343" fmla="*/ 81524 h 153409"/>
                <a:gd name="connsiteX344" fmla="*/ 2208248 w 2260434"/>
                <a:gd name="connsiteY344" fmla="*/ 68113 h 153409"/>
                <a:gd name="connsiteX345" fmla="*/ 2179949 w 2260434"/>
                <a:gd name="connsiteY345" fmla="*/ 75867 h 153409"/>
                <a:gd name="connsiteX346" fmla="*/ 2174091 w 2260434"/>
                <a:gd name="connsiteY346" fmla="*/ 55331 h 153409"/>
                <a:gd name="connsiteX347" fmla="*/ 2213905 w 2260434"/>
                <a:gd name="connsiteY347" fmla="*/ 46101 h 153409"/>
                <a:gd name="connsiteX348" fmla="*/ 2258759 w 2260434"/>
                <a:gd name="connsiteY348" fmla="*/ 90535 h 153409"/>
                <a:gd name="connsiteX349" fmla="*/ 2258759 w 2260434"/>
                <a:gd name="connsiteY349" fmla="*/ 126378 h 153409"/>
                <a:gd name="connsiteX350" fmla="*/ 2227955 w 2260434"/>
                <a:gd name="connsiteY350" fmla="*/ 102699 h 153409"/>
                <a:gd name="connsiteX351" fmla="*/ 2198189 w 2260434"/>
                <a:gd name="connsiteY351" fmla="*/ 118834 h 153409"/>
                <a:gd name="connsiteX352" fmla="*/ 2210762 w 2260434"/>
                <a:gd name="connsiteY352" fmla="*/ 130988 h 153409"/>
                <a:gd name="connsiteX353" fmla="*/ 2227317 w 2260434"/>
                <a:gd name="connsiteY353" fmla="*/ 119253 h 153409"/>
                <a:gd name="connsiteX354" fmla="*/ 2227945 w 2260434"/>
                <a:gd name="connsiteY354" fmla="*/ 113805 h 153409"/>
                <a:gd name="connsiteX355" fmla="*/ 2227945 w 2260434"/>
                <a:gd name="connsiteY355" fmla="*/ 102699 h 15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2260434" h="153409">
                  <a:moveTo>
                    <a:pt x="0" y="11735"/>
                  </a:moveTo>
                  <a:cubicBezTo>
                    <a:pt x="9849" y="10058"/>
                    <a:pt x="23679" y="8801"/>
                    <a:pt x="43167" y="8801"/>
                  </a:cubicBezTo>
                  <a:cubicBezTo>
                    <a:pt x="62865" y="8801"/>
                    <a:pt x="76914" y="12573"/>
                    <a:pt x="86344" y="20117"/>
                  </a:cubicBezTo>
                  <a:cubicBezTo>
                    <a:pt x="95564" y="27251"/>
                    <a:pt x="101432" y="38976"/>
                    <a:pt x="101432" y="52816"/>
                  </a:cubicBezTo>
                  <a:cubicBezTo>
                    <a:pt x="101432" y="66656"/>
                    <a:pt x="97031" y="78600"/>
                    <a:pt x="88440" y="86354"/>
                  </a:cubicBezTo>
                  <a:cubicBezTo>
                    <a:pt x="77533" y="96422"/>
                    <a:pt x="61398" y="101232"/>
                    <a:pt x="42548" y="101232"/>
                  </a:cubicBezTo>
                  <a:cubicBezTo>
                    <a:pt x="38357" y="101232"/>
                    <a:pt x="34576" y="101032"/>
                    <a:pt x="31642" y="100394"/>
                  </a:cubicBezTo>
                  <a:lnTo>
                    <a:pt x="31642" y="151114"/>
                  </a:lnTo>
                  <a:lnTo>
                    <a:pt x="0" y="151114"/>
                  </a:lnTo>
                  <a:lnTo>
                    <a:pt x="0" y="11735"/>
                  </a:lnTo>
                  <a:close/>
                  <a:moveTo>
                    <a:pt x="31652" y="75867"/>
                  </a:moveTo>
                  <a:cubicBezTo>
                    <a:pt x="34376" y="76486"/>
                    <a:pt x="37519" y="76705"/>
                    <a:pt x="42339" y="76705"/>
                  </a:cubicBezTo>
                  <a:cubicBezTo>
                    <a:pt x="59312" y="76705"/>
                    <a:pt x="69799" y="68113"/>
                    <a:pt x="69799" y="53864"/>
                  </a:cubicBezTo>
                  <a:cubicBezTo>
                    <a:pt x="69799" y="40872"/>
                    <a:pt x="60789" y="33109"/>
                    <a:pt x="44644" y="33109"/>
                  </a:cubicBezTo>
                  <a:cubicBezTo>
                    <a:pt x="38357" y="33109"/>
                    <a:pt x="33957" y="33528"/>
                    <a:pt x="31652" y="34157"/>
                  </a:cubicBezTo>
                  <a:lnTo>
                    <a:pt x="31652" y="75867"/>
                  </a:lnTo>
                  <a:close/>
                  <a:moveTo>
                    <a:pt x="114414" y="2305"/>
                  </a:moveTo>
                  <a:lnTo>
                    <a:pt x="146275" y="2305"/>
                  </a:lnTo>
                  <a:lnTo>
                    <a:pt x="146275" y="151114"/>
                  </a:lnTo>
                  <a:lnTo>
                    <a:pt x="114414" y="151114"/>
                  </a:lnTo>
                  <a:lnTo>
                    <a:pt x="114414" y="2305"/>
                  </a:lnTo>
                  <a:close/>
                  <a:moveTo>
                    <a:pt x="251050" y="126378"/>
                  </a:moveTo>
                  <a:cubicBezTo>
                    <a:pt x="251050" y="136017"/>
                    <a:pt x="251470" y="145447"/>
                    <a:pt x="252736" y="151114"/>
                  </a:cubicBezTo>
                  <a:lnTo>
                    <a:pt x="224018" y="151114"/>
                  </a:lnTo>
                  <a:lnTo>
                    <a:pt x="222133" y="140837"/>
                  </a:lnTo>
                  <a:lnTo>
                    <a:pt x="221504" y="140837"/>
                  </a:lnTo>
                  <a:cubicBezTo>
                    <a:pt x="214798" y="149009"/>
                    <a:pt x="204321" y="153410"/>
                    <a:pt x="192167" y="153410"/>
                  </a:cubicBezTo>
                  <a:cubicBezTo>
                    <a:pt x="171421" y="153410"/>
                    <a:pt x="159048" y="138322"/>
                    <a:pt x="159048" y="121977"/>
                  </a:cubicBezTo>
                  <a:cubicBezTo>
                    <a:pt x="159048" y="95355"/>
                    <a:pt x="182947" y="82782"/>
                    <a:pt x="219199" y="82782"/>
                  </a:cubicBezTo>
                  <a:lnTo>
                    <a:pt x="219199" y="81524"/>
                  </a:lnTo>
                  <a:cubicBezTo>
                    <a:pt x="219199" y="75867"/>
                    <a:pt x="216256" y="68113"/>
                    <a:pt x="200539" y="68113"/>
                  </a:cubicBezTo>
                  <a:cubicBezTo>
                    <a:pt x="190062" y="68113"/>
                    <a:pt x="178956" y="71676"/>
                    <a:pt x="172250" y="75867"/>
                  </a:cubicBezTo>
                  <a:lnTo>
                    <a:pt x="166383" y="55331"/>
                  </a:lnTo>
                  <a:cubicBezTo>
                    <a:pt x="173507" y="51349"/>
                    <a:pt x="187547" y="46101"/>
                    <a:pt x="206207" y="46101"/>
                  </a:cubicBezTo>
                  <a:cubicBezTo>
                    <a:pt x="240363" y="46101"/>
                    <a:pt x="251050" y="66218"/>
                    <a:pt x="251050" y="90535"/>
                  </a:cubicBezTo>
                  <a:lnTo>
                    <a:pt x="251050" y="126378"/>
                  </a:lnTo>
                  <a:close/>
                  <a:moveTo>
                    <a:pt x="220237" y="102699"/>
                  </a:moveTo>
                  <a:cubicBezTo>
                    <a:pt x="203473" y="102699"/>
                    <a:pt x="190481" y="106680"/>
                    <a:pt x="190481" y="118834"/>
                  </a:cubicBezTo>
                  <a:cubicBezTo>
                    <a:pt x="190481" y="126997"/>
                    <a:pt x="195929" y="130988"/>
                    <a:pt x="203054" y="130988"/>
                  </a:cubicBezTo>
                  <a:cubicBezTo>
                    <a:pt x="210798" y="130988"/>
                    <a:pt x="217513" y="125740"/>
                    <a:pt x="219608" y="119253"/>
                  </a:cubicBezTo>
                  <a:cubicBezTo>
                    <a:pt x="220027" y="117577"/>
                    <a:pt x="220228" y="115691"/>
                    <a:pt x="220228" y="113805"/>
                  </a:cubicBezTo>
                  <a:lnTo>
                    <a:pt x="220228" y="102699"/>
                  </a:lnTo>
                  <a:close/>
                  <a:moveTo>
                    <a:pt x="270110" y="81315"/>
                  </a:moveTo>
                  <a:cubicBezTo>
                    <a:pt x="270110" y="68523"/>
                    <a:pt x="269691" y="57836"/>
                    <a:pt x="269272" y="48616"/>
                  </a:cubicBezTo>
                  <a:lnTo>
                    <a:pt x="296932" y="48616"/>
                  </a:lnTo>
                  <a:lnTo>
                    <a:pt x="298399" y="62865"/>
                  </a:lnTo>
                  <a:lnTo>
                    <a:pt x="299018" y="62865"/>
                  </a:lnTo>
                  <a:cubicBezTo>
                    <a:pt x="303209" y="56159"/>
                    <a:pt x="313487" y="46311"/>
                    <a:pt x="330670" y="46311"/>
                  </a:cubicBezTo>
                  <a:cubicBezTo>
                    <a:pt x="351625" y="46311"/>
                    <a:pt x="367351" y="60350"/>
                    <a:pt x="367351" y="90535"/>
                  </a:cubicBezTo>
                  <a:lnTo>
                    <a:pt x="367351" y="151105"/>
                  </a:lnTo>
                  <a:lnTo>
                    <a:pt x="335490" y="151105"/>
                  </a:lnTo>
                  <a:lnTo>
                    <a:pt x="335490" y="94307"/>
                  </a:lnTo>
                  <a:cubicBezTo>
                    <a:pt x="335490" y="81096"/>
                    <a:pt x="330879" y="72085"/>
                    <a:pt x="319354" y="72085"/>
                  </a:cubicBezTo>
                  <a:cubicBezTo>
                    <a:pt x="310553" y="72085"/>
                    <a:pt x="305305" y="78172"/>
                    <a:pt x="303009" y="84039"/>
                  </a:cubicBezTo>
                  <a:cubicBezTo>
                    <a:pt x="302162" y="86135"/>
                    <a:pt x="301962" y="89059"/>
                    <a:pt x="301962" y="92002"/>
                  </a:cubicBezTo>
                  <a:lnTo>
                    <a:pt x="301962" y="151105"/>
                  </a:lnTo>
                  <a:lnTo>
                    <a:pt x="270100" y="151105"/>
                  </a:lnTo>
                  <a:lnTo>
                    <a:pt x="270100" y="81315"/>
                  </a:lnTo>
                  <a:close/>
                  <a:moveTo>
                    <a:pt x="419519" y="20117"/>
                  </a:moveTo>
                  <a:cubicBezTo>
                    <a:pt x="419519" y="28927"/>
                    <a:pt x="413023" y="36052"/>
                    <a:pt x="402326" y="36052"/>
                  </a:cubicBezTo>
                  <a:cubicBezTo>
                    <a:pt x="392268" y="36052"/>
                    <a:pt x="385782" y="28927"/>
                    <a:pt x="385782" y="20117"/>
                  </a:cubicBezTo>
                  <a:cubicBezTo>
                    <a:pt x="385782" y="11116"/>
                    <a:pt x="392487" y="4191"/>
                    <a:pt x="402755" y="4191"/>
                  </a:cubicBezTo>
                  <a:cubicBezTo>
                    <a:pt x="413023" y="4191"/>
                    <a:pt x="419319" y="11106"/>
                    <a:pt x="419519" y="20117"/>
                  </a:cubicBezTo>
                  <a:close/>
                  <a:moveTo>
                    <a:pt x="386620" y="151114"/>
                  </a:moveTo>
                  <a:lnTo>
                    <a:pt x="386620" y="48625"/>
                  </a:lnTo>
                  <a:lnTo>
                    <a:pt x="418471" y="48625"/>
                  </a:lnTo>
                  <a:lnTo>
                    <a:pt x="418471" y="151114"/>
                  </a:lnTo>
                  <a:lnTo>
                    <a:pt x="386620" y="151114"/>
                  </a:lnTo>
                  <a:close/>
                  <a:moveTo>
                    <a:pt x="441522" y="151114"/>
                  </a:moveTo>
                  <a:lnTo>
                    <a:pt x="441522" y="72095"/>
                  </a:lnTo>
                  <a:lnTo>
                    <a:pt x="427901" y="72095"/>
                  </a:lnTo>
                  <a:lnTo>
                    <a:pt x="427901" y="48625"/>
                  </a:lnTo>
                  <a:lnTo>
                    <a:pt x="441522" y="48625"/>
                  </a:lnTo>
                  <a:lnTo>
                    <a:pt x="441522" y="44434"/>
                  </a:lnTo>
                  <a:cubicBezTo>
                    <a:pt x="441522" y="15935"/>
                    <a:pt x="463315" y="0"/>
                    <a:pt x="494967" y="0"/>
                  </a:cubicBezTo>
                  <a:cubicBezTo>
                    <a:pt x="505863" y="0"/>
                    <a:pt x="518855" y="2524"/>
                    <a:pt x="525142" y="6287"/>
                  </a:cubicBezTo>
                  <a:lnTo>
                    <a:pt x="519065" y="30394"/>
                  </a:lnTo>
                  <a:cubicBezTo>
                    <a:pt x="514036" y="27670"/>
                    <a:pt x="505854" y="25146"/>
                    <a:pt x="495805" y="25146"/>
                  </a:cubicBezTo>
                  <a:cubicBezTo>
                    <a:pt x="479031" y="25146"/>
                    <a:pt x="473164" y="33738"/>
                    <a:pt x="473164" y="45063"/>
                  </a:cubicBezTo>
                  <a:lnTo>
                    <a:pt x="473164" y="48625"/>
                  </a:lnTo>
                  <a:lnTo>
                    <a:pt x="535410" y="48625"/>
                  </a:lnTo>
                  <a:lnTo>
                    <a:pt x="535410" y="151114"/>
                  </a:lnTo>
                  <a:lnTo>
                    <a:pt x="503549" y="151114"/>
                  </a:lnTo>
                  <a:lnTo>
                    <a:pt x="503549" y="72095"/>
                  </a:lnTo>
                  <a:lnTo>
                    <a:pt x="473373" y="72095"/>
                  </a:lnTo>
                  <a:lnTo>
                    <a:pt x="473373" y="151114"/>
                  </a:lnTo>
                  <a:lnTo>
                    <a:pt x="441522" y="151114"/>
                  </a:lnTo>
                  <a:close/>
                  <a:moveTo>
                    <a:pt x="631593" y="148380"/>
                  </a:moveTo>
                  <a:cubicBezTo>
                    <a:pt x="625935" y="151105"/>
                    <a:pt x="615248" y="153200"/>
                    <a:pt x="603094" y="153200"/>
                  </a:cubicBezTo>
                  <a:cubicBezTo>
                    <a:pt x="569976" y="153200"/>
                    <a:pt x="548811" y="132864"/>
                    <a:pt x="548811" y="100803"/>
                  </a:cubicBezTo>
                  <a:cubicBezTo>
                    <a:pt x="548811" y="70837"/>
                    <a:pt x="569347" y="46311"/>
                    <a:pt x="607495" y="46311"/>
                  </a:cubicBezTo>
                  <a:cubicBezTo>
                    <a:pt x="615877" y="46311"/>
                    <a:pt x="625107" y="47777"/>
                    <a:pt x="631812" y="50292"/>
                  </a:cubicBezTo>
                  <a:lnTo>
                    <a:pt x="626783" y="73971"/>
                  </a:lnTo>
                  <a:cubicBezTo>
                    <a:pt x="623011" y="72295"/>
                    <a:pt x="617353" y="70828"/>
                    <a:pt x="608971" y="70828"/>
                  </a:cubicBezTo>
                  <a:cubicBezTo>
                    <a:pt x="592198" y="70828"/>
                    <a:pt x="581311" y="82772"/>
                    <a:pt x="581511" y="99546"/>
                  </a:cubicBezTo>
                  <a:cubicBezTo>
                    <a:pt x="581511" y="118196"/>
                    <a:pt x="594084" y="128264"/>
                    <a:pt x="609591" y="128264"/>
                  </a:cubicBezTo>
                  <a:cubicBezTo>
                    <a:pt x="617134" y="128264"/>
                    <a:pt x="623002" y="126997"/>
                    <a:pt x="627831" y="124901"/>
                  </a:cubicBezTo>
                  <a:lnTo>
                    <a:pt x="631593" y="148380"/>
                  </a:lnTo>
                  <a:close/>
                  <a:moveTo>
                    <a:pt x="729034" y="126378"/>
                  </a:moveTo>
                  <a:cubicBezTo>
                    <a:pt x="729034" y="136017"/>
                    <a:pt x="729453" y="145447"/>
                    <a:pt x="730710" y="151114"/>
                  </a:cubicBezTo>
                  <a:lnTo>
                    <a:pt x="701993" y="151114"/>
                  </a:lnTo>
                  <a:lnTo>
                    <a:pt x="700107" y="140837"/>
                  </a:lnTo>
                  <a:lnTo>
                    <a:pt x="699487" y="140837"/>
                  </a:lnTo>
                  <a:cubicBezTo>
                    <a:pt x="692782" y="149009"/>
                    <a:pt x="682295" y="153410"/>
                    <a:pt x="670150" y="153410"/>
                  </a:cubicBezTo>
                  <a:cubicBezTo>
                    <a:pt x="649395" y="153410"/>
                    <a:pt x="637032" y="138322"/>
                    <a:pt x="637032" y="121977"/>
                  </a:cubicBezTo>
                  <a:cubicBezTo>
                    <a:pt x="637032" y="95355"/>
                    <a:pt x="660921" y="82782"/>
                    <a:pt x="697173" y="82782"/>
                  </a:cubicBezTo>
                  <a:lnTo>
                    <a:pt x="697173" y="81524"/>
                  </a:lnTo>
                  <a:cubicBezTo>
                    <a:pt x="697173" y="75867"/>
                    <a:pt x="694239" y="68113"/>
                    <a:pt x="678523" y="68113"/>
                  </a:cubicBezTo>
                  <a:cubicBezTo>
                    <a:pt x="668036" y="68113"/>
                    <a:pt x="656930" y="71676"/>
                    <a:pt x="650224" y="75867"/>
                  </a:cubicBezTo>
                  <a:lnTo>
                    <a:pt x="644357" y="55331"/>
                  </a:lnTo>
                  <a:cubicBezTo>
                    <a:pt x="651481" y="51349"/>
                    <a:pt x="665531" y="46101"/>
                    <a:pt x="684181" y="46101"/>
                  </a:cubicBezTo>
                  <a:cubicBezTo>
                    <a:pt x="718347" y="46101"/>
                    <a:pt x="729034" y="66218"/>
                    <a:pt x="729034" y="90535"/>
                  </a:cubicBezTo>
                  <a:lnTo>
                    <a:pt x="729034" y="126378"/>
                  </a:lnTo>
                  <a:close/>
                  <a:moveTo>
                    <a:pt x="698230" y="102699"/>
                  </a:moveTo>
                  <a:cubicBezTo>
                    <a:pt x="681457" y="102699"/>
                    <a:pt x="668465" y="106680"/>
                    <a:pt x="668465" y="118834"/>
                  </a:cubicBezTo>
                  <a:cubicBezTo>
                    <a:pt x="668465" y="126997"/>
                    <a:pt x="673913" y="130988"/>
                    <a:pt x="681038" y="130988"/>
                  </a:cubicBezTo>
                  <a:cubicBezTo>
                    <a:pt x="688791" y="130988"/>
                    <a:pt x="695506" y="125740"/>
                    <a:pt x="697592" y="119253"/>
                  </a:cubicBezTo>
                  <a:cubicBezTo>
                    <a:pt x="698011" y="117577"/>
                    <a:pt x="698221" y="115691"/>
                    <a:pt x="698221" y="113805"/>
                  </a:cubicBezTo>
                  <a:lnTo>
                    <a:pt x="698221" y="102699"/>
                  </a:lnTo>
                  <a:close/>
                  <a:moveTo>
                    <a:pt x="825008" y="148380"/>
                  </a:moveTo>
                  <a:cubicBezTo>
                    <a:pt x="819350" y="151105"/>
                    <a:pt x="808663" y="153200"/>
                    <a:pt x="796509" y="153200"/>
                  </a:cubicBezTo>
                  <a:cubicBezTo>
                    <a:pt x="763391" y="153200"/>
                    <a:pt x="742236" y="132864"/>
                    <a:pt x="742236" y="100803"/>
                  </a:cubicBezTo>
                  <a:cubicBezTo>
                    <a:pt x="742236" y="70837"/>
                    <a:pt x="762772" y="46311"/>
                    <a:pt x="800910" y="46311"/>
                  </a:cubicBezTo>
                  <a:cubicBezTo>
                    <a:pt x="809301" y="46311"/>
                    <a:pt x="818521" y="47777"/>
                    <a:pt x="825227" y="50292"/>
                  </a:cubicBezTo>
                  <a:lnTo>
                    <a:pt x="820198" y="73971"/>
                  </a:lnTo>
                  <a:cubicBezTo>
                    <a:pt x="816426" y="72295"/>
                    <a:pt x="810768" y="70828"/>
                    <a:pt x="802386" y="70828"/>
                  </a:cubicBezTo>
                  <a:cubicBezTo>
                    <a:pt x="785622" y="70828"/>
                    <a:pt x="774725" y="82772"/>
                    <a:pt x="774935" y="99546"/>
                  </a:cubicBezTo>
                  <a:cubicBezTo>
                    <a:pt x="774935" y="118196"/>
                    <a:pt x="787498" y="128264"/>
                    <a:pt x="803015" y="128264"/>
                  </a:cubicBezTo>
                  <a:cubicBezTo>
                    <a:pt x="810558" y="128264"/>
                    <a:pt x="816426" y="126997"/>
                    <a:pt x="821246" y="124901"/>
                  </a:cubicBezTo>
                  <a:lnTo>
                    <a:pt x="825008" y="148380"/>
                  </a:lnTo>
                  <a:close/>
                  <a:moveTo>
                    <a:pt x="869213" y="20117"/>
                  </a:moveTo>
                  <a:cubicBezTo>
                    <a:pt x="869213" y="28927"/>
                    <a:pt x="862717" y="36052"/>
                    <a:pt x="852030" y="36052"/>
                  </a:cubicBezTo>
                  <a:cubicBezTo>
                    <a:pt x="841962" y="36052"/>
                    <a:pt x="835476" y="28927"/>
                    <a:pt x="835476" y="20117"/>
                  </a:cubicBezTo>
                  <a:cubicBezTo>
                    <a:pt x="835476" y="11116"/>
                    <a:pt x="842181" y="4191"/>
                    <a:pt x="852449" y="4191"/>
                  </a:cubicBezTo>
                  <a:cubicBezTo>
                    <a:pt x="862717" y="4191"/>
                    <a:pt x="869013" y="11106"/>
                    <a:pt x="869213" y="20117"/>
                  </a:cubicBezTo>
                  <a:close/>
                  <a:moveTo>
                    <a:pt x="836314" y="151114"/>
                  </a:moveTo>
                  <a:lnTo>
                    <a:pt x="836314" y="48625"/>
                  </a:lnTo>
                  <a:lnTo>
                    <a:pt x="868175" y="48625"/>
                  </a:lnTo>
                  <a:lnTo>
                    <a:pt x="868175" y="151114"/>
                  </a:lnTo>
                  <a:lnTo>
                    <a:pt x="836314" y="151114"/>
                  </a:lnTo>
                  <a:close/>
                  <a:moveTo>
                    <a:pt x="988667" y="98717"/>
                  </a:moveTo>
                  <a:cubicBezTo>
                    <a:pt x="988667" y="136227"/>
                    <a:pt x="962054" y="153410"/>
                    <a:pt x="934593" y="153410"/>
                  </a:cubicBezTo>
                  <a:cubicBezTo>
                    <a:pt x="904627" y="153410"/>
                    <a:pt x="881577" y="133712"/>
                    <a:pt x="881577" y="100594"/>
                  </a:cubicBezTo>
                  <a:cubicBezTo>
                    <a:pt x="881577" y="67275"/>
                    <a:pt x="903370" y="46101"/>
                    <a:pt x="936489" y="46101"/>
                  </a:cubicBezTo>
                  <a:cubicBezTo>
                    <a:pt x="967711" y="46101"/>
                    <a:pt x="988667" y="67694"/>
                    <a:pt x="988667" y="98717"/>
                  </a:cubicBezTo>
                  <a:close/>
                  <a:moveTo>
                    <a:pt x="914476" y="99755"/>
                  </a:moveTo>
                  <a:cubicBezTo>
                    <a:pt x="914476" y="117367"/>
                    <a:pt x="921820" y="130559"/>
                    <a:pt x="935431" y="130559"/>
                  </a:cubicBezTo>
                  <a:cubicBezTo>
                    <a:pt x="948004" y="130559"/>
                    <a:pt x="955767" y="118196"/>
                    <a:pt x="955767" y="99546"/>
                  </a:cubicBezTo>
                  <a:cubicBezTo>
                    <a:pt x="955767" y="84458"/>
                    <a:pt x="949900" y="68942"/>
                    <a:pt x="935431" y="68942"/>
                  </a:cubicBezTo>
                  <a:cubicBezTo>
                    <a:pt x="920344" y="68951"/>
                    <a:pt x="914476" y="84668"/>
                    <a:pt x="914476" y="99755"/>
                  </a:cubicBezTo>
                  <a:close/>
                  <a:moveTo>
                    <a:pt x="968340" y="3981"/>
                  </a:moveTo>
                  <a:lnTo>
                    <a:pt x="942765" y="35833"/>
                  </a:lnTo>
                  <a:lnTo>
                    <a:pt x="920972" y="35833"/>
                  </a:lnTo>
                  <a:lnTo>
                    <a:pt x="938994" y="3981"/>
                  </a:lnTo>
                  <a:lnTo>
                    <a:pt x="968340" y="3981"/>
                  </a:lnTo>
                  <a:close/>
                  <a:moveTo>
                    <a:pt x="1002059" y="81315"/>
                  </a:moveTo>
                  <a:cubicBezTo>
                    <a:pt x="1002059" y="68523"/>
                    <a:pt x="1001640" y="57836"/>
                    <a:pt x="1001220" y="48616"/>
                  </a:cubicBezTo>
                  <a:lnTo>
                    <a:pt x="1028881" y="48616"/>
                  </a:lnTo>
                  <a:lnTo>
                    <a:pt x="1030348" y="62865"/>
                  </a:lnTo>
                  <a:lnTo>
                    <a:pt x="1030977" y="62865"/>
                  </a:lnTo>
                  <a:cubicBezTo>
                    <a:pt x="1035158" y="56159"/>
                    <a:pt x="1045435" y="46311"/>
                    <a:pt x="1062619" y="46311"/>
                  </a:cubicBezTo>
                  <a:cubicBezTo>
                    <a:pt x="1083574" y="46311"/>
                    <a:pt x="1099299" y="60350"/>
                    <a:pt x="1099299" y="90535"/>
                  </a:cubicBezTo>
                  <a:lnTo>
                    <a:pt x="1099299" y="151105"/>
                  </a:lnTo>
                  <a:lnTo>
                    <a:pt x="1067438" y="151105"/>
                  </a:lnTo>
                  <a:lnTo>
                    <a:pt x="1067438" y="94307"/>
                  </a:lnTo>
                  <a:cubicBezTo>
                    <a:pt x="1067438" y="81096"/>
                    <a:pt x="1062838" y="72085"/>
                    <a:pt x="1051303" y="72085"/>
                  </a:cubicBezTo>
                  <a:cubicBezTo>
                    <a:pt x="1042502" y="72085"/>
                    <a:pt x="1037263" y="78172"/>
                    <a:pt x="1034958" y="84039"/>
                  </a:cubicBezTo>
                  <a:cubicBezTo>
                    <a:pt x="1034120" y="86135"/>
                    <a:pt x="1033910" y="89059"/>
                    <a:pt x="1033910" y="92002"/>
                  </a:cubicBezTo>
                  <a:lnTo>
                    <a:pt x="1033910" y="151105"/>
                  </a:lnTo>
                  <a:lnTo>
                    <a:pt x="1002049" y="151105"/>
                  </a:lnTo>
                  <a:lnTo>
                    <a:pt x="1002049" y="81315"/>
                  </a:lnTo>
                  <a:close/>
                  <a:moveTo>
                    <a:pt x="1187520" y="9839"/>
                  </a:moveTo>
                  <a:lnTo>
                    <a:pt x="1187520" y="90954"/>
                  </a:lnTo>
                  <a:cubicBezTo>
                    <a:pt x="1187520" y="115472"/>
                    <a:pt x="1196950" y="127845"/>
                    <a:pt x="1213095" y="127845"/>
                  </a:cubicBezTo>
                  <a:cubicBezTo>
                    <a:pt x="1229858" y="127845"/>
                    <a:pt x="1239088" y="116110"/>
                    <a:pt x="1239088" y="90954"/>
                  </a:cubicBezTo>
                  <a:lnTo>
                    <a:pt x="1239088" y="9839"/>
                  </a:lnTo>
                  <a:lnTo>
                    <a:pt x="1270940" y="9839"/>
                  </a:lnTo>
                  <a:lnTo>
                    <a:pt x="1270940" y="89059"/>
                  </a:lnTo>
                  <a:cubicBezTo>
                    <a:pt x="1270940" y="132655"/>
                    <a:pt x="1248928" y="153400"/>
                    <a:pt x="1212037" y="153400"/>
                  </a:cubicBezTo>
                  <a:cubicBezTo>
                    <a:pt x="1176414" y="153400"/>
                    <a:pt x="1155659" y="133493"/>
                    <a:pt x="1155659" y="88640"/>
                  </a:cubicBezTo>
                  <a:lnTo>
                    <a:pt x="1155659" y="9839"/>
                  </a:lnTo>
                  <a:lnTo>
                    <a:pt x="1187520" y="9839"/>
                  </a:lnTo>
                  <a:close/>
                  <a:moveTo>
                    <a:pt x="1291247" y="81315"/>
                  </a:moveTo>
                  <a:cubicBezTo>
                    <a:pt x="1291247" y="68523"/>
                    <a:pt x="1290828" y="57836"/>
                    <a:pt x="1290409" y="48616"/>
                  </a:cubicBezTo>
                  <a:lnTo>
                    <a:pt x="1318070" y="48616"/>
                  </a:lnTo>
                  <a:lnTo>
                    <a:pt x="1319536" y="62865"/>
                  </a:lnTo>
                  <a:lnTo>
                    <a:pt x="1320156" y="62865"/>
                  </a:lnTo>
                  <a:cubicBezTo>
                    <a:pt x="1324346" y="56159"/>
                    <a:pt x="1334624" y="46311"/>
                    <a:pt x="1351807" y="46311"/>
                  </a:cubicBezTo>
                  <a:cubicBezTo>
                    <a:pt x="1372762" y="46311"/>
                    <a:pt x="1388488" y="60350"/>
                    <a:pt x="1388488" y="90535"/>
                  </a:cubicBezTo>
                  <a:lnTo>
                    <a:pt x="1388488" y="151105"/>
                  </a:lnTo>
                  <a:lnTo>
                    <a:pt x="1356627" y="151105"/>
                  </a:lnTo>
                  <a:lnTo>
                    <a:pt x="1356627" y="94307"/>
                  </a:lnTo>
                  <a:cubicBezTo>
                    <a:pt x="1356627" y="81096"/>
                    <a:pt x="1352017" y="72085"/>
                    <a:pt x="1340491" y="72085"/>
                  </a:cubicBezTo>
                  <a:cubicBezTo>
                    <a:pt x="1331690" y="72085"/>
                    <a:pt x="1326442" y="78172"/>
                    <a:pt x="1324146" y="84039"/>
                  </a:cubicBezTo>
                  <a:cubicBezTo>
                    <a:pt x="1323299" y="86135"/>
                    <a:pt x="1323099" y="89059"/>
                    <a:pt x="1323099" y="92002"/>
                  </a:cubicBezTo>
                  <a:lnTo>
                    <a:pt x="1323099" y="151105"/>
                  </a:lnTo>
                  <a:lnTo>
                    <a:pt x="1291238" y="151105"/>
                  </a:lnTo>
                  <a:lnTo>
                    <a:pt x="1291238" y="81315"/>
                  </a:lnTo>
                  <a:close/>
                  <a:moveTo>
                    <a:pt x="1440656" y="20117"/>
                  </a:moveTo>
                  <a:cubicBezTo>
                    <a:pt x="1440656" y="28927"/>
                    <a:pt x="1434160" y="36052"/>
                    <a:pt x="1423473" y="36052"/>
                  </a:cubicBezTo>
                  <a:cubicBezTo>
                    <a:pt x="1413405" y="36052"/>
                    <a:pt x="1406919" y="28927"/>
                    <a:pt x="1406919" y="20117"/>
                  </a:cubicBezTo>
                  <a:cubicBezTo>
                    <a:pt x="1406919" y="11116"/>
                    <a:pt x="1413624" y="4191"/>
                    <a:pt x="1423892" y="4191"/>
                  </a:cubicBezTo>
                  <a:cubicBezTo>
                    <a:pt x="1434160" y="4191"/>
                    <a:pt x="1440456" y="11106"/>
                    <a:pt x="1440656" y="20117"/>
                  </a:cubicBezTo>
                  <a:close/>
                  <a:moveTo>
                    <a:pt x="1407757" y="151114"/>
                  </a:moveTo>
                  <a:lnTo>
                    <a:pt x="1407757" y="48625"/>
                  </a:lnTo>
                  <a:lnTo>
                    <a:pt x="1439608" y="48625"/>
                  </a:lnTo>
                  <a:lnTo>
                    <a:pt x="1439608" y="151114"/>
                  </a:lnTo>
                  <a:lnTo>
                    <a:pt x="1407757" y="151114"/>
                  </a:lnTo>
                  <a:close/>
                  <a:moveTo>
                    <a:pt x="1482576" y="48625"/>
                  </a:moveTo>
                  <a:lnTo>
                    <a:pt x="1496406" y="96193"/>
                  </a:lnTo>
                  <a:cubicBezTo>
                    <a:pt x="1498921" y="105004"/>
                    <a:pt x="1500588" y="112967"/>
                    <a:pt x="1502274" y="121139"/>
                  </a:cubicBezTo>
                  <a:lnTo>
                    <a:pt x="1502893" y="121139"/>
                  </a:lnTo>
                  <a:cubicBezTo>
                    <a:pt x="1504569" y="112747"/>
                    <a:pt x="1506255" y="105004"/>
                    <a:pt x="1508550" y="96193"/>
                  </a:cubicBezTo>
                  <a:lnTo>
                    <a:pt x="1521762" y="48625"/>
                  </a:lnTo>
                  <a:lnTo>
                    <a:pt x="1555299" y="48625"/>
                  </a:lnTo>
                  <a:lnTo>
                    <a:pt x="1517152" y="151114"/>
                  </a:lnTo>
                  <a:lnTo>
                    <a:pt x="1485300" y="151114"/>
                  </a:lnTo>
                  <a:lnTo>
                    <a:pt x="1447991" y="48625"/>
                  </a:lnTo>
                  <a:lnTo>
                    <a:pt x="1482576" y="48625"/>
                  </a:lnTo>
                  <a:close/>
                  <a:moveTo>
                    <a:pt x="1585046" y="110023"/>
                  </a:moveTo>
                  <a:cubicBezTo>
                    <a:pt x="1585884" y="123234"/>
                    <a:pt x="1599086" y="129521"/>
                    <a:pt x="1613964" y="129521"/>
                  </a:cubicBezTo>
                  <a:cubicBezTo>
                    <a:pt x="1624870" y="129521"/>
                    <a:pt x="1633661" y="128054"/>
                    <a:pt x="1642262" y="125120"/>
                  </a:cubicBezTo>
                  <a:lnTo>
                    <a:pt x="1646444" y="146704"/>
                  </a:lnTo>
                  <a:cubicBezTo>
                    <a:pt x="1635966" y="151114"/>
                    <a:pt x="1623193" y="153210"/>
                    <a:pt x="1609344" y="153210"/>
                  </a:cubicBezTo>
                  <a:cubicBezTo>
                    <a:pt x="1574559" y="153210"/>
                    <a:pt x="1554651" y="133093"/>
                    <a:pt x="1554651" y="101022"/>
                  </a:cubicBezTo>
                  <a:cubicBezTo>
                    <a:pt x="1554651" y="75028"/>
                    <a:pt x="1570787" y="46320"/>
                    <a:pt x="1606420" y="46320"/>
                  </a:cubicBezTo>
                  <a:cubicBezTo>
                    <a:pt x="1639538" y="46320"/>
                    <a:pt x="1652111" y="72095"/>
                    <a:pt x="1652111" y="97460"/>
                  </a:cubicBezTo>
                  <a:cubicBezTo>
                    <a:pt x="1652111" y="102899"/>
                    <a:pt x="1651492" y="107728"/>
                    <a:pt x="1651064" y="110023"/>
                  </a:cubicBezTo>
                  <a:lnTo>
                    <a:pt x="1585046" y="110023"/>
                  </a:lnTo>
                  <a:close/>
                  <a:moveTo>
                    <a:pt x="1622555" y="88230"/>
                  </a:moveTo>
                  <a:cubicBezTo>
                    <a:pt x="1622555" y="80477"/>
                    <a:pt x="1619202" y="67485"/>
                    <a:pt x="1604524" y="67485"/>
                  </a:cubicBezTo>
                  <a:cubicBezTo>
                    <a:pt x="1591113" y="67485"/>
                    <a:pt x="1585665" y="79848"/>
                    <a:pt x="1584827" y="88230"/>
                  </a:cubicBezTo>
                  <a:lnTo>
                    <a:pt x="1622555" y="88230"/>
                  </a:lnTo>
                  <a:close/>
                  <a:moveTo>
                    <a:pt x="1664875" y="82363"/>
                  </a:moveTo>
                  <a:cubicBezTo>
                    <a:pt x="1664875" y="67275"/>
                    <a:pt x="1664675" y="57426"/>
                    <a:pt x="1664037" y="48625"/>
                  </a:cubicBezTo>
                  <a:lnTo>
                    <a:pt x="1691278" y="48625"/>
                  </a:lnTo>
                  <a:lnTo>
                    <a:pt x="1692535" y="67485"/>
                  </a:lnTo>
                  <a:lnTo>
                    <a:pt x="1693374" y="67485"/>
                  </a:lnTo>
                  <a:cubicBezTo>
                    <a:pt x="1698622" y="52388"/>
                    <a:pt x="1710976" y="46101"/>
                    <a:pt x="1721034" y="46101"/>
                  </a:cubicBezTo>
                  <a:cubicBezTo>
                    <a:pt x="1723977" y="46101"/>
                    <a:pt x="1725444" y="46311"/>
                    <a:pt x="1727740" y="46730"/>
                  </a:cubicBezTo>
                  <a:lnTo>
                    <a:pt x="1727740" y="76695"/>
                  </a:lnTo>
                  <a:cubicBezTo>
                    <a:pt x="1725225" y="76276"/>
                    <a:pt x="1722711" y="75857"/>
                    <a:pt x="1719158" y="75857"/>
                  </a:cubicBezTo>
                  <a:cubicBezTo>
                    <a:pt x="1707423" y="75857"/>
                    <a:pt x="1699460" y="82144"/>
                    <a:pt x="1697355" y="91992"/>
                  </a:cubicBezTo>
                  <a:cubicBezTo>
                    <a:pt x="1696936" y="94088"/>
                    <a:pt x="1696726" y="96593"/>
                    <a:pt x="1696726" y="99117"/>
                  </a:cubicBezTo>
                  <a:lnTo>
                    <a:pt x="1696726" y="151095"/>
                  </a:lnTo>
                  <a:lnTo>
                    <a:pt x="1664875" y="151095"/>
                  </a:lnTo>
                  <a:lnTo>
                    <a:pt x="1664875" y="82363"/>
                  </a:lnTo>
                  <a:close/>
                  <a:moveTo>
                    <a:pt x="1738008" y="123434"/>
                  </a:moveTo>
                  <a:cubicBezTo>
                    <a:pt x="1743875" y="126997"/>
                    <a:pt x="1756039" y="130988"/>
                    <a:pt x="1765468" y="130988"/>
                  </a:cubicBezTo>
                  <a:cubicBezTo>
                    <a:pt x="1775108" y="130988"/>
                    <a:pt x="1779089" y="127845"/>
                    <a:pt x="1779089" y="122596"/>
                  </a:cubicBezTo>
                  <a:cubicBezTo>
                    <a:pt x="1779089" y="117148"/>
                    <a:pt x="1775946" y="114633"/>
                    <a:pt x="1764211" y="110652"/>
                  </a:cubicBezTo>
                  <a:cubicBezTo>
                    <a:pt x="1742837" y="103527"/>
                    <a:pt x="1734664" y="92002"/>
                    <a:pt x="1734874" y="79848"/>
                  </a:cubicBezTo>
                  <a:cubicBezTo>
                    <a:pt x="1734874" y="60569"/>
                    <a:pt x="1751228" y="46101"/>
                    <a:pt x="1776584" y="46101"/>
                  </a:cubicBezTo>
                  <a:cubicBezTo>
                    <a:pt x="1788528" y="46101"/>
                    <a:pt x="1799006" y="49044"/>
                    <a:pt x="1805292" y="52188"/>
                  </a:cubicBezTo>
                  <a:lnTo>
                    <a:pt x="1799854" y="74200"/>
                  </a:lnTo>
                  <a:cubicBezTo>
                    <a:pt x="1795243" y="71676"/>
                    <a:pt x="1786223" y="68332"/>
                    <a:pt x="1777632" y="68332"/>
                  </a:cubicBezTo>
                  <a:cubicBezTo>
                    <a:pt x="1769888" y="68332"/>
                    <a:pt x="1765487" y="71476"/>
                    <a:pt x="1765487" y="76495"/>
                  </a:cubicBezTo>
                  <a:cubicBezTo>
                    <a:pt x="1765487" y="81524"/>
                    <a:pt x="1769469" y="84049"/>
                    <a:pt x="1782042" y="88449"/>
                  </a:cubicBezTo>
                  <a:cubicBezTo>
                    <a:pt x="1801530" y="95155"/>
                    <a:pt x="1809502" y="105213"/>
                    <a:pt x="1809702" y="120091"/>
                  </a:cubicBezTo>
                  <a:cubicBezTo>
                    <a:pt x="1809702" y="139370"/>
                    <a:pt x="1794824" y="153410"/>
                    <a:pt x="1765478" y="153410"/>
                  </a:cubicBezTo>
                  <a:cubicBezTo>
                    <a:pt x="1752067" y="153410"/>
                    <a:pt x="1740122" y="150266"/>
                    <a:pt x="1732359" y="146075"/>
                  </a:cubicBezTo>
                  <a:lnTo>
                    <a:pt x="1738008" y="123434"/>
                  </a:lnTo>
                  <a:close/>
                  <a:moveTo>
                    <a:pt x="1855784" y="20117"/>
                  </a:moveTo>
                  <a:cubicBezTo>
                    <a:pt x="1855784" y="28927"/>
                    <a:pt x="1849279" y="36052"/>
                    <a:pt x="1838592" y="36052"/>
                  </a:cubicBezTo>
                  <a:cubicBezTo>
                    <a:pt x="1828524" y="36052"/>
                    <a:pt x="1822037" y="28927"/>
                    <a:pt x="1822037" y="20117"/>
                  </a:cubicBezTo>
                  <a:cubicBezTo>
                    <a:pt x="1822037" y="11116"/>
                    <a:pt x="1828743" y="4191"/>
                    <a:pt x="1839011" y="4191"/>
                  </a:cubicBezTo>
                  <a:cubicBezTo>
                    <a:pt x="1849279" y="4191"/>
                    <a:pt x="1855575" y="11106"/>
                    <a:pt x="1855784" y="20117"/>
                  </a:cubicBezTo>
                  <a:close/>
                  <a:moveTo>
                    <a:pt x="1822875" y="151114"/>
                  </a:moveTo>
                  <a:lnTo>
                    <a:pt x="1822875" y="48625"/>
                  </a:lnTo>
                  <a:lnTo>
                    <a:pt x="1854737" y="48625"/>
                  </a:lnTo>
                  <a:lnTo>
                    <a:pt x="1854737" y="151114"/>
                  </a:lnTo>
                  <a:lnTo>
                    <a:pt x="1822875" y="151114"/>
                  </a:lnTo>
                  <a:close/>
                  <a:moveTo>
                    <a:pt x="1909648" y="20955"/>
                  </a:moveTo>
                  <a:lnTo>
                    <a:pt x="1909648" y="48616"/>
                  </a:lnTo>
                  <a:lnTo>
                    <a:pt x="1932489" y="48616"/>
                  </a:lnTo>
                  <a:lnTo>
                    <a:pt x="1932489" y="72085"/>
                  </a:lnTo>
                  <a:lnTo>
                    <a:pt x="1909648" y="72085"/>
                  </a:lnTo>
                  <a:lnTo>
                    <a:pt x="1909648" y="109185"/>
                  </a:lnTo>
                  <a:cubicBezTo>
                    <a:pt x="1909648" y="121558"/>
                    <a:pt x="1912792" y="127216"/>
                    <a:pt x="1922212" y="127216"/>
                  </a:cubicBezTo>
                  <a:cubicBezTo>
                    <a:pt x="1926612" y="127216"/>
                    <a:pt x="1928717" y="127006"/>
                    <a:pt x="1931642" y="126378"/>
                  </a:cubicBezTo>
                  <a:lnTo>
                    <a:pt x="1931851" y="150476"/>
                  </a:lnTo>
                  <a:cubicBezTo>
                    <a:pt x="1927870" y="151943"/>
                    <a:pt x="1920116" y="153200"/>
                    <a:pt x="1911315" y="153200"/>
                  </a:cubicBezTo>
                  <a:cubicBezTo>
                    <a:pt x="1901047" y="153200"/>
                    <a:pt x="1892456" y="149638"/>
                    <a:pt x="1887207" y="144399"/>
                  </a:cubicBezTo>
                  <a:cubicBezTo>
                    <a:pt x="1881350" y="138313"/>
                    <a:pt x="1878406" y="128464"/>
                    <a:pt x="1878406" y="114005"/>
                  </a:cubicBezTo>
                  <a:lnTo>
                    <a:pt x="1878406" y="72095"/>
                  </a:lnTo>
                  <a:lnTo>
                    <a:pt x="1864785" y="72095"/>
                  </a:lnTo>
                  <a:lnTo>
                    <a:pt x="1864785" y="48625"/>
                  </a:lnTo>
                  <a:lnTo>
                    <a:pt x="1878406" y="48625"/>
                  </a:lnTo>
                  <a:lnTo>
                    <a:pt x="1878406" y="29547"/>
                  </a:lnTo>
                  <a:lnTo>
                    <a:pt x="1909648" y="20955"/>
                  </a:lnTo>
                  <a:close/>
                  <a:moveTo>
                    <a:pt x="2029939" y="126378"/>
                  </a:moveTo>
                  <a:cubicBezTo>
                    <a:pt x="2029939" y="136017"/>
                    <a:pt x="2030349" y="145447"/>
                    <a:pt x="2031616" y="151114"/>
                  </a:cubicBezTo>
                  <a:lnTo>
                    <a:pt x="2002898" y="151114"/>
                  </a:lnTo>
                  <a:lnTo>
                    <a:pt x="2001012" y="140837"/>
                  </a:lnTo>
                  <a:lnTo>
                    <a:pt x="2000383" y="140837"/>
                  </a:lnTo>
                  <a:cubicBezTo>
                    <a:pt x="1993687" y="149009"/>
                    <a:pt x="1983200" y="153410"/>
                    <a:pt x="1971046" y="153410"/>
                  </a:cubicBezTo>
                  <a:cubicBezTo>
                    <a:pt x="1950301" y="153410"/>
                    <a:pt x="1937928" y="138322"/>
                    <a:pt x="1937928" y="121977"/>
                  </a:cubicBezTo>
                  <a:cubicBezTo>
                    <a:pt x="1937928" y="95355"/>
                    <a:pt x="1961817" y="82782"/>
                    <a:pt x="1998069" y="82782"/>
                  </a:cubicBezTo>
                  <a:lnTo>
                    <a:pt x="1998069" y="81524"/>
                  </a:lnTo>
                  <a:cubicBezTo>
                    <a:pt x="1998069" y="75867"/>
                    <a:pt x="1995135" y="68113"/>
                    <a:pt x="1979428" y="68113"/>
                  </a:cubicBezTo>
                  <a:cubicBezTo>
                    <a:pt x="1968932" y="68113"/>
                    <a:pt x="1957826" y="71676"/>
                    <a:pt x="1951130" y="75867"/>
                  </a:cubicBezTo>
                  <a:lnTo>
                    <a:pt x="1945253" y="55331"/>
                  </a:lnTo>
                  <a:cubicBezTo>
                    <a:pt x="1952387" y="51349"/>
                    <a:pt x="1966427" y="46101"/>
                    <a:pt x="1985086" y="46101"/>
                  </a:cubicBezTo>
                  <a:cubicBezTo>
                    <a:pt x="2019243" y="46101"/>
                    <a:pt x="2029939" y="66218"/>
                    <a:pt x="2029939" y="90535"/>
                  </a:cubicBezTo>
                  <a:lnTo>
                    <a:pt x="2029939" y="126378"/>
                  </a:lnTo>
                  <a:close/>
                  <a:moveTo>
                    <a:pt x="1999117" y="102699"/>
                  </a:moveTo>
                  <a:cubicBezTo>
                    <a:pt x="1982343" y="102699"/>
                    <a:pt x="1969360" y="106680"/>
                    <a:pt x="1969360" y="118834"/>
                  </a:cubicBezTo>
                  <a:cubicBezTo>
                    <a:pt x="1969360" y="126997"/>
                    <a:pt x="1974809" y="130988"/>
                    <a:pt x="1981934" y="130988"/>
                  </a:cubicBezTo>
                  <a:cubicBezTo>
                    <a:pt x="1989687" y="130988"/>
                    <a:pt x="1996392" y="125740"/>
                    <a:pt x="1998488" y="119253"/>
                  </a:cubicBezTo>
                  <a:cubicBezTo>
                    <a:pt x="1998897" y="117577"/>
                    <a:pt x="1999107" y="115691"/>
                    <a:pt x="1999107" y="113805"/>
                  </a:cubicBezTo>
                  <a:lnTo>
                    <a:pt x="1999107" y="102699"/>
                  </a:lnTo>
                  <a:close/>
                  <a:moveTo>
                    <a:pt x="2048989" y="82363"/>
                  </a:moveTo>
                  <a:cubicBezTo>
                    <a:pt x="2048989" y="67275"/>
                    <a:pt x="2048789" y="57426"/>
                    <a:pt x="2048151" y="48625"/>
                  </a:cubicBezTo>
                  <a:lnTo>
                    <a:pt x="2075393" y="48625"/>
                  </a:lnTo>
                  <a:lnTo>
                    <a:pt x="2076650" y="67485"/>
                  </a:lnTo>
                  <a:lnTo>
                    <a:pt x="2077488" y="67485"/>
                  </a:lnTo>
                  <a:cubicBezTo>
                    <a:pt x="2082737" y="52388"/>
                    <a:pt x="2095100" y="46101"/>
                    <a:pt x="2105149" y="46101"/>
                  </a:cubicBezTo>
                  <a:cubicBezTo>
                    <a:pt x="2108092" y="46101"/>
                    <a:pt x="2109559" y="46311"/>
                    <a:pt x="2111864" y="46730"/>
                  </a:cubicBezTo>
                  <a:lnTo>
                    <a:pt x="2111864" y="76695"/>
                  </a:lnTo>
                  <a:cubicBezTo>
                    <a:pt x="2109340" y="76276"/>
                    <a:pt x="2106825" y="75857"/>
                    <a:pt x="2103273" y="75857"/>
                  </a:cubicBezTo>
                  <a:cubicBezTo>
                    <a:pt x="2091538" y="75857"/>
                    <a:pt x="2083575" y="82144"/>
                    <a:pt x="2081470" y="91992"/>
                  </a:cubicBezTo>
                  <a:cubicBezTo>
                    <a:pt x="2081060" y="94088"/>
                    <a:pt x="2080851" y="96593"/>
                    <a:pt x="2080851" y="99117"/>
                  </a:cubicBezTo>
                  <a:lnTo>
                    <a:pt x="2080851" y="151095"/>
                  </a:lnTo>
                  <a:lnTo>
                    <a:pt x="2048989" y="151095"/>
                  </a:lnTo>
                  <a:lnTo>
                    <a:pt x="2048989" y="82363"/>
                  </a:lnTo>
                  <a:close/>
                  <a:moveTo>
                    <a:pt x="2155231" y="20117"/>
                  </a:moveTo>
                  <a:cubicBezTo>
                    <a:pt x="2155231" y="28927"/>
                    <a:pt x="2148735" y="36052"/>
                    <a:pt x="2138048" y="36052"/>
                  </a:cubicBezTo>
                  <a:cubicBezTo>
                    <a:pt x="2127990" y="36052"/>
                    <a:pt x="2121494" y="28927"/>
                    <a:pt x="2121494" y="20117"/>
                  </a:cubicBezTo>
                  <a:cubicBezTo>
                    <a:pt x="2121494" y="11116"/>
                    <a:pt x="2128200" y="4191"/>
                    <a:pt x="2138467" y="4191"/>
                  </a:cubicBezTo>
                  <a:cubicBezTo>
                    <a:pt x="2148735" y="4191"/>
                    <a:pt x="2155022" y="11106"/>
                    <a:pt x="2155231" y="20117"/>
                  </a:cubicBezTo>
                  <a:close/>
                  <a:moveTo>
                    <a:pt x="2122332" y="151114"/>
                  </a:moveTo>
                  <a:lnTo>
                    <a:pt x="2122332" y="48625"/>
                  </a:lnTo>
                  <a:lnTo>
                    <a:pt x="2154193" y="48625"/>
                  </a:lnTo>
                  <a:lnTo>
                    <a:pt x="2154193" y="151114"/>
                  </a:lnTo>
                  <a:lnTo>
                    <a:pt x="2122332" y="151114"/>
                  </a:lnTo>
                  <a:close/>
                  <a:moveTo>
                    <a:pt x="2258759" y="126378"/>
                  </a:moveTo>
                  <a:cubicBezTo>
                    <a:pt x="2258759" y="136017"/>
                    <a:pt x="2259178" y="145447"/>
                    <a:pt x="2260435" y="151114"/>
                  </a:cubicBezTo>
                  <a:lnTo>
                    <a:pt x="2231727" y="151114"/>
                  </a:lnTo>
                  <a:lnTo>
                    <a:pt x="2229841" y="140837"/>
                  </a:lnTo>
                  <a:lnTo>
                    <a:pt x="2229212" y="140837"/>
                  </a:lnTo>
                  <a:cubicBezTo>
                    <a:pt x="2222507" y="149009"/>
                    <a:pt x="2212029" y="153410"/>
                    <a:pt x="2199875" y="153410"/>
                  </a:cubicBezTo>
                  <a:cubicBezTo>
                    <a:pt x="2179120" y="153410"/>
                    <a:pt x="2166757" y="138322"/>
                    <a:pt x="2166757" y="121977"/>
                  </a:cubicBezTo>
                  <a:cubicBezTo>
                    <a:pt x="2166757" y="95355"/>
                    <a:pt x="2190655" y="82782"/>
                    <a:pt x="2226907" y="82782"/>
                  </a:cubicBezTo>
                  <a:lnTo>
                    <a:pt x="2226907" y="81524"/>
                  </a:lnTo>
                  <a:cubicBezTo>
                    <a:pt x="2226907" y="75867"/>
                    <a:pt x="2223964" y="68113"/>
                    <a:pt x="2208248" y="68113"/>
                  </a:cubicBezTo>
                  <a:cubicBezTo>
                    <a:pt x="2197770" y="68113"/>
                    <a:pt x="2186664" y="71676"/>
                    <a:pt x="2179949" y="75867"/>
                  </a:cubicBezTo>
                  <a:lnTo>
                    <a:pt x="2174091" y="55331"/>
                  </a:lnTo>
                  <a:cubicBezTo>
                    <a:pt x="2181216" y="51349"/>
                    <a:pt x="2195255" y="46101"/>
                    <a:pt x="2213905" y="46101"/>
                  </a:cubicBezTo>
                  <a:cubicBezTo>
                    <a:pt x="2248072" y="46101"/>
                    <a:pt x="2258759" y="66218"/>
                    <a:pt x="2258759" y="90535"/>
                  </a:cubicBezTo>
                  <a:lnTo>
                    <a:pt x="2258759" y="126378"/>
                  </a:lnTo>
                  <a:close/>
                  <a:moveTo>
                    <a:pt x="2227955" y="102699"/>
                  </a:moveTo>
                  <a:cubicBezTo>
                    <a:pt x="2211191" y="102699"/>
                    <a:pt x="2198189" y="106680"/>
                    <a:pt x="2198189" y="118834"/>
                  </a:cubicBezTo>
                  <a:cubicBezTo>
                    <a:pt x="2198189" y="126997"/>
                    <a:pt x="2203637" y="130988"/>
                    <a:pt x="2210762" y="130988"/>
                  </a:cubicBezTo>
                  <a:cubicBezTo>
                    <a:pt x="2218516" y="130988"/>
                    <a:pt x="2225231" y="125740"/>
                    <a:pt x="2227317" y="119253"/>
                  </a:cubicBezTo>
                  <a:cubicBezTo>
                    <a:pt x="2227745" y="117577"/>
                    <a:pt x="2227945" y="115691"/>
                    <a:pt x="2227945" y="113805"/>
                  </a:cubicBezTo>
                  <a:lnTo>
                    <a:pt x="2227945" y="10269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342453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6CC3E22-551D-6FC2-848B-9F2C598D8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9926" y="49684"/>
            <a:ext cx="2349577" cy="5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F2E88D9-9B96-2880-E1D4-7EB894976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9926" y="49684"/>
            <a:ext cx="2349577" cy="5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60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07396FF-3E38-D397-EEFE-413F32A4E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9926" y="49684"/>
            <a:ext cx="2349577" cy="5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3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B678DFB-D0CC-B0A3-3117-5CBC38896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9926" y="49684"/>
            <a:ext cx="2349577" cy="5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22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880C5A69-FFE6-3B3B-C3F7-223E1F5A3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9926" y="49684"/>
            <a:ext cx="2349577" cy="5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46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202862F-4A11-C87B-3135-9DE95DD53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9926" y="49684"/>
            <a:ext cx="2349577" cy="5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85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CC6C58A-8F1D-2278-CE67-11E84637E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9926" y="49684"/>
            <a:ext cx="2349577" cy="5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12774"/>
            <a:ext cx="10515600" cy="107791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D674A31-AFE4-A504-2098-F9E1342A5A89}"/>
              </a:ext>
            </a:extLst>
          </p:cNvPr>
          <p:cNvGrpSpPr/>
          <p:nvPr userDrawn="1"/>
        </p:nvGrpSpPr>
        <p:grpSpPr>
          <a:xfrm>
            <a:off x="9610526" y="200165"/>
            <a:ext cx="2390852" cy="254967"/>
            <a:chOff x="9610526" y="200165"/>
            <a:chExt cx="2390852" cy="254967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0168B9AC-775A-5B1C-6571-C40DDB7A5FE5}"/>
                </a:ext>
              </a:extLst>
            </p:cNvPr>
            <p:cNvSpPr/>
            <p:nvPr/>
          </p:nvSpPr>
          <p:spPr>
            <a:xfrm>
              <a:off x="9610526" y="449192"/>
              <a:ext cx="798762" cy="5940"/>
            </a:xfrm>
            <a:custGeom>
              <a:avLst/>
              <a:gdLst>
                <a:gd name="connsiteX0" fmla="*/ 0 w 798762"/>
                <a:gd name="connsiteY0" fmla="*/ 0 h 5940"/>
                <a:gd name="connsiteX1" fmla="*/ 798763 w 798762"/>
                <a:gd name="connsiteY1" fmla="*/ 0 h 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762" h="5940">
                  <a:moveTo>
                    <a:pt x="0" y="0"/>
                  </a:moveTo>
                  <a:lnTo>
                    <a:pt x="798763" y="0"/>
                  </a:lnTo>
                </a:path>
              </a:pathLst>
            </a:custGeom>
            <a:ln w="1137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8B498BB-EF13-762F-2F02-B6F461601B30}"/>
                </a:ext>
              </a:extLst>
            </p:cNvPr>
            <p:cNvGrpSpPr/>
            <p:nvPr userDrawn="1"/>
          </p:nvGrpSpPr>
          <p:grpSpPr>
            <a:xfrm>
              <a:off x="9631825" y="200165"/>
              <a:ext cx="773632" cy="183938"/>
              <a:chOff x="9631825" y="200165"/>
              <a:chExt cx="773632" cy="183938"/>
            </a:xfrm>
          </p:grpSpPr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117BB1BA-74BB-F3E5-73FC-946B58CAC700}"/>
                  </a:ext>
                </a:extLst>
              </p:cNvPr>
              <p:cNvSpPr/>
              <p:nvPr/>
            </p:nvSpPr>
            <p:spPr>
              <a:xfrm>
                <a:off x="9631825" y="200165"/>
                <a:ext cx="182625" cy="183938"/>
              </a:xfrm>
              <a:custGeom>
                <a:avLst/>
                <a:gdLst>
                  <a:gd name="connsiteX0" fmla="*/ 182625 w 182625"/>
                  <a:gd name="connsiteY0" fmla="*/ 89857 h 183938"/>
                  <a:gd name="connsiteX1" fmla="*/ 89863 w 182625"/>
                  <a:gd name="connsiteY1" fmla="*/ 183938 h 183938"/>
                  <a:gd name="connsiteX2" fmla="*/ 0 w 182625"/>
                  <a:gd name="connsiteY2" fmla="*/ 94075 h 183938"/>
                  <a:gd name="connsiteX3" fmla="*/ 92233 w 182625"/>
                  <a:gd name="connsiteY3" fmla="*/ 0 h 183938"/>
                  <a:gd name="connsiteX4" fmla="*/ 182625 w 182625"/>
                  <a:gd name="connsiteY4" fmla="*/ 89857 h 183938"/>
                  <a:gd name="connsiteX5" fmla="*/ 25303 w 182625"/>
                  <a:gd name="connsiteY5" fmla="*/ 93285 h 183938"/>
                  <a:gd name="connsiteX6" fmla="*/ 91182 w 182625"/>
                  <a:gd name="connsiteY6" fmla="*/ 164963 h 183938"/>
                  <a:gd name="connsiteX7" fmla="*/ 157329 w 182625"/>
                  <a:gd name="connsiteY7" fmla="*/ 91176 h 183938"/>
                  <a:gd name="connsiteX8" fmla="*/ 91711 w 182625"/>
                  <a:gd name="connsiteY8" fmla="*/ 18969 h 183938"/>
                  <a:gd name="connsiteX9" fmla="*/ 25303 w 182625"/>
                  <a:gd name="connsiteY9" fmla="*/ 93285 h 18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625" h="183938">
                    <a:moveTo>
                      <a:pt x="182625" y="89857"/>
                    </a:moveTo>
                    <a:cubicBezTo>
                      <a:pt x="182625" y="149148"/>
                      <a:pt x="140724" y="183938"/>
                      <a:pt x="89863" y="183938"/>
                    </a:cubicBezTo>
                    <a:cubicBezTo>
                      <a:pt x="36893" y="183938"/>
                      <a:pt x="0" y="145726"/>
                      <a:pt x="0" y="94075"/>
                    </a:cubicBezTo>
                    <a:cubicBezTo>
                      <a:pt x="0" y="38741"/>
                      <a:pt x="39264" y="0"/>
                      <a:pt x="92233" y="0"/>
                    </a:cubicBezTo>
                    <a:cubicBezTo>
                      <a:pt x="146789" y="0"/>
                      <a:pt x="182625" y="38474"/>
                      <a:pt x="182625" y="89857"/>
                    </a:cubicBezTo>
                    <a:close/>
                    <a:moveTo>
                      <a:pt x="25303" y="93285"/>
                    </a:moveTo>
                    <a:cubicBezTo>
                      <a:pt x="25303" y="131765"/>
                      <a:pt x="50338" y="164963"/>
                      <a:pt x="91182" y="164963"/>
                    </a:cubicBezTo>
                    <a:cubicBezTo>
                      <a:pt x="132026" y="164963"/>
                      <a:pt x="157329" y="133339"/>
                      <a:pt x="157329" y="91176"/>
                    </a:cubicBezTo>
                    <a:cubicBezTo>
                      <a:pt x="157329" y="55073"/>
                      <a:pt x="134664" y="18969"/>
                      <a:pt x="91711" y="18969"/>
                    </a:cubicBezTo>
                    <a:cubicBezTo>
                      <a:pt x="48229" y="18975"/>
                      <a:pt x="25303" y="53492"/>
                      <a:pt x="25303" y="93285"/>
                    </a:cubicBez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5918E472-DA3E-DDE4-96BE-33AF7C1CD7AF}"/>
                  </a:ext>
                </a:extLst>
              </p:cNvPr>
              <p:cNvSpPr/>
              <p:nvPr/>
            </p:nvSpPr>
            <p:spPr>
              <a:xfrm>
                <a:off x="9835766" y="201745"/>
                <a:ext cx="118854" cy="179197"/>
              </a:xfrm>
              <a:custGeom>
                <a:avLst/>
                <a:gdLst>
                  <a:gd name="connsiteX0" fmla="*/ 6 w 118854"/>
                  <a:gd name="connsiteY0" fmla="*/ 3689 h 179197"/>
                  <a:gd name="connsiteX1" fmla="*/ 49019 w 118854"/>
                  <a:gd name="connsiteY1" fmla="*/ 0 h 179197"/>
                  <a:gd name="connsiteX2" fmla="*/ 102250 w 118854"/>
                  <a:gd name="connsiteY2" fmla="*/ 15286 h 179197"/>
                  <a:gd name="connsiteX3" fmla="*/ 118855 w 118854"/>
                  <a:gd name="connsiteY3" fmla="*/ 52702 h 179197"/>
                  <a:gd name="connsiteX4" fmla="*/ 104098 w 118854"/>
                  <a:gd name="connsiteY4" fmla="*/ 91443 h 179197"/>
                  <a:gd name="connsiteX5" fmla="*/ 45591 w 118854"/>
                  <a:gd name="connsiteY5" fmla="*/ 110674 h 179197"/>
                  <a:gd name="connsiteX6" fmla="*/ 23984 w 118854"/>
                  <a:gd name="connsiteY6" fmla="*/ 108571 h 179197"/>
                  <a:gd name="connsiteX7" fmla="*/ 23984 w 118854"/>
                  <a:gd name="connsiteY7" fmla="*/ 179197 h 179197"/>
                  <a:gd name="connsiteX8" fmla="*/ 0 w 118854"/>
                  <a:gd name="connsiteY8" fmla="*/ 179197 h 179197"/>
                  <a:gd name="connsiteX9" fmla="*/ 0 w 118854"/>
                  <a:gd name="connsiteY9" fmla="*/ 3689 h 179197"/>
                  <a:gd name="connsiteX10" fmla="*/ 23984 w 118854"/>
                  <a:gd name="connsiteY10" fmla="*/ 89334 h 179197"/>
                  <a:gd name="connsiteX11" fmla="*/ 46648 w 118854"/>
                  <a:gd name="connsiteY11" fmla="*/ 91705 h 179197"/>
                  <a:gd name="connsiteX12" fmla="*/ 94871 w 118854"/>
                  <a:gd name="connsiteY12" fmla="*/ 53754 h 179197"/>
                  <a:gd name="connsiteX13" fmla="*/ 49019 w 118854"/>
                  <a:gd name="connsiteY13" fmla="*/ 18708 h 179197"/>
                  <a:gd name="connsiteX14" fmla="*/ 23984 w 118854"/>
                  <a:gd name="connsiteY14" fmla="*/ 20556 h 179197"/>
                  <a:gd name="connsiteX15" fmla="*/ 23984 w 118854"/>
                  <a:gd name="connsiteY15" fmla="*/ 89334 h 17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854" h="179197">
                    <a:moveTo>
                      <a:pt x="6" y="3689"/>
                    </a:moveTo>
                    <a:cubicBezTo>
                      <a:pt x="12131" y="1586"/>
                      <a:pt x="28208" y="0"/>
                      <a:pt x="49019" y="0"/>
                    </a:cubicBezTo>
                    <a:cubicBezTo>
                      <a:pt x="73525" y="0"/>
                      <a:pt x="91182" y="5537"/>
                      <a:pt x="102250" y="15286"/>
                    </a:cubicBezTo>
                    <a:cubicBezTo>
                      <a:pt x="112266" y="23984"/>
                      <a:pt x="118855" y="36632"/>
                      <a:pt x="118855" y="52702"/>
                    </a:cubicBezTo>
                    <a:cubicBezTo>
                      <a:pt x="118855" y="68778"/>
                      <a:pt x="113847" y="81956"/>
                      <a:pt x="104098" y="91443"/>
                    </a:cubicBezTo>
                    <a:cubicBezTo>
                      <a:pt x="90921" y="104353"/>
                      <a:pt x="70365" y="110674"/>
                      <a:pt x="45591" y="110674"/>
                    </a:cubicBezTo>
                    <a:cubicBezTo>
                      <a:pt x="37422" y="110674"/>
                      <a:pt x="30043" y="110413"/>
                      <a:pt x="23984" y="108571"/>
                    </a:cubicBezTo>
                    <a:lnTo>
                      <a:pt x="23984" y="179197"/>
                    </a:lnTo>
                    <a:lnTo>
                      <a:pt x="0" y="179197"/>
                    </a:lnTo>
                    <a:lnTo>
                      <a:pt x="0" y="3689"/>
                    </a:lnTo>
                    <a:close/>
                    <a:moveTo>
                      <a:pt x="23984" y="89334"/>
                    </a:moveTo>
                    <a:cubicBezTo>
                      <a:pt x="30049" y="91182"/>
                      <a:pt x="37689" y="91705"/>
                      <a:pt x="46648" y="91705"/>
                    </a:cubicBezTo>
                    <a:cubicBezTo>
                      <a:pt x="76953" y="91705"/>
                      <a:pt x="94871" y="77999"/>
                      <a:pt x="94871" y="53754"/>
                    </a:cubicBezTo>
                    <a:cubicBezTo>
                      <a:pt x="94871" y="28457"/>
                      <a:pt x="75106" y="18708"/>
                      <a:pt x="49019" y="18708"/>
                    </a:cubicBezTo>
                    <a:cubicBezTo>
                      <a:pt x="37161" y="18708"/>
                      <a:pt x="28463" y="19766"/>
                      <a:pt x="23984" y="20556"/>
                    </a:cubicBezTo>
                    <a:lnTo>
                      <a:pt x="23984" y="89334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54C67F01-D0BB-4127-7554-DF624ACC4478}"/>
                  </a:ext>
                </a:extLst>
              </p:cNvPr>
              <p:cNvSpPr/>
              <p:nvPr/>
            </p:nvSpPr>
            <p:spPr>
              <a:xfrm>
                <a:off x="9977262" y="203325"/>
                <a:ext cx="108577" cy="177610"/>
              </a:xfrm>
              <a:custGeom>
                <a:avLst/>
                <a:gdLst>
                  <a:gd name="connsiteX0" fmla="*/ 0 w 108577"/>
                  <a:gd name="connsiteY0" fmla="*/ 0 h 177610"/>
                  <a:gd name="connsiteX1" fmla="*/ 23984 w 108577"/>
                  <a:gd name="connsiteY1" fmla="*/ 0 h 177610"/>
                  <a:gd name="connsiteX2" fmla="*/ 23984 w 108577"/>
                  <a:gd name="connsiteY2" fmla="*/ 157584 h 177610"/>
                  <a:gd name="connsiteX3" fmla="*/ 108577 w 108577"/>
                  <a:gd name="connsiteY3" fmla="*/ 157584 h 177610"/>
                  <a:gd name="connsiteX4" fmla="*/ 108577 w 108577"/>
                  <a:gd name="connsiteY4" fmla="*/ 177611 h 177610"/>
                  <a:gd name="connsiteX5" fmla="*/ 0 w 108577"/>
                  <a:gd name="connsiteY5" fmla="*/ 177611 h 177610"/>
                  <a:gd name="connsiteX6" fmla="*/ 0 w 108577"/>
                  <a:gd name="connsiteY6" fmla="*/ 0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77" h="177610">
                    <a:moveTo>
                      <a:pt x="0" y="0"/>
                    </a:moveTo>
                    <a:lnTo>
                      <a:pt x="23984" y="0"/>
                    </a:lnTo>
                    <a:lnTo>
                      <a:pt x="23984" y="157584"/>
                    </a:lnTo>
                    <a:lnTo>
                      <a:pt x="108577" y="157584"/>
                    </a:lnTo>
                    <a:lnTo>
                      <a:pt x="108577" y="177611"/>
                    </a:lnTo>
                    <a:lnTo>
                      <a:pt x="0" y="1776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C430E21E-B0E7-67F4-EADC-0A20650F6602}"/>
                  </a:ext>
                </a:extLst>
              </p:cNvPr>
              <p:cNvSpPr/>
              <p:nvPr/>
            </p:nvSpPr>
            <p:spPr>
              <a:xfrm>
                <a:off x="10088192" y="203331"/>
                <a:ext cx="163917" cy="177610"/>
              </a:xfrm>
              <a:custGeom>
                <a:avLst/>
                <a:gdLst>
                  <a:gd name="connsiteX0" fmla="*/ 45591 w 163917"/>
                  <a:gd name="connsiteY0" fmla="*/ 120952 h 177610"/>
                  <a:gd name="connsiteX1" fmla="*/ 25297 w 163917"/>
                  <a:gd name="connsiteY1" fmla="*/ 177611 h 177610"/>
                  <a:gd name="connsiteX2" fmla="*/ 0 w 163917"/>
                  <a:gd name="connsiteY2" fmla="*/ 177611 h 177610"/>
                  <a:gd name="connsiteX3" fmla="*/ 66937 w 163917"/>
                  <a:gd name="connsiteY3" fmla="*/ 0 h 177610"/>
                  <a:gd name="connsiteX4" fmla="*/ 96190 w 163917"/>
                  <a:gd name="connsiteY4" fmla="*/ 0 h 177610"/>
                  <a:gd name="connsiteX5" fmla="*/ 163917 w 163917"/>
                  <a:gd name="connsiteY5" fmla="*/ 177611 h 177610"/>
                  <a:gd name="connsiteX6" fmla="*/ 138092 w 163917"/>
                  <a:gd name="connsiteY6" fmla="*/ 177611 h 177610"/>
                  <a:gd name="connsiteX7" fmla="*/ 116485 w 163917"/>
                  <a:gd name="connsiteY7" fmla="*/ 120952 h 177610"/>
                  <a:gd name="connsiteX8" fmla="*/ 45591 w 163917"/>
                  <a:gd name="connsiteY8" fmla="*/ 120952 h 177610"/>
                  <a:gd name="connsiteX9" fmla="*/ 111209 w 163917"/>
                  <a:gd name="connsiteY9" fmla="*/ 102505 h 177610"/>
                  <a:gd name="connsiteX10" fmla="*/ 90915 w 163917"/>
                  <a:gd name="connsiteY10" fmla="*/ 49274 h 177610"/>
                  <a:gd name="connsiteX11" fmla="*/ 81165 w 163917"/>
                  <a:gd name="connsiteY11" fmla="*/ 19754 h 177610"/>
                  <a:gd name="connsiteX12" fmla="*/ 80637 w 163917"/>
                  <a:gd name="connsiteY12" fmla="*/ 19754 h 177610"/>
                  <a:gd name="connsiteX13" fmla="*/ 71149 w 163917"/>
                  <a:gd name="connsiteY13" fmla="*/ 49007 h 177610"/>
                  <a:gd name="connsiteX14" fmla="*/ 50861 w 163917"/>
                  <a:gd name="connsiteY14" fmla="*/ 102505 h 177610"/>
                  <a:gd name="connsiteX15" fmla="*/ 111209 w 163917"/>
                  <a:gd name="connsiteY15" fmla="*/ 102505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917" h="177610">
                    <a:moveTo>
                      <a:pt x="45591" y="120952"/>
                    </a:moveTo>
                    <a:lnTo>
                      <a:pt x="25297" y="177611"/>
                    </a:lnTo>
                    <a:lnTo>
                      <a:pt x="0" y="177611"/>
                    </a:lnTo>
                    <a:lnTo>
                      <a:pt x="66937" y="0"/>
                    </a:lnTo>
                    <a:lnTo>
                      <a:pt x="96190" y="0"/>
                    </a:lnTo>
                    <a:lnTo>
                      <a:pt x="163917" y="177611"/>
                    </a:lnTo>
                    <a:lnTo>
                      <a:pt x="138092" y="177611"/>
                    </a:lnTo>
                    <a:lnTo>
                      <a:pt x="116485" y="120952"/>
                    </a:lnTo>
                    <a:lnTo>
                      <a:pt x="45591" y="120952"/>
                    </a:lnTo>
                    <a:close/>
                    <a:moveTo>
                      <a:pt x="111209" y="102505"/>
                    </a:moveTo>
                    <a:lnTo>
                      <a:pt x="90915" y="49274"/>
                    </a:lnTo>
                    <a:cubicBezTo>
                      <a:pt x="86702" y="37939"/>
                      <a:pt x="83797" y="28719"/>
                      <a:pt x="81165" y="19754"/>
                    </a:cubicBezTo>
                    <a:lnTo>
                      <a:pt x="80637" y="19754"/>
                    </a:lnTo>
                    <a:cubicBezTo>
                      <a:pt x="77738" y="28980"/>
                      <a:pt x="75100" y="38462"/>
                      <a:pt x="71149" y="49007"/>
                    </a:cubicBezTo>
                    <a:lnTo>
                      <a:pt x="50861" y="102505"/>
                    </a:lnTo>
                    <a:lnTo>
                      <a:pt x="111209" y="102505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25971A58-4D5D-E30C-D1B4-384FD3687A53}"/>
                  </a:ext>
                </a:extLst>
              </p:cNvPr>
              <p:cNvSpPr/>
              <p:nvPr/>
            </p:nvSpPr>
            <p:spPr>
              <a:xfrm>
                <a:off x="10260783" y="203325"/>
                <a:ext cx="144674" cy="180777"/>
              </a:xfrm>
              <a:custGeom>
                <a:avLst/>
                <a:gdLst>
                  <a:gd name="connsiteX0" fmla="*/ 23978 w 144674"/>
                  <a:gd name="connsiteY0" fmla="*/ 0 h 180777"/>
                  <a:gd name="connsiteX1" fmla="*/ 23978 w 144674"/>
                  <a:gd name="connsiteY1" fmla="*/ 100670 h 180777"/>
                  <a:gd name="connsiteX2" fmla="*/ 71410 w 144674"/>
                  <a:gd name="connsiteY2" fmla="*/ 161541 h 180777"/>
                  <a:gd name="connsiteX3" fmla="*/ 120691 w 144674"/>
                  <a:gd name="connsiteY3" fmla="*/ 100670 h 180777"/>
                  <a:gd name="connsiteX4" fmla="*/ 120691 w 144674"/>
                  <a:gd name="connsiteY4" fmla="*/ 0 h 180777"/>
                  <a:gd name="connsiteX5" fmla="*/ 144674 w 144674"/>
                  <a:gd name="connsiteY5" fmla="*/ 0 h 180777"/>
                  <a:gd name="connsiteX6" fmla="*/ 144674 w 144674"/>
                  <a:gd name="connsiteY6" fmla="*/ 99612 h 180777"/>
                  <a:gd name="connsiteX7" fmla="*/ 70097 w 144674"/>
                  <a:gd name="connsiteY7" fmla="*/ 180777 h 180777"/>
                  <a:gd name="connsiteX8" fmla="*/ 0 w 144674"/>
                  <a:gd name="connsiteY8" fmla="*/ 100141 h 180777"/>
                  <a:gd name="connsiteX9" fmla="*/ 0 w 144674"/>
                  <a:gd name="connsiteY9" fmla="*/ 0 h 180777"/>
                  <a:gd name="connsiteX10" fmla="*/ 23978 w 144674"/>
                  <a:gd name="connsiteY10" fmla="*/ 0 h 18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674" h="180777">
                    <a:moveTo>
                      <a:pt x="23978" y="0"/>
                    </a:moveTo>
                    <a:lnTo>
                      <a:pt x="23978" y="100670"/>
                    </a:lnTo>
                    <a:cubicBezTo>
                      <a:pt x="23978" y="142833"/>
                      <a:pt x="43743" y="161541"/>
                      <a:pt x="71410" y="161541"/>
                    </a:cubicBezTo>
                    <a:cubicBezTo>
                      <a:pt x="101187" y="161541"/>
                      <a:pt x="120691" y="142304"/>
                      <a:pt x="120691" y="100670"/>
                    </a:cubicBezTo>
                    <a:lnTo>
                      <a:pt x="120691" y="0"/>
                    </a:lnTo>
                    <a:lnTo>
                      <a:pt x="144674" y="0"/>
                    </a:lnTo>
                    <a:lnTo>
                      <a:pt x="144674" y="99612"/>
                    </a:lnTo>
                    <a:cubicBezTo>
                      <a:pt x="144674" y="156800"/>
                      <a:pt x="112783" y="180777"/>
                      <a:pt x="70097" y="180777"/>
                    </a:cubicBezTo>
                    <a:cubicBezTo>
                      <a:pt x="30566" y="180777"/>
                      <a:pt x="0" y="158903"/>
                      <a:pt x="0" y="100141"/>
                    </a:cubicBezTo>
                    <a:lnTo>
                      <a:pt x="0" y="0"/>
                    </a:lnTo>
                    <a:lnTo>
                      <a:pt x="23978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</p:grp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870067D-70BC-0BFE-F28B-1A28245FA8B6}"/>
                </a:ext>
              </a:extLst>
            </p:cNvPr>
            <p:cNvSpPr/>
            <p:nvPr/>
          </p:nvSpPr>
          <p:spPr>
            <a:xfrm>
              <a:off x="10554896" y="210401"/>
              <a:ext cx="521771" cy="95696"/>
            </a:xfrm>
            <a:custGeom>
              <a:avLst/>
              <a:gdLst>
                <a:gd name="connsiteX0" fmla="*/ 80524 w 521771"/>
                <a:gd name="connsiteY0" fmla="*/ 49286 h 95696"/>
                <a:gd name="connsiteX1" fmla="*/ 39608 w 521771"/>
                <a:gd name="connsiteY1" fmla="*/ 95697 h 95696"/>
                <a:gd name="connsiteX2" fmla="*/ 0 w 521771"/>
                <a:gd name="connsiteY2" fmla="*/ 50861 h 95696"/>
                <a:gd name="connsiteX3" fmla="*/ 40785 w 521771"/>
                <a:gd name="connsiteY3" fmla="*/ 4586 h 95696"/>
                <a:gd name="connsiteX4" fmla="*/ 80524 w 521771"/>
                <a:gd name="connsiteY4" fmla="*/ 49286 h 95696"/>
                <a:gd name="connsiteX5" fmla="*/ 12025 w 521771"/>
                <a:gd name="connsiteY5" fmla="*/ 50599 h 95696"/>
                <a:gd name="connsiteX6" fmla="*/ 40262 w 521771"/>
                <a:gd name="connsiteY6" fmla="*/ 86411 h 95696"/>
                <a:gd name="connsiteX7" fmla="*/ 68499 w 521771"/>
                <a:gd name="connsiteY7" fmla="*/ 49809 h 95696"/>
                <a:gd name="connsiteX8" fmla="*/ 40399 w 521771"/>
                <a:gd name="connsiteY8" fmla="*/ 13860 h 95696"/>
                <a:gd name="connsiteX9" fmla="*/ 12025 w 521771"/>
                <a:gd name="connsiteY9" fmla="*/ 50599 h 95696"/>
                <a:gd name="connsiteX10" fmla="*/ 95543 w 521771"/>
                <a:gd name="connsiteY10" fmla="*/ 94253 h 95696"/>
                <a:gd name="connsiteX11" fmla="*/ 95543 w 521771"/>
                <a:gd name="connsiteY11" fmla="*/ 39745 h 95696"/>
                <a:gd name="connsiteX12" fmla="*/ 86780 w 521771"/>
                <a:gd name="connsiteY12" fmla="*/ 39745 h 95696"/>
                <a:gd name="connsiteX13" fmla="*/ 86780 w 521771"/>
                <a:gd name="connsiteY13" fmla="*/ 30982 h 95696"/>
                <a:gd name="connsiteX14" fmla="*/ 95543 w 521771"/>
                <a:gd name="connsiteY14" fmla="*/ 30982 h 95696"/>
                <a:gd name="connsiteX15" fmla="*/ 95543 w 521771"/>
                <a:gd name="connsiteY15" fmla="*/ 27453 h 95696"/>
                <a:gd name="connsiteX16" fmla="*/ 123126 w 521771"/>
                <a:gd name="connsiteY16" fmla="*/ 0 h 95696"/>
                <a:gd name="connsiteX17" fmla="*/ 139203 w 521771"/>
                <a:gd name="connsiteY17" fmla="*/ 4182 h 95696"/>
                <a:gd name="connsiteX18" fmla="*/ 135935 w 521771"/>
                <a:gd name="connsiteY18" fmla="*/ 12945 h 95696"/>
                <a:gd name="connsiteX19" fmla="*/ 122598 w 521771"/>
                <a:gd name="connsiteY19" fmla="*/ 9286 h 95696"/>
                <a:gd name="connsiteX20" fmla="*/ 106914 w 521771"/>
                <a:gd name="connsiteY20" fmla="*/ 27845 h 95696"/>
                <a:gd name="connsiteX21" fmla="*/ 106914 w 521771"/>
                <a:gd name="connsiteY21" fmla="*/ 30982 h 95696"/>
                <a:gd name="connsiteX22" fmla="*/ 143647 w 521771"/>
                <a:gd name="connsiteY22" fmla="*/ 30982 h 95696"/>
                <a:gd name="connsiteX23" fmla="*/ 143647 w 521771"/>
                <a:gd name="connsiteY23" fmla="*/ 94247 h 95696"/>
                <a:gd name="connsiteX24" fmla="*/ 132139 w 521771"/>
                <a:gd name="connsiteY24" fmla="*/ 94247 h 95696"/>
                <a:gd name="connsiteX25" fmla="*/ 132139 w 521771"/>
                <a:gd name="connsiteY25" fmla="*/ 39739 h 95696"/>
                <a:gd name="connsiteX26" fmla="*/ 106908 w 521771"/>
                <a:gd name="connsiteY26" fmla="*/ 39739 h 95696"/>
                <a:gd name="connsiteX27" fmla="*/ 106908 w 521771"/>
                <a:gd name="connsiteY27" fmla="*/ 94247 h 95696"/>
                <a:gd name="connsiteX28" fmla="*/ 95543 w 521771"/>
                <a:gd name="connsiteY28" fmla="*/ 94247 h 95696"/>
                <a:gd name="connsiteX29" fmla="*/ 205207 w 521771"/>
                <a:gd name="connsiteY29" fmla="*/ 92031 h 95696"/>
                <a:gd name="connsiteX30" fmla="*/ 187039 w 521771"/>
                <a:gd name="connsiteY30" fmla="*/ 95691 h 95696"/>
                <a:gd name="connsiteX31" fmla="*/ 155534 w 521771"/>
                <a:gd name="connsiteY31" fmla="*/ 63402 h 95696"/>
                <a:gd name="connsiteX32" fmla="*/ 189523 w 521771"/>
                <a:gd name="connsiteY32" fmla="*/ 29675 h 95696"/>
                <a:gd name="connsiteX33" fmla="*/ 205468 w 521771"/>
                <a:gd name="connsiteY33" fmla="*/ 33067 h 95696"/>
                <a:gd name="connsiteX34" fmla="*/ 202854 w 521771"/>
                <a:gd name="connsiteY34" fmla="*/ 41830 h 95696"/>
                <a:gd name="connsiteX35" fmla="*/ 189523 w 521771"/>
                <a:gd name="connsiteY35" fmla="*/ 38824 h 95696"/>
                <a:gd name="connsiteX36" fmla="*/ 167167 w 521771"/>
                <a:gd name="connsiteY36" fmla="*/ 62742 h 95696"/>
                <a:gd name="connsiteX37" fmla="*/ 189131 w 521771"/>
                <a:gd name="connsiteY37" fmla="*/ 86399 h 95696"/>
                <a:gd name="connsiteX38" fmla="*/ 203252 w 521771"/>
                <a:gd name="connsiteY38" fmla="*/ 83393 h 95696"/>
                <a:gd name="connsiteX39" fmla="*/ 205207 w 521771"/>
                <a:gd name="connsiteY39" fmla="*/ 92031 h 95696"/>
                <a:gd name="connsiteX40" fmla="*/ 228858 w 521771"/>
                <a:gd name="connsiteY40" fmla="*/ 13213 h 95696"/>
                <a:gd name="connsiteX41" fmla="*/ 221539 w 521771"/>
                <a:gd name="connsiteY41" fmla="*/ 20271 h 95696"/>
                <a:gd name="connsiteX42" fmla="*/ 214611 w 521771"/>
                <a:gd name="connsiteY42" fmla="*/ 13213 h 95696"/>
                <a:gd name="connsiteX43" fmla="*/ 221800 w 521771"/>
                <a:gd name="connsiteY43" fmla="*/ 6024 h 95696"/>
                <a:gd name="connsiteX44" fmla="*/ 228858 w 521771"/>
                <a:gd name="connsiteY44" fmla="*/ 13213 h 95696"/>
                <a:gd name="connsiteX45" fmla="*/ 216049 w 521771"/>
                <a:gd name="connsiteY45" fmla="*/ 94253 h 95696"/>
                <a:gd name="connsiteX46" fmla="*/ 216049 w 521771"/>
                <a:gd name="connsiteY46" fmla="*/ 30988 h 95696"/>
                <a:gd name="connsiteX47" fmla="*/ 227551 w 521771"/>
                <a:gd name="connsiteY47" fmla="*/ 30988 h 95696"/>
                <a:gd name="connsiteX48" fmla="*/ 227551 w 521771"/>
                <a:gd name="connsiteY48" fmla="*/ 94253 h 95696"/>
                <a:gd name="connsiteX49" fmla="*/ 216049 w 521771"/>
                <a:gd name="connsiteY49" fmla="*/ 94253 h 95696"/>
                <a:gd name="connsiteX50" fmla="*/ 244019 w 521771"/>
                <a:gd name="connsiteY50" fmla="*/ 48116 h 95696"/>
                <a:gd name="connsiteX51" fmla="*/ 243496 w 521771"/>
                <a:gd name="connsiteY51" fmla="*/ 30988 h 95696"/>
                <a:gd name="connsiteX52" fmla="*/ 253691 w 521771"/>
                <a:gd name="connsiteY52" fmla="*/ 30988 h 95696"/>
                <a:gd name="connsiteX53" fmla="*/ 254345 w 521771"/>
                <a:gd name="connsiteY53" fmla="*/ 41444 h 95696"/>
                <a:gd name="connsiteX54" fmla="*/ 254606 w 521771"/>
                <a:gd name="connsiteY54" fmla="*/ 41444 h 95696"/>
                <a:gd name="connsiteX55" fmla="*/ 275524 w 521771"/>
                <a:gd name="connsiteY55" fmla="*/ 29687 h 95696"/>
                <a:gd name="connsiteX56" fmla="*/ 297874 w 521771"/>
                <a:gd name="connsiteY56" fmla="*/ 56611 h 95696"/>
                <a:gd name="connsiteX57" fmla="*/ 297874 w 521771"/>
                <a:gd name="connsiteY57" fmla="*/ 94259 h 95696"/>
                <a:gd name="connsiteX58" fmla="*/ 286372 w 521771"/>
                <a:gd name="connsiteY58" fmla="*/ 94259 h 95696"/>
                <a:gd name="connsiteX59" fmla="*/ 286372 w 521771"/>
                <a:gd name="connsiteY59" fmla="*/ 57788 h 95696"/>
                <a:gd name="connsiteX60" fmla="*/ 271734 w 521771"/>
                <a:gd name="connsiteY60" fmla="*/ 39097 h 95696"/>
                <a:gd name="connsiteX61" fmla="*/ 256305 w 521771"/>
                <a:gd name="connsiteY61" fmla="*/ 50867 h 95696"/>
                <a:gd name="connsiteX62" fmla="*/ 255521 w 521771"/>
                <a:gd name="connsiteY62" fmla="*/ 56225 h 95696"/>
                <a:gd name="connsiteX63" fmla="*/ 255521 w 521771"/>
                <a:gd name="connsiteY63" fmla="*/ 94259 h 95696"/>
                <a:gd name="connsiteX64" fmla="*/ 244019 w 521771"/>
                <a:gd name="connsiteY64" fmla="*/ 94259 h 95696"/>
                <a:gd name="connsiteX65" fmla="*/ 244019 w 521771"/>
                <a:gd name="connsiteY65" fmla="*/ 48116 h 95696"/>
                <a:gd name="connsiteX66" fmla="*/ 358383 w 521771"/>
                <a:gd name="connsiteY66" fmla="*/ 79092 h 95696"/>
                <a:gd name="connsiteX67" fmla="*/ 359298 w 521771"/>
                <a:gd name="connsiteY67" fmla="*/ 94259 h 95696"/>
                <a:gd name="connsiteX68" fmla="*/ 348972 w 521771"/>
                <a:gd name="connsiteY68" fmla="*/ 94259 h 95696"/>
                <a:gd name="connsiteX69" fmla="*/ 348057 w 521771"/>
                <a:gd name="connsiteY69" fmla="*/ 86286 h 95696"/>
                <a:gd name="connsiteX70" fmla="*/ 347665 w 521771"/>
                <a:gd name="connsiteY70" fmla="*/ 86286 h 95696"/>
                <a:gd name="connsiteX71" fmla="*/ 328321 w 521771"/>
                <a:gd name="connsiteY71" fmla="*/ 95697 h 95696"/>
                <a:gd name="connsiteX72" fmla="*/ 308978 w 521771"/>
                <a:gd name="connsiteY72" fmla="*/ 77524 h 95696"/>
                <a:gd name="connsiteX73" fmla="*/ 347018 w 521771"/>
                <a:gd name="connsiteY73" fmla="*/ 53991 h 95696"/>
                <a:gd name="connsiteX74" fmla="*/ 347018 w 521771"/>
                <a:gd name="connsiteY74" fmla="*/ 52684 h 95696"/>
                <a:gd name="connsiteX75" fmla="*/ 332641 w 521771"/>
                <a:gd name="connsiteY75" fmla="*/ 38177 h 95696"/>
                <a:gd name="connsiteX76" fmla="*/ 316041 w 521771"/>
                <a:gd name="connsiteY76" fmla="*/ 42882 h 95696"/>
                <a:gd name="connsiteX77" fmla="*/ 313427 w 521771"/>
                <a:gd name="connsiteY77" fmla="*/ 35170 h 95696"/>
                <a:gd name="connsiteX78" fmla="*/ 334346 w 521771"/>
                <a:gd name="connsiteY78" fmla="*/ 29681 h 95696"/>
                <a:gd name="connsiteX79" fmla="*/ 358395 w 521771"/>
                <a:gd name="connsiteY79" fmla="*/ 55429 h 95696"/>
                <a:gd name="connsiteX80" fmla="*/ 358395 w 521771"/>
                <a:gd name="connsiteY80" fmla="*/ 79092 h 95696"/>
                <a:gd name="connsiteX81" fmla="*/ 347273 w 521771"/>
                <a:gd name="connsiteY81" fmla="*/ 61970 h 95696"/>
                <a:gd name="connsiteX82" fmla="*/ 320473 w 521771"/>
                <a:gd name="connsiteY82" fmla="*/ 76217 h 95696"/>
                <a:gd name="connsiteX83" fmla="*/ 331191 w 521771"/>
                <a:gd name="connsiteY83" fmla="*/ 87195 h 95696"/>
                <a:gd name="connsiteX84" fmla="*/ 346750 w 521771"/>
                <a:gd name="connsiteY84" fmla="*/ 76609 h 95696"/>
                <a:gd name="connsiteX85" fmla="*/ 347273 w 521771"/>
                <a:gd name="connsiteY85" fmla="*/ 72955 h 95696"/>
                <a:gd name="connsiteX86" fmla="*/ 347273 w 521771"/>
                <a:gd name="connsiteY86" fmla="*/ 61970 h 95696"/>
                <a:gd name="connsiteX87" fmla="*/ 453931 w 521771"/>
                <a:gd name="connsiteY87" fmla="*/ 1444 h 95696"/>
                <a:gd name="connsiteX88" fmla="*/ 453931 w 521771"/>
                <a:gd name="connsiteY88" fmla="*/ 77916 h 95696"/>
                <a:gd name="connsiteX89" fmla="*/ 454454 w 521771"/>
                <a:gd name="connsiteY89" fmla="*/ 94253 h 95696"/>
                <a:gd name="connsiteX90" fmla="*/ 444259 w 521771"/>
                <a:gd name="connsiteY90" fmla="*/ 94253 h 95696"/>
                <a:gd name="connsiteX91" fmla="*/ 443737 w 521771"/>
                <a:gd name="connsiteY91" fmla="*/ 83268 h 95696"/>
                <a:gd name="connsiteX92" fmla="*/ 443345 w 521771"/>
                <a:gd name="connsiteY92" fmla="*/ 83268 h 95696"/>
                <a:gd name="connsiteX93" fmla="*/ 422040 w 521771"/>
                <a:gd name="connsiteY93" fmla="*/ 95691 h 95696"/>
                <a:gd name="connsiteX94" fmla="*/ 394848 w 521771"/>
                <a:gd name="connsiteY94" fmla="*/ 63533 h 95696"/>
                <a:gd name="connsiteX95" fmla="*/ 423211 w 521771"/>
                <a:gd name="connsiteY95" fmla="*/ 29681 h 95696"/>
                <a:gd name="connsiteX96" fmla="*/ 442293 w 521771"/>
                <a:gd name="connsiteY96" fmla="*/ 39216 h 95696"/>
                <a:gd name="connsiteX97" fmla="*/ 442554 w 521771"/>
                <a:gd name="connsiteY97" fmla="*/ 39216 h 95696"/>
                <a:gd name="connsiteX98" fmla="*/ 442554 w 521771"/>
                <a:gd name="connsiteY98" fmla="*/ 1444 h 95696"/>
                <a:gd name="connsiteX99" fmla="*/ 453931 w 521771"/>
                <a:gd name="connsiteY99" fmla="*/ 1444 h 95696"/>
                <a:gd name="connsiteX100" fmla="*/ 442554 w 521771"/>
                <a:gd name="connsiteY100" fmla="*/ 56742 h 95696"/>
                <a:gd name="connsiteX101" fmla="*/ 442032 w 521771"/>
                <a:gd name="connsiteY101" fmla="*/ 51906 h 95696"/>
                <a:gd name="connsiteX102" fmla="*/ 425433 w 521771"/>
                <a:gd name="connsiteY102" fmla="*/ 38699 h 95696"/>
                <a:gd name="connsiteX103" fmla="*/ 406481 w 521771"/>
                <a:gd name="connsiteY103" fmla="*/ 63016 h 95696"/>
                <a:gd name="connsiteX104" fmla="*/ 425171 w 521771"/>
                <a:gd name="connsiteY104" fmla="*/ 86411 h 95696"/>
                <a:gd name="connsiteX105" fmla="*/ 442032 w 521771"/>
                <a:gd name="connsiteY105" fmla="*/ 72682 h 95696"/>
                <a:gd name="connsiteX106" fmla="*/ 442554 w 521771"/>
                <a:gd name="connsiteY106" fmla="*/ 67715 h 95696"/>
                <a:gd name="connsiteX107" fmla="*/ 442554 w 521771"/>
                <a:gd name="connsiteY107" fmla="*/ 56742 h 95696"/>
                <a:gd name="connsiteX108" fmla="*/ 476929 w 521771"/>
                <a:gd name="connsiteY108" fmla="*/ 64715 h 95696"/>
                <a:gd name="connsiteX109" fmla="*/ 498625 w 521771"/>
                <a:gd name="connsiteY109" fmla="*/ 86673 h 95696"/>
                <a:gd name="connsiteX110" fmla="*/ 516145 w 521771"/>
                <a:gd name="connsiteY110" fmla="*/ 83405 h 95696"/>
                <a:gd name="connsiteX111" fmla="*/ 518236 w 521771"/>
                <a:gd name="connsiteY111" fmla="*/ 91639 h 95696"/>
                <a:gd name="connsiteX112" fmla="*/ 497063 w 521771"/>
                <a:gd name="connsiteY112" fmla="*/ 95697 h 95696"/>
                <a:gd name="connsiteX113" fmla="*/ 465950 w 521771"/>
                <a:gd name="connsiteY113" fmla="*/ 63669 h 95696"/>
                <a:gd name="connsiteX114" fmla="*/ 495625 w 521771"/>
                <a:gd name="connsiteY114" fmla="*/ 29681 h 95696"/>
                <a:gd name="connsiteX115" fmla="*/ 521771 w 521771"/>
                <a:gd name="connsiteY115" fmla="*/ 59350 h 95696"/>
                <a:gd name="connsiteX116" fmla="*/ 521379 w 521771"/>
                <a:gd name="connsiteY116" fmla="*/ 64709 h 95696"/>
                <a:gd name="connsiteX117" fmla="*/ 476929 w 521771"/>
                <a:gd name="connsiteY117" fmla="*/ 64709 h 95696"/>
                <a:gd name="connsiteX118" fmla="*/ 510650 w 521771"/>
                <a:gd name="connsiteY118" fmla="*/ 56481 h 95696"/>
                <a:gd name="connsiteX119" fmla="*/ 494704 w 521771"/>
                <a:gd name="connsiteY119" fmla="*/ 37915 h 95696"/>
                <a:gd name="connsiteX120" fmla="*/ 477054 w 521771"/>
                <a:gd name="connsiteY120" fmla="*/ 56481 h 95696"/>
                <a:gd name="connsiteX121" fmla="*/ 510650 w 521771"/>
                <a:gd name="connsiteY121" fmla="*/ 56481 h 9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21771" h="95696">
                  <a:moveTo>
                    <a:pt x="80524" y="49286"/>
                  </a:moveTo>
                  <a:cubicBezTo>
                    <a:pt x="80524" y="79484"/>
                    <a:pt x="62089" y="95697"/>
                    <a:pt x="39608" y="95697"/>
                  </a:cubicBezTo>
                  <a:cubicBezTo>
                    <a:pt x="16207" y="95697"/>
                    <a:pt x="0" y="77524"/>
                    <a:pt x="0" y="50861"/>
                  </a:cubicBezTo>
                  <a:cubicBezTo>
                    <a:pt x="0" y="22885"/>
                    <a:pt x="17258" y="4586"/>
                    <a:pt x="40785" y="4586"/>
                  </a:cubicBezTo>
                  <a:cubicBezTo>
                    <a:pt x="64970" y="4586"/>
                    <a:pt x="80524" y="23015"/>
                    <a:pt x="80524" y="49286"/>
                  </a:cubicBezTo>
                  <a:close/>
                  <a:moveTo>
                    <a:pt x="12025" y="50599"/>
                  </a:moveTo>
                  <a:cubicBezTo>
                    <a:pt x="12025" y="69557"/>
                    <a:pt x="22219" y="86411"/>
                    <a:pt x="40262" y="86411"/>
                  </a:cubicBezTo>
                  <a:cubicBezTo>
                    <a:pt x="58299" y="86411"/>
                    <a:pt x="68499" y="69812"/>
                    <a:pt x="68499" y="49809"/>
                  </a:cubicBezTo>
                  <a:cubicBezTo>
                    <a:pt x="68499" y="32164"/>
                    <a:pt x="59350" y="13860"/>
                    <a:pt x="40399" y="13860"/>
                  </a:cubicBezTo>
                  <a:cubicBezTo>
                    <a:pt x="21447" y="13860"/>
                    <a:pt x="12025" y="31380"/>
                    <a:pt x="12025" y="50599"/>
                  </a:cubicBezTo>
                  <a:close/>
                  <a:moveTo>
                    <a:pt x="95543" y="94253"/>
                  </a:moveTo>
                  <a:lnTo>
                    <a:pt x="95543" y="39745"/>
                  </a:lnTo>
                  <a:lnTo>
                    <a:pt x="86780" y="39745"/>
                  </a:lnTo>
                  <a:lnTo>
                    <a:pt x="86780" y="30982"/>
                  </a:lnTo>
                  <a:lnTo>
                    <a:pt x="95543" y="30982"/>
                  </a:lnTo>
                  <a:lnTo>
                    <a:pt x="95543" y="27453"/>
                  </a:lnTo>
                  <a:cubicBezTo>
                    <a:pt x="95543" y="10848"/>
                    <a:pt x="105345" y="0"/>
                    <a:pt x="123126" y="0"/>
                  </a:cubicBezTo>
                  <a:cubicBezTo>
                    <a:pt x="129008" y="0"/>
                    <a:pt x="135935" y="1836"/>
                    <a:pt x="139203" y="4182"/>
                  </a:cubicBezTo>
                  <a:lnTo>
                    <a:pt x="135935" y="12945"/>
                  </a:lnTo>
                  <a:cubicBezTo>
                    <a:pt x="133060" y="10985"/>
                    <a:pt x="128224" y="9286"/>
                    <a:pt x="122598" y="9286"/>
                  </a:cubicBezTo>
                  <a:cubicBezTo>
                    <a:pt x="110443" y="9286"/>
                    <a:pt x="106914" y="17781"/>
                    <a:pt x="106914" y="27845"/>
                  </a:cubicBezTo>
                  <a:lnTo>
                    <a:pt x="106914" y="30982"/>
                  </a:lnTo>
                  <a:lnTo>
                    <a:pt x="143647" y="30982"/>
                  </a:lnTo>
                  <a:lnTo>
                    <a:pt x="143647" y="94247"/>
                  </a:lnTo>
                  <a:lnTo>
                    <a:pt x="132139" y="94247"/>
                  </a:lnTo>
                  <a:lnTo>
                    <a:pt x="132139" y="39739"/>
                  </a:lnTo>
                  <a:lnTo>
                    <a:pt x="106908" y="39739"/>
                  </a:lnTo>
                  <a:lnTo>
                    <a:pt x="106908" y="94247"/>
                  </a:lnTo>
                  <a:lnTo>
                    <a:pt x="95543" y="94247"/>
                  </a:lnTo>
                  <a:close/>
                  <a:moveTo>
                    <a:pt x="205207" y="92031"/>
                  </a:moveTo>
                  <a:cubicBezTo>
                    <a:pt x="202201" y="93469"/>
                    <a:pt x="195535" y="95691"/>
                    <a:pt x="187039" y="95691"/>
                  </a:cubicBezTo>
                  <a:cubicBezTo>
                    <a:pt x="167957" y="95691"/>
                    <a:pt x="155534" y="82746"/>
                    <a:pt x="155534" y="63402"/>
                  </a:cubicBezTo>
                  <a:cubicBezTo>
                    <a:pt x="155534" y="43927"/>
                    <a:pt x="168866" y="29675"/>
                    <a:pt x="189523" y="29675"/>
                  </a:cubicBezTo>
                  <a:cubicBezTo>
                    <a:pt x="196319" y="29675"/>
                    <a:pt x="202331" y="31374"/>
                    <a:pt x="205468" y="33067"/>
                  </a:cubicBezTo>
                  <a:lnTo>
                    <a:pt x="202854" y="41830"/>
                  </a:lnTo>
                  <a:cubicBezTo>
                    <a:pt x="200110" y="40393"/>
                    <a:pt x="195796" y="38824"/>
                    <a:pt x="189523" y="38824"/>
                  </a:cubicBezTo>
                  <a:cubicBezTo>
                    <a:pt x="175015" y="38824"/>
                    <a:pt x="167167" y="49672"/>
                    <a:pt x="167167" y="62742"/>
                  </a:cubicBezTo>
                  <a:cubicBezTo>
                    <a:pt x="167167" y="77387"/>
                    <a:pt x="176577" y="86399"/>
                    <a:pt x="189131" y="86399"/>
                  </a:cubicBezTo>
                  <a:cubicBezTo>
                    <a:pt x="195666" y="86399"/>
                    <a:pt x="199979" y="84831"/>
                    <a:pt x="203252" y="83393"/>
                  </a:cubicBezTo>
                  <a:lnTo>
                    <a:pt x="205207" y="92031"/>
                  </a:lnTo>
                  <a:close/>
                  <a:moveTo>
                    <a:pt x="228858" y="13213"/>
                  </a:moveTo>
                  <a:cubicBezTo>
                    <a:pt x="228858" y="17134"/>
                    <a:pt x="226113" y="20271"/>
                    <a:pt x="221539" y="20271"/>
                  </a:cubicBezTo>
                  <a:cubicBezTo>
                    <a:pt x="217356" y="20271"/>
                    <a:pt x="214611" y="17140"/>
                    <a:pt x="214611" y="13213"/>
                  </a:cubicBezTo>
                  <a:cubicBezTo>
                    <a:pt x="214611" y="9292"/>
                    <a:pt x="217487" y="6024"/>
                    <a:pt x="221800" y="6024"/>
                  </a:cubicBezTo>
                  <a:cubicBezTo>
                    <a:pt x="225982" y="6024"/>
                    <a:pt x="228858" y="9155"/>
                    <a:pt x="228858" y="13213"/>
                  </a:cubicBezTo>
                  <a:close/>
                  <a:moveTo>
                    <a:pt x="216049" y="94253"/>
                  </a:moveTo>
                  <a:lnTo>
                    <a:pt x="216049" y="30988"/>
                  </a:lnTo>
                  <a:lnTo>
                    <a:pt x="227551" y="30988"/>
                  </a:lnTo>
                  <a:lnTo>
                    <a:pt x="227551" y="94253"/>
                  </a:lnTo>
                  <a:lnTo>
                    <a:pt x="216049" y="94253"/>
                  </a:lnTo>
                  <a:close/>
                  <a:moveTo>
                    <a:pt x="244019" y="48116"/>
                  </a:moveTo>
                  <a:cubicBezTo>
                    <a:pt x="244019" y="41444"/>
                    <a:pt x="243883" y="36216"/>
                    <a:pt x="243496" y="30988"/>
                  </a:cubicBezTo>
                  <a:lnTo>
                    <a:pt x="253691" y="30988"/>
                  </a:lnTo>
                  <a:lnTo>
                    <a:pt x="254345" y="41444"/>
                  </a:lnTo>
                  <a:lnTo>
                    <a:pt x="254606" y="41444"/>
                  </a:lnTo>
                  <a:cubicBezTo>
                    <a:pt x="257743" y="35569"/>
                    <a:pt x="265062" y="29687"/>
                    <a:pt x="275524" y="29687"/>
                  </a:cubicBezTo>
                  <a:cubicBezTo>
                    <a:pt x="284281" y="29687"/>
                    <a:pt x="297874" y="34915"/>
                    <a:pt x="297874" y="56611"/>
                  </a:cubicBezTo>
                  <a:lnTo>
                    <a:pt x="297874" y="94259"/>
                  </a:lnTo>
                  <a:lnTo>
                    <a:pt x="286372" y="94259"/>
                  </a:lnTo>
                  <a:lnTo>
                    <a:pt x="286372" y="57788"/>
                  </a:lnTo>
                  <a:cubicBezTo>
                    <a:pt x="286372" y="47587"/>
                    <a:pt x="282582" y="39097"/>
                    <a:pt x="271734" y="39097"/>
                  </a:cubicBezTo>
                  <a:cubicBezTo>
                    <a:pt x="264284" y="39097"/>
                    <a:pt x="258396" y="44456"/>
                    <a:pt x="256305" y="50867"/>
                  </a:cubicBezTo>
                  <a:cubicBezTo>
                    <a:pt x="255782" y="52304"/>
                    <a:pt x="255521" y="54265"/>
                    <a:pt x="255521" y="56225"/>
                  </a:cubicBezTo>
                  <a:lnTo>
                    <a:pt x="255521" y="94259"/>
                  </a:lnTo>
                  <a:lnTo>
                    <a:pt x="244019" y="94259"/>
                  </a:lnTo>
                  <a:lnTo>
                    <a:pt x="244019" y="48116"/>
                  </a:lnTo>
                  <a:close/>
                  <a:moveTo>
                    <a:pt x="358383" y="79092"/>
                  </a:moveTo>
                  <a:cubicBezTo>
                    <a:pt x="358383" y="84587"/>
                    <a:pt x="358644" y="89946"/>
                    <a:pt x="359298" y="94259"/>
                  </a:cubicBezTo>
                  <a:lnTo>
                    <a:pt x="348972" y="94259"/>
                  </a:lnTo>
                  <a:lnTo>
                    <a:pt x="348057" y="86286"/>
                  </a:lnTo>
                  <a:lnTo>
                    <a:pt x="347665" y="86286"/>
                  </a:lnTo>
                  <a:cubicBezTo>
                    <a:pt x="344136" y="91253"/>
                    <a:pt x="337340" y="95697"/>
                    <a:pt x="328321" y="95697"/>
                  </a:cubicBezTo>
                  <a:cubicBezTo>
                    <a:pt x="315513" y="95697"/>
                    <a:pt x="308978" y="86673"/>
                    <a:pt x="308978" y="77524"/>
                  </a:cubicBezTo>
                  <a:cubicBezTo>
                    <a:pt x="308978" y="62232"/>
                    <a:pt x="322571" y="53867"/>
                    <a:pt x="347018" y="53991"/>
                  </a:cubicBezTo>
                  <a:lnTo>
                    <a:pt x="347018" y="52684"/>
                  </a:lnTo>
                  <a:cubicBezTo>
                    <a:pt x="347018" y="47587"/>
                    <a:pt x="345580" y="38046"/>
                    <a:pt x="332641" y="38177"/>
                  </a:cubicBezTo>
                  <a:cubicBezTo>
                    <a:pt x="326628" y="38177"/>
                    <a:pt x="320485" y="39876"/>
                    <a:pt x="316041" y="42882"/>
                  </a:cubicBezTo>
                  <a:lnTo>
                    <a:pt x="313427" y="35170"/>
                  </a:lnTo>
                  <a:cubicBezTo>
                    <a:pt x="318656" y="31903"/>
                    <a:pt x="326367" y="29681"/>
                    <a:pt x="334346" y="29681"/>
                  </a:cubicBezTo>
                  <a:cubicBezTo>
                    <a:pt x="353689" y="29681"/>
                    <a:pt x="358395" y="42882"/>
                    <a:pt x="358395" y="55429"/>
                  </a:cubicBezTo>
                  <a:lnTo>
                    <a:pt x="358395" y="79092"/>
                  </a:lnTo>
                  <a:close/>
                  <a:moveTo>
                    <a:pt x="347273" y="61970"/>
                  </a:moveTo>
                  <a:cubicBezTo>
                    <a:pt x="334726" y="61709"/>
                    <a:pt x="320473" y="63931"/>
                    <a:pt x="320473" y="76217"/>
                  </a:cubicBezTo>
                  <a:cubicBezTo>
                    <a:pt x="320473" y="83797"/>
                    <a:pt x="325446" y="87195"/>
                    <a:pt x="331191" y="87195"/>
                  </a:cubicBezTo>
                  <a:cubicBezTo>
                    <a:pt x="339556" y="87195"/>
                    <a:pt x="344921" y="81967"/>
                    <a:pt x="346750" y="76609"/>
                  </a:cubicBezTo>
                  <a:cubicBezTo>
                    <a:pt x="347142" y="75302"/>
                    <a:pt x="347273" y="73995"/>
                    <a:pt x="347273" y="72955"/>
                  </a:cubicBezTo>
                  <a:lnTo>
                    <a:pt x="347273" y="61970"/>
                  </a:lnTo>
                  <a:close/>
                  <a:moveTo>
                    <a:pt x="453931" y="1444"/>
                  </a:moveTo>
                  <a:lnTo>
                    <a:pt x="453931" y="77916"/>
                  </a:lnTo>
                  <a:cubicBezTo>
                    <a:pt x="453931" y="83536"/>
                    <a:pt x="454193" y="89940"/>
                    <a:pt x="454454" y="94253"/>
                  </a:cubicBezTo>
                  <a:lnTo>
                    <a:pt x="444259" y="94253"/>
                  </a:lnTo>
                  <a:lnTo>
                    <a:pt x="443737" y="83268"/>
                  </a:lnTo>
                  <a:lnTo>
                    <a:pt x="443345" y="83268"/>
                  </a:lnTo>
                  <a:cubicBezTo>
                    <a:pt x="439946" y="90326"/>
                    <a:pt x="432360" y="95691"/>
                    <a:pt x="422040" y="95691"/>
                  </a:cubicBezTo>
                  <a:cubicBezTo>
                    <a:pt x="406742" y="95691"/>
                    <a:pt x="394848" y="82746"/>
                    <a:pt x="394848" y="63533"/>
                  </a:cubicBezTo>
                  <a:cubicBezTo>
                    <a:pt x="394718" y="42490"/>
                    <a:pt x="407919" y="29681"/>
                    <a:pt x="423211" y="29681"/>
                  </a:cubicBezTo>
                  <a:cubicBezTo>
                    <a:pt x="433013" y="29681"/>
                    <a:pt x="439423" y="34256"/>
                    <a:pt x="442293" y="39216"/>
                  </a:cubicBezTo>
                  <a:lnTo>
                    <a:pt x="442554" y="39216"/>
                  </a:lnTo>
                  <a:lnTo>
                    <a:pt x="442554" y="1444"/>
                  </a:lnTo>
                  <a:lnTo>
                    <a:pt x="453931" y="1444"/>
                  </a:lnTo>
                  <a:close/>
                  <a:moveTo>
                    <a:pt x="442554" y="56742"/>
                  </a:moveTo>
                  <a:cubicBezTo>
                    <a:pt x="442554" y="55304"/>
                    <a:pt x="442424" y="53344"/>
                    <a:pt x="442032" y="51906"/>
                  </a:cubicBezTo>
                  <a:cubicBezTo>
                    <a:pt x="440332" y="44718"/>
                    <a:pt x="434059" y="38699"/>
                    <a:pt x="425433" y="38699"/>
                  </a:cubicBezTo>
                  <a:cubicBezTo>
                    <a:pt x="413539" y="38699"/>
                    <a:pt x="406481" y="49161"/>
                    <a:pt x="406481" y="63016"/>
                  </a:cubicBezTo>
                  <a:cubicBezTo>
                    <a:pt x="406481" y="75824"/>
                    <a:pt x="412885" y="86411"/>
                    <a:pt x="425171" y="86411"/>
                  </a:cubicBezTo>
                  <a:cubicBezTo>
                    <a:pt x="432882" y="86411"/>
                    <a:pt x="439940" y="81183"/>
                    <a:pt x="442032" y="72682"/>
                  </a:cubicBezTo>
                  <a:cubicBezTo>
                    <a:pt x="442424" y="71113"/>
                    <a:pt x="442554" y="69551"/>
                    <a:pt x="442554" y="67715"/>
                  </a:cubicBezTo>
                  <a:lnTo>
                    <a:pt x="442554" y="56742"/>
                  </a:lnTo>
                  <a:close/>
                  <a:moveTo>
                    <a:pt x="476929" y="64715"/>
                  </a:moveTo>
                  <a:cubicBezTo>
                    <a:pt x="477190" y="80268"/>
                    <a:pt x="486993" y="86673"/>
                    <a:pt x="498625" y="86673"/>
                  </a:cubicBezTo>
                  <a:cubicBezTo>
                    <a:pt x="506859" y="86673"/>
                    <a:pt x="511963" y="85235"/>
                    <a:pt x="516145" y="83405"/>
                  </a:cubicBezTo>
                  <a:lnTo>
                    <a:pt x="518236" y="91639"/>
                  </a:lnTo>
                  <a:cubicBezTo>
                    <a:pt x="514184" y="93475"/>
                    <a:pt x="507121" y="95697"/>
                    <a:pt x="497063" y="95697"/>
                  </a:cubicBezTo>
                  <a:cubicBezTo>
                    <a:pt x="477582" y="95697"/>
                    <a:pt x="465950" y="82752"/>
                    <a:pt x="465950" y="63669"/>
                  </a:cubicBezTo>
                  <a:cubicBezTo>
                    <a:pt x="465950" y="44581"/>
                    <a:pt x="477190" y="29681"/>
                    <a:pt x="495625" y="29681"/>
                  </a:cubicBezTo>
                  <a:cubicBezTo>
                    <a:pt x="516407" y="29681"/>
                    <a:pt x="521771" y="47718"/>
                    <a:pt x="521771" y="59350"/>
                  </a:cubicBezTo>
                  <a:cubicBezTo>
                    <a:pt x="521771" y="61703"/>
                    <a:pt x="521640" y="63408"/>
                    <a:pt x="521379" y="64709"/>
                  </a:cubicBezTo>
                  <a:lnTo>
                    <a:pt x="476929" y="64709"/>
                  </a:lnTo>
                  <a:close/>
                  <a:moveTo>
                    <a:pt x="510650" y="56481"/>
                  </a:moveTo>
                  <a:cubicBezTo>
                    <a:pt x="510780" y="49286"/>
                    <a:pt x="507644" y="37915"/>
                    <a:pt x="494704" y="37915"/>
                  </a:cubicBezTo>
                  <a:cubicBezTo>
                    <a:pt x="482941" y="37915"/>
                    <a:pt x="477974" y="48502"/>
                    <a:pt x="477054" y="56481"/>
                  </a:cubicBezTo>
                  <a:lnTo>
                    <a:pt x="510650" y="56481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D998C6E4-475A-75D0-59EB-F2EB4F7255C0}"/>
                </a:ext>
              </a:extLst>
            </p:cNvPr>
            <p:cNvSpPr/>
            <p:nvPr/>
          </p:nvSpPr>
          <p:spPr>
            <a:xfrm>
              <a:off x="10558817" y="353138"/>
              <a:ext cx="1442561" cy="95685"/>
            </a:xfrm>
            <a:custGeom>
              <a:avLst/>
              <a:gdLst>
                <a:gd name="connsiteX0" fmla="*/ 0 w 1442561"/>
                <a:gd name="connsiteY0" fmla="*/ 7313 h 95685"/>
                <a:gd name="connsiteX1" fmla="*/ 26930 w 1442561"/>
                <a:gd name="connsiteY1" fmla="*/ 5484 h 95685"/>
                <a:gd name="connsiteX2" fmla="*/ 53861 w 1442561"/>
                <a:gd name="connsiteY2" fmla="*/ 12541 h 95685"/>
                <a:gd name="connsiteX3" fmla="*/ 63271 w 1442561"/>
                <a:gd name="connsiteY3" fmla="*/ 32937 h 95685"/>
                <a:gd name="connsiteX4" fmla="*/ 55168 w 1442561"/>
                <a:gd name="connsiteY4" fmla="*/ 53849 h 95685"/>
                <a:gd name="connsiteX5" fmla="*/ 26538 w 1442561"/>
                <a:gd name="connsiteY5" fmla="*/ 63129 h 95685"/>
                <a:gd name="connsiteX6" fmla="*/ 19742 w 1442561"/>
                <a:gd name="connsiteY6" fmla="*/ 62606 h 95685"/>
                <a:gd name="connsiteX7" fmla="*/ 19742 w 1442561"/>
                <a:gd name="connsiteY7" fmla="*/ 94241 h 95685"/>
                <a:gd name="connsiteX8" fmla="*/ 0 w 1442561"/>
                <a:gd name="connsiteY8" fmla="*/ 94241 h 95685"/>
                <a:gd name="connsiteX9" fmla="*/ 0 w 1442561"/>
                <a:gd name="connsiteY9" fmla="*/ 7313 h 95685"/>
                <a:gd name="connsiteX10" fmla="*/ 19742 w 1442561"/>
                <a:gd name="connsiteY10" fmla="*/ 47314 h 95685"/>
                <a:gd name="connsiteX11" fmla="*/ 26408 w 1442561"/>
                <a:gd name="connsiteY11" fmla="*/ 47837 h 95685"/>
                <a:gd name="connsiteX12" fmla="*/ 43530 w 1442561"/>
                <a:gd name="connsiteY12" fmla="*/ 33590 h 95685"/>
                <a:gd name="connsiteX13" fmla="*/ 27845 w 1442561"/>
                <a:gd name="connsiteY13" fmla="*/ 20651 h 95685"/>
                <a:gd name="connsiteX14" fmla="*/ 19742 w 1442561"/>
                <a:gd name="connsiteY14" fmla="*/ 21298 h 95685"/>
                <a:gd name="connsiteX15" fmla="*/ 19742 w 1442561"/>
                <a:gd name="connsiteY15" fmla="*/ 47314 h 95685"/>
                <a:gd name="connsiteX16" fmla="*/ 72670 w 1442561"/>
                <a:gd name="connsiteY16" fmla="*/ 1438 h 95685"/>
                <a:gd name="connsiteX17" fmla="*/ 92542 w 1442561"/>
                <a:gd name="connsiteY17" fmla="*/ 1438 h 95685"/>
                <a:gd name="connsiteX18" fmla="*/ 92542 w 1442561"/>
                <a:gd name="connsiteY18" fmla="*/ 94247 h 95685"/>
                <a:gd name="connsiteX19" fmla="*/ 72670 w 1442561"/>
                <a:gd name="connsiteY19" fmla="*/ 94247 h 95685"/>
                <a:gd name="connsiteX20" fmla="*/ 72670 w 1442561"/>
                <a:gd name="connsiteY20" fmla="*/ 1438 h 95685"/>
                <a:gd name="connsiteX21" fmla="*/ 159200 w 1442561"/>
                <a:gd name="connsiteY21" fmla="*/ 78819 h 95685"/>
                <a:gd name="connsiteX22" fmla="*/ 160246 w 1442561"/>
                <a:gd name="connsiteY22" fmla="*/ 94247 h 95685"/>
                <a:gd name="connsiteX23" fmla="*/ 142340 w 1442561"/>
                <a:gd name="connsiteY23" fmla="*/ 94247 h 95685"/>
                <a:gd name="connsiteX24" fmla="*/ 141163 w 1442561"/>
                <a:gd name="connsiteY24" fmla="*/ 87843 h 95685"/>
                <a:gd name="connsiteX25" fmla="*/ 140771 w 1442561"/>
                <a:gd name="connsiteY25" fmla="*/ 87843 h 95685"/>
                <a:gd name="connsiteX26" fmla="*/ 122467 w 1442561"/>
                <a:gd name="connsiteY26" fmla="*/ 95685 h 95685"/>
                <a:gd name="connsiteX27" fmla="*/ 101810 w 1442561"/>
                <a:gd name="connsiteY27" fmla="*/ 76074 h 95685"/>
                <a:gd name="connsiteX28" fmla="*/ 139328 w 1442561"/>
                <a:gd name="connsiteY28" fmla="*/ 51633 h 95685"/>
                <a:gd name="connsiteX29" fmla="*/ 139328 w 1442561"/>
                <a:gd name="connsiteY29" fmla="*/ 50843 h 95685"/>
                <a:gd name="connsiteX30" fmla="*/ 127695 w 1442561"/>
                <a:gd name="connsiteY30" fmla="*/ 42478 h 95685"/>
                <a:gd name="connsiteX31" fmla="*/ 110045 w 1442561"/>
                <a:gd name="connsiteY31" fmla="*/ 47314 h 95685"/>
                <a:gd name="connsiteX32" fmla="*/ 106385 w 1442561"/>
                <a:gd name="connsiteY32" fmla="*/ 34505 h 95685"/>
                <a:gd name="connsiteX33" fmla="*/ 131224 w 1442561"/>
                <a:gd name="connsiteY33" fmla="*/ 28754 h 95685"/>
                <a:gd name="connsiteX34" fmla="*/ 159200 w 1442561"/>
                <a:gd name="connsiteY34" fmla="*/ 56463 h 95685"/>
                <a:gd name="connsiteX35" fmla="*/ 159200 w 1442561"/>
                <a:gd name="connsiteY35" fmla="*/ 78819 h 95685"/>
                <a:gd name="connsiteX36" fmla="*/ 139981 w 1442561"/>
                <a:gd name="connsiteY36" fmla="*/ 64049 h 95685"/>
                <a:gd name="connsiteX37" fmla="*/ 121421 w 1442561"/>
                <a:gd name="connsiteY37" fmla="*/ 74113 h 95685"/>
                <a:gd name="connsiteX38" fmla="*/ 129264 w 1442561"/>
                <a:gd name="connsiteY38" fmla="*/ 81694 h 95685"/>
                <a:gd name="connsiteX39" fmla="*/ 139589 w 1442561"/>
                <a:gd name="connsiteY39" fmla="*/ 74375 h 95685"/>
                <a:gd name="connsiteX40" fmla="*/ 139981 w 1442561"/>
                <a:gd name="connsiteY40" fmla="*/ 70977 h 95685"/>
                <a:gd name="connsiteX41" fmla="*/ 139981 w 1442561"/>
                <a:gd name="connsiteY41" fmla="*/ 64049 h 95685"/>
                <a:gd name="connsiteX42" fmla="*/ 172395 w 1442561"/>
                <a:gd name="connsiteY42" fmla="*/ 50718 h 95685"/>
                <a:gd name="connsiteX43" fmla="*/ 171872 w 1442561"/>
                <a:gd name="connsiteY43" fmla="*/ 30323 h 95685"/>
                <a:gd name="connsiteX44" fmla="*/ 189131 w 1442561"/>
                <a:gd name="connsiteY44" fmla="*/ 30323 h 95685"/>
                <a:gd name="connsiteX45" fmla="*/ 190046 w 1442561"/>
                <a:gd name="connsiteY45" fmla="*/ 39210 h 95685"/>
                <a:gd name="connsiteX46" fmla="*/ 190438 w 1442561"/>
                <a:gd name="connsiteY46" fmla="*/ 39210 h 95685"/>
                <a:gd name="connsiteX47" fmla="*/ 210179 w 1442561"/>
                <a:gd name="connsiteY47" fmla="*/ 28885 h 95685"/>
                <a:gd name="connsiteX48" fmla="*/ 233058 w 1442561"/>
                <a:gd name="connsiteY48" fmla="*/ 56469 h 95685"/>
                <a:gd name="connsiteX49" fmla="*/ 233058 w 1442561"/>
                <a:gd name="connsiteY49" fmla="*/ 94247 h 95685"/>
                <a:gd name="connsiteX50" fmla="*/ 213186 w 1442561"/>
                <a:gd name="connsiteY50" fmla="*/ 94247 h 95685"/>
                <a:gd name="connsiteX51" fmla="*/ 213186 w 1442561"/>
                <a:gd name="connsiteY51" fmla="*/ 58821 h 95685"/>
                <a:gd name="connsiteX52" fmla="*/ 203122 w 1442561"/>
                <a:gd name="connsiteY52" fmla="*/ 44961 h 95685"/>
                <a:gd name="connsiteX53" fmla="*/ 192927 w 1442561"/>
                <a:gd name="connsiteY53" fmla="*/ 52417 h 95685"/>
                <a:gd name="connsiteX54" fmla="*/ 192273 w 1442561"/>
                <a:gd name="connsiteY54" fmla="*/ 57384 h 95685"/>
                <a:gd name="connsiteX55" fmla="*/ 192273 w 1442561"/>
                <a:gd name="connsiteY55" fmla="*/ 94247 h 95685"/>
                <a:gd name="connsiteX56" fmla="*/ 172407 w 1442561"/>
                <a:gd name="connsiteY56" fmla="*/ 94247 h 95685"/>
                <a:gd name="connsiteX57" fmla="*/ 172407 w 1442561"/>
                <a:gd name="connsiteY57" fmla="*/ 50718 h 95685"/>
                <a:gd name="connsiteX58" fmla="*/ 266892 w 1442561"/>
                <a:gd name="connsiteY58" fmla="*/ 12547 h 95685"/>
                <a:gd name="connsiteX59" fmla="*/ 256174 w 1442561"/>
                <a:gd name="connsiteY59" fmla="*/ 22481 h 95685"/>
                <a:gd name="connsiteX60" fmla="*/ 245849 w 1442561"/>
                <a:gd name="connsiteY60" fmla="*/ 12547 h 95685"/>
                <a:gd name="connsiteX61" fmla="*/ 256436 w 1442561"/>
                <a:gd name="connsiteY61" fmla="*/ 2608 h 95685"/>
                <a:gd name="connsiteX62" fmla="*/ 266892 w 1442561"/>
                <a:gd name="connsiteY62" fmla="*/ 12547 h 95685"/>
                <a:gd name="connsiteX63" fmla="*/ 246372 w 1442561"/>
                <a:gd name="connsiteY63" fmla="*/ 94247 h 95685"/>
                <a:gd name="connsiteX64" fmla="*/ 246372 w 1442561"/>
                <a:gd name="connsiteY64" fmla="*/ 30323 h 95685"/>
                <a:gd name="connsiteX65" fmla="*/ 266244 w 1442561"/>
                <a:gd name="connsiteY65" fmla="*/ 30323 h 95685"/>
                <a:gd name="connsiteX66" fmla="*/ 266244 w 1442561"/>
                <a:gd name="connsiteY66" fmla="*/ 94247 h 95685"/>
                <a:gd name="connsiteX67" fmla="*/ 246372 w 1442561"/>
                <a:gd name="connsiteY67" fmla="*/ 94247 h 95685"/>
                <a:gd name="connsiteX68" fmla="*/ 281923 w 1442561"/>
                <a:gd name="connsiteY68" fmla="*/ 94247 h 95685"/>
                <a:gd name="connsiteX69" fmla="*/ 281923 w 1442561"/>
                <a:gd name="connsiteY69" fmla="*/ 44961 h 95685"/>
                <a:gd name="connsiteX70" fmla="*/ 273427 w 1442561"/>
                <a:gd name="connsiteY70" fmla="*/ 44961 h 95685"/>
                <a:gd name="connsiteX71" fmla="*/ 273427 w 1442561"/>
                <a:gd name="connsiteY71" fmla="*/ 30323 h 95685"/>
                <a:gd name="connsiteX72" fmla="*/ 281923 w 1442561"/>
                <a:gd name="connsiteY72" fmla="*/ 30323 h 95685"/>
                <a:gd name="connsiteX73" fmla="*/ 281923 w 1442561"/>
                <a:gd name="connsiteY73" fmla="*/ 27709 h 95685"/>
                <a:gd name="connsiteX74" fmla="*/ 315257 w 1442561"/>
                <a:gd name="connsiteY74" fmla="*/ 0 h 95685"/>
                <a:gd name="connsiteX75" fmla="*/ 334078 w 1442561"/>
                <a:gd name="connsiteY75" fmla="*/ 3921 h 95685"/>
                <a:gd name="connsiteX76" fmla="*/ 330288 w 1442561"/>
                <a:gd name="connsiteY76" fmla="*/ 18952 h 95685"/>
                <a:gd name="connsiteX77" fmla="*/ 315780 w 1442561"/>
                <a:gd name="connsiteY77" fmla="*/ 15678 h 95685"/>
                <a:gd name="connsiteX78" fmla="*/ 301664 w 1442561"/>
                <a:gd name="connsiteY78" fmla="*/ 28101 h 95685"/>
                <a:gd name="connsiteX79" fmla="*/ 301664 w 1442561"/>
                <a:gd name="connsiteY79" fmla="*/ 30323 h 95685"/>
                <a:gd name="connsiteX80" fmla="*/ 340489 w 1442561"/>
                <a:gd name="connsiteY80" fmla="*/ 30323 h 95685"/>
                <a:gd name="connsiteX81" fmla="*/ 340489 w 1442561"/>
                <a:gd name="connsiteY81" fmla="*/ 94247 h 95685"/>
                <a:gd name="connsiteX82" fmla="*/ 320616 w 1442561"/>
                <a:gd name="connsiteY82" fmla="*/ 94247 h 95685"/>
                <a:gd name="connsiteX83" fmla="*/ 320616 w 1442561"/>
                <a:gd name="connsiteY83" fmla="*/ 44961 h 95685"/>
                <a:gd name="connsiteX84" fmla="*/ 301789 w 1442561"/>
                <a:gd name="connsiteY84" fmla="*/ 44961 h 95685"/>
                <a:gd name="connsiteX85" fmla="*/ 301789 w 1442561"/>
                <a:gd name="connsiteY85" fmla="*/ 94247 h 95685"/>
                <a:gd name="connsiteX86" fmla="*/ 281923 w 1442561"/>
                <a:gd name="connsiteY86" fmla="*/ 94247 h 95685"/>
                <a:gd name="connsiteX87" fmla="*/ 401782 w 1442561"/>
                <a:gd name="connsiteY87" fmla="*/ 92548 h 95685"/>
                <a:gd name="connsiteX88" fmla="*/ 384006 w 1442561"/>
                <a:gd name="connsiteY88" fmla="*/ 95554 h 95685"/>
                <a:gd name="connsiteX89" fmla="*/ 350149 w 1442561"/>
                <a:gd name="connsiteY89" fmla="*/ 62873 h 95685"/>
                <a:gd name="connsiteX90" fmla="*/ 386751 w 1442561"/>
                <a:gd name="connsiteY90" fmla="*/ 28885 h 95685"/>
                <a:gd name="connsiteX91" fmla="*/ 401912 w 1442561"/>
                <a:gd name="connsiteY91" fmla="*/ 31368 h 95685"/>
                <a:gd name="connsiteX92" fmla="*/ 398775 w 1442561"/>
                <a:gd name="connsiteY92" fmla="*/ 46137 h 95685"/>
                <a:gd name="connsiteX93" fmla="*/ 387660 w 1442561"/>
                <a:gd name="connsiteY93" fmla="*/ 44177 h 95685"/>
                <a:gd name="connsiteX94" fmla="*/ 370538 w 1442561"/>
                <a:gd name="connsiteY94" fmla="*/ 62089 h 95685"/>
                <a:gd name="connsiteX95" fmla="*/ 388058 w 1442561"/>
                <a:gd name="connsiteY95" fmla="*/ 80001 h 95685"/>
                <a:gd name="connsiteX96" fmla="*/ 399429 w 1442561"/>
                <a:gd name="connsiteY96" fmla="*/ 77904 h 95685"/>
                <a:gd name="connsiteX97" fmla="*/ 401782 w 1442561"/>
                <a:gd name="connsiteY97" fmla="*/ 92548 h 95685"/>
                <a:gd name="connsiteX98" fmla="*/ 463865 w 1442561"/>
                <a:gd name="connsiteY98" fmla="*/ 78819 h 95685"/>
                <a:gd name="connsiteX99" fmla="*/ 464910 w 1442561"/>
                <a:gd name="connsiteY99" fmla="*/ 94247 h 95685"/>
                <a:gd name="connsiteX100" fmla="*/ 446998 w 1442561"/>
                <a:gd name="connsiteY100" fmla="*/ 94247 h 95685"/>
                <a:gd name="connsiteX101" fmla="*/ 445822 w 1442561"/>
                <a:gd name="connsiteY101" fmla="*/ 87843 h 95685"/>
                <a:gd name="connsiteX102" fmla="*/ 445430 w 1442561"/>
                <a:gd name="connsiteY102" fmla="*/ 87843 h 95685"/>
                <a:gd name="connsiteX103" fmla="*/ 427132 w 1442561"/>
                <a:gd name="connsiteY103" fmla="*/ 95685 h 95685"/>
                <a:gd name="connsiteX104" fmla="*/ 406481 w 1442561"/>
                <a:gd name="connsiteY104" fmla="*/ 76074 h 95685"/>
                <a:gd name="connsiteX105" fmla="*/ 443998 w 1442561"/>
                <a:gd name="connsiteY105" fmla="*/ 51633 h 95685"/>
                <a:gd name="connsiteX106" fmla="*/ 443998 w 1442561"/>
                <a:gd name="connsiteY106" fmla="*/ 50843 h 95685"/>
                <a:gd name="connsiteX107" fmla="*/ 432366 w 1442561"/>
                <a:gd name="connsiteY107" fmla="*/ 42478 h 95685"/>
                <a:gd name="connsiteX108" fmla="*/ 414721 w 1442561"/>
                <a:gd name="connsiteY108" fmla="*/ 47314 h 95685"/>
                <a:gd name="connsiteX109" fmla="*/ 411061 w 1442561"/>
                <a:gd name="connsiteY109" fmla="*/ 34505 h 95685"/>
                <a:gd name="connsiteX110" fmla="*/ 435901 w 1442561"/>
                <a:gd name="connsiteY110" fmla="*/ 28754 h 95685"/>
                <a:gd name="connsiteX111" fmla="*/ 463871 w 1442561"/>
                <a:gd name="connsiteY111" fmla="*/ 56463 h 95685"/>
                <a:gd name="connsiteX112" fmla="*/ 463871 w 1442561"/>
                <a:gd name="connsiteY112" fmla="*/ 78819 h 95685"/>
                <a:gd name="connsiteX113" fmla="*/ 444652 w 1442561"/>
                <a:gd name="connsiteY113" fmla="*/ 64049 h 95685"/>
                <a:gd name="connsiteX114" fmla="*/ 426092 w 1442561"/>
                <a:gd name="connsiteY114" fmla="*/ 74113 h 95685"/>
                <a:gd name="connsiteX115" fmla="*/ 433934 w 1442561"/>
                <a:gd name="connsiteY115" fmla="*/ 81694 h 95685"/>
                <a:gd name="connsiteX116" fmla="*/ 444259 w 1442561"/>
                <a:gd name="connsiteY116" fmla="*/ 74375 h 95685"/>
                <a:gd name="connsiteX117" fmla="*/ 444652 w 1442561"/>
                <a:gd name="connsiteY117" fmla="*/ 70977 h 95685"/>
                <a:gd name="connsiteX118" fmla="*/ 444652 w 1442561"/>
                <a:gd name="connsiteY118" fmla="*/ 64049 h 95685"/>
                <a:gd name="connsiteX119" fmla="*/ 525033 w 1442561"/>
                <a:gd name="connsiteY119" fmla="*/ 92548 h 95685"/>
                <a:gd name="connsiteX120" fmla="*/ 507257 w 1442561"/>
                <a:gd name="connsiteY120" fmla="*/ 95554 h 95685"/>
                <a:gd name="connsiteX121" fmla="*/ 473400 w 1442561"/>
                <a:gd name="connsiteY121" fmla="*/ 62873 h 95685"/>
                <a:gd name="connsiteX122" fmla="*/ 510002 w 1442561"/>
                <a:gd name="connsiteY122" fmla="*/ 28885 h 95685"/>
                <a:gd name="connsiteX123" fmla="*/ 525164 w 1442561"/>
                <a:gd name="connsiteY123" fmla="*/ 31368 h 95685"/>
                <a:gd name="connsiteX124" fmla="*/ 522027 w 1442561"/>
                <a:gd name="connsiteY124" fmla="*/ 46137 h 95685"/>
                <a:gd name="connsiteX125" fmla="*/ 510911 w 1442561"/>
                <a:gd name="connsiteY125" fmla="*/ 44177 h 95685"/>
                <a:gd name="connsiteX126" fmla="*/ 493789 w 1442561"/>
                <a:gd name="connsiteY126" fmla="*/ 62089 h 95685"/>
                <a:gd name="connsiteX127" fmla="*/ 511309 w 1442561"/>
                <a:gd name="connsiteY127" fmla="*/ 80001 h 95685"/>
                <a:gd name="connsiteX128" fmla="*/ 522680 w 1442561"/>
                <a:gd name="connsiteY128" fmla="*/ 77904 h 95685"/>
                <a:gd name="connsiteX129" fmla="*/ 525033 w 1442561"/>
                <a:gd name="connsiteY129" fmla="*/ 92548 h 95685"/>
                <a:gd name="connsiteX130" fmla="*/ 553912 w 1442561"/>
                <a:gd name="connsiteY130" fmla="*/ 12547 h 95685"/>
                <a:gd name="connsiteX131" fmla="*/ 543194 w 1442561"/>
                <a:gd name="connsiteY131" fmla="*/ 22481 h 95685"/>
                <a:gd name="connsiteX132" fmla="*/ 532869 w 1442561"/>
                <a:gd name="connsiteY132" fmla="*/ 12547 h 95685"/>
                <a:gd name="connsiteX133" fmla="*/ 543456 w 1442561"/>
                <a:gd name="connsiteY133" fmla="*/ 2608 h 95685"/>
                <a:gd name="connsiteX134" fmla="*/ 553912 w 1442561"/>
                <a:gd name="connsiteY134" fmla="*/ 12547 h 95685"/>
                <a:gd name="connsiteX135" fmla="*/ 533392 w 1442561"/>
                <a:gd name="connsiteY135" fmla="*/ 94247 h 95685"/>
                <a:gd name="connsiteX136" fmla="*/ 533392 w 1442561"/>
                <a:gd name="connsiteY136" fmla="*/ 30323 h 95685"/>
                <a:gd name="connsiteX137" fmla="*/ 553258 w 1442561"/>
                <a:gd name="connsiteY137" fmla="*/ 30323 h 95685"/>
                <a:gd name="connsiteX138" fmla="*/ 553258 w 1442561"/>
                <a:gd name="connsiteY138" fmla="*/ 94247 h 95685"/>
                <a:gd name="connsiteX139" fmla="*/ 533392 w 1442561"/>
                <a:gd name="connsiteY139" fmla="*/ 94247 h 95685"/>
                <a:gd name="connsiteX140" fmla="*/ 629724 w 1442561"/>
                <a:gd name="connsiteY140" fmla="*/ 61566 h 95685"/>
                <a:gd name="connsiteX141" fmla="*/ 595998 w 1442561"/>
                <a:gd name="connsiteY141" fmla="*/ 95685 h 95685"/>
                <a:gd name="connsiteX142" fmla="*/ 562924 w 1442561"/>
                <a:gd name="connsiteY142" fmla="*/ 62742 h 95685"/>
                <a:gd name="connsiteX143" fmla="*/ 597174 w 1442561"/>
                <a:gd name="connsiteY143" fmla="*/ 28754 h 95685"/>
                <a:gd name="connsiteX144" fmla="*/ 629724 w 1442561"/>
                <a:gd name="connsiteY144" fmla="*/ 61566 h 95685"/>
                <a:gd name="connsiteX145" fmla="*/ 583450 w 1442561"/>
                <a:gd name="connsiteY145" fmla="*/ 62220 h 95685"/>
                <a:gd name="connsiteX146" fmla="*/ 596520 w 1442561"/>
                <a:gd name="connsiteY146" fmla="*/ 81433 h 95685"/>
                <a:gd name="connsiteX147" fmla="*/ 609198 w 1442561"/>
                <a:gd name="connsiteY147" fmla="*/ 62083 h 95685"/>
                <a:gd name="connsiteX148" fmla="*/ 596520 w 1442561"/>
                <a:gd name="connsiteY148" fmla="*/ 42995 h 95685"/>
                <a:gd name="connsiteX149" fmla="*/ 583450 w 1442561"/>
                <a:gd name="connsiteY149" fmla="*/ 62220 h 95685"/>
                <a:gd name="connsiteX150" fmla="*/ 617047 w 1442561"/>
                <a:gd name="connsiteY150" fmla="*/ 2477 h 95685"/>
                <a:gd name="connsiteX151" fmla="*/ 601095 w 1442561"/>
                <a:gd name="connsiteY151" fmla="*/ 22350 h 95685"/>
                <a:gd name="connsiteX152" fmla="*/ 587502 w 1442561"/>
                <a:gd name="connsiteY152" fmla="*/ 22350 h 95685"/>
                <a:gd name="connsiteX153" fmla="*/ 598742 w 1442561"/>
                <a:gd name="connsiteY153" fmla="*/ 2477 h 95685"/>
                <a:gd name="connsiteX154" fmla="*/ 617047 w 1442561"/>
                <a:gd name="connsiteY154" fmla="*/ 2477 h 95685"/>
                <a:gd name="connsiteX155" fmla="*/ 639390 w 1442561"/>
                <a:gd name="connsiteY155" fmla="*/ 50718 h 95685"/>
                <a:gd name="connsiteX156" fmla="*/ 638868 w 1442561"/>
                <a:gd name="connsiteY156" fmla="*/ 30323 h 95685"/>
                <a:gd name="connsiteX157" fmla="*/ 656120 w 1442561"/>
                <a:gd name="connsiteY157" fmla="*/ 30323 h 95685"/>
                <a:gd name="connsiteX158" fmla="*/ 657035 w 1442561"/>
                <a:gd name="connsiteY158" fmla="*/ 39210 h 95685"/>
                <a:gd name="connsiteX159" fmla="*/ 657427 w 1442561"/>
                <a:gd name="connsiteY159" fmla="*/ 39210 h 95685"/>
                <a:gd name="connsiteX160" fmla="*/ 677163 w 1442561"/>
                <a:gd name="connsiteY160" fmla="*/ 28885 h 95685"/>
                <a:gd name="connsiteX161" fmla="*/ 700036 w 1442561"/>
                <a:gd name="connsiteY161" fmla="*/ 56469 h 95685"/>
                <a:gd name="connsiteX162" fmla="*/ 700036 w 1442561"/>
                <a:gd name="connsiteY162" fmla="*/ 94247 h 95685"/>
                <a:gd name="connsiteX163" fmla="*/ 680163 w 1442561"/>
                <a:gd name="connsiteY163" fmla="*/ 94247 h 95685"/>
                <a:gd name="connsiteX164" fmla="*/ 680163 w 1442561"/>
                <a:gd name="connsiteY164" fmla="*/ 58821 h 95685"/>
                <a:gd name="connsiteX165" fmla="*/ 670099 w 1442561"/>
                <a:gd name="connsiteY165" fmla="*/ 44961 h 95685"/>
                <a:gd name="connsiteX166" fmla="*/ 659905 w 1442561"/>
                <a:gd name="connsiteY166" fmla="*/ 52417 h 95685"/>
                <a:gd name="connsiteX167" fmla="*/ 659251 w 1442561"/>
                <a:gd name="connsiteY167" fmla="*/ 57384 h 95685"/>
                <a:gd name="connsiteX168" fmla="*/ 659251 w 1442561"/>
                <a:gd name="connsiteY168" fmla="*/ 94247 h 95685"/>
                <a:gd name="connsiteX169" fmla="*/ 639384 w 1442561"/>
                <a:gd name="connsiteY169" fmla="*/ 94247 h 95685"/>
                <a:gd name="connsiteX170" fmla="*/ 639384 w 1442561"/>
                <a:gd name="connsiteY170" fmla="*/ 50718 h 95685"/>
                <a:gd name="connsiteX171" fmla="*/ 757675 w 1442561"/>
                <a:gd name="connsiteY171" fmla="*/ 6143 h 95685"/>
                <a:gd name="connsiteX172" fmla="*/ 757675 w 1442561"/>
                <a:gd name="connsiteY172" fmla="*/ 56730 h 95685"/>
                <a:gd name="connsiteX173" fmla="*/ 773627 w 1442561"/>
                <a:gd name="connsiteY173" fmla="*/ 79740 h 95685"/>
                <a:gd name="connsiteX174" fmla="*/ 789834 w 1442561"/>
                <a:gd name="connsiteY174" fmla="*/ 56730 h 95685"/>
                <a:gd name="connsiteX175" fmla="*/ 789834 w 1442561"/>
                <a:gd name="connsiteY175" fmla="*/ 6143 h 95685"/>
                <a:gd name="connsiteX176" fmla="*/ 809706 w 1442561"/>
                <a:gd name="connsiteY176" fmla="*/ 6143 h 95685"/>
                <a:gd name="connsiteX177" fmla="*/ 809706 w 1442561"/>
                <a:gd name="connsiteY177" fmla="*/ 55548 h 95685"/>
                <a:gd name="connsiteX178" fmla="*/ 772967 w 1442561"/>
                <a:gd name="connsiteY178" fmla="*/ 95685 h 95685"/>
                <a:gd name="connsiteX179" fmla="*/ 737809 w 1442561"/>
                <a:gd name="connsiteY179" fmla="*/ 55287 h 95685"/>
                <a:gd name="connsiteX180" fmla="*/ 737809 w 1442561"/>
                <a:gd name="connsiteY180" fmla="*/ 6137 h 95685"/>
                <a:gd name="connsiteX181" fmla="*/ 757675 w 1442561"/>
                <a:gd name="connsiteY181" fmla="*/ 6137 h 95685"/>
                <a:gd name="connsiteX182" fmla="*/ 823673 w 1442561"/>
                <a:gd name="connsiteY182" fmla="*/ 50718 h 95685"/>
                <a:gd name="connsiteX183" fmla="*/ 823150 w 1442561"/>
                <a:gd name="connsiteY183" fmla="*/ 30323 h 95685"/>
                <a:gd name="connsiteX184" fmla="*/ 840403 w 1442561"/>
                <a:gd name="connsiteY184" fmla="*/ 30323 h 95685"/>
                <a:gd name="connsiteX185" fmla="*/ 841318 w 1442561"/>
                <a:gd name="connsiteY185" fmla="*/ 39210 h 95685"/>
                <a:gd name="connsiteX186" fmla="*/ 841710 w 1442561"/>
                <a:gd name="connsiteY186" fmla="*/ 39210 h 95685"/>
                <a:gd name="connsiteX187" fmla="*/ 861446 w 1442561"/>
                <a:gd name="connsiteY187" fmla="*/ 28885 h 95685"/>
                <a:gd name="connsiteX188" fmla="*/ 884325 w 1442561"/>
                <a:gd name="connsiteY188" fmla="*/ 56469 h 95685"/>
                <a:gd name="connsiteX189" fmla="*/ 884325 w 1442561"/>
                <a:gd name="connsiteY189" fmla="*/ 94247 h 95685"/>
                <a:gd name="connsiteX190" fmla="*/ 864452 w 1442561"/>
                <a:gd name="connsiteY190" fmla="*/ 94247 h 95685"/>
                <a:gd name="connsiteX191" fmla="*/ 864452 w 1442561"/>
                <a:gd name="connsiteY191" fmla="*/ 58821 h 95685"/>
                <a:gd name="connsiteX192" fmla="*/ 854388 w 1442561"/>
                <a:gd name="connsiteY192" fmla="*/ 44961 h 95685"/>
                <a:gd name="connsiteX193" fmla="*/ 844193 w 1442561"/>
                <a:gd name="connsiteY193" fmla="*/ 52417 h 95685"/>
                <a:gd name="connsiteX194" fmla="*/ 843540 w 1442561"/>
                <a:gd name="connsiteY194" fmla="*/ 57384 h 95685"/>
                <a:gd name="connsiteX195" fmla="*/ 843540 w 1442561"/>
                <a:gd name="connsiteY195" fmla="*/ 94247 h 95685"/>
                <a:gd name="connsiteX196" fmla="*/ 823667 w 1442561"/>
                <a:gd name="connsiteY196" fmla="*/ 94247 h 95685"/>
                <a:gd name="connsiteX197" fmla="*/ 823667 w 1442561"/>
                <a:gd name="connsiteY197" fmla="*/ 50718 h 95685"/>
                <a:gd name="connsiteX198" fmla="*/ 918182 w 1442561"/>
                <a:gd name="connsiteY198" fmla="*/ 12547 h 95685"/>
                <a:gd name="connsiteX199" fmla="*/ 907459 w 1442561"/>
                <a:gd name="connsiteY199" fmla="*/ 22481 h 95685"/>
                <a:gd name="connsiteX200" fmla="*/ 897133 w 1442561"/>
                <a:gd name="connsiteY200" fmla="*/ 12547 h 95685"/>
                <a:gd name="connsiteX201" fmla="*/ 907720 w 1442561"/>
                <a:gd name="connsiteY201" fmla="*/ 2608 h 95685"/>
                <a:gd name="connsiteX202" fmla="*/ 918182 w 1442561"/>
                <a:gd name="connsiteY202" fmla="*/ 12547 h 95685"/>
                <a:gd name="connsiteX203" fmla="*/ 897650 w 1442561"/>
                <a:gd name="connsiteY203" fmla="*/ 94247 h 95685"/>
                <a:gd name="connsiteX204" fmla="*/ 897650 w 1442561"/>
                <a:gd name="connsiteY204" fmla="*/ 30323 h 95685"/>
                <a:gd name="connsiteX205" fmla="*/ 917523 w 1442561"/>
                <a:gd name="connsiteY205" fmla="*/ 30323 h 95685"/>
                <a:gd name="connsiteX206" fmla="*/ 917523 w 1442561"/>
                <a:gd name="connsiteY206" fmla="*/ 94247 h 95685"/>
                <a:gd name="connsiteX207" fmla="*/ 897650 w 1442561"/>
                <a:gd name="connsiteY207" fmla="*/ 94247 h 95685"/>
                <a:gd name="connsiteX208" fmla="*/ 945623 w 1442561"/>
                <a:gd name="connsiteY208" fmla="*/ 30323 h 95685"/>
                <a:gd name="connsiteX209" fmla="*/ 954256 w 1442561"/>
                <a:gd name="connsiteY209" fmla="*/ 59998 h 95685"/>
                <a:gd name="connsiteX210" fmla="*/ 957909 w 1442561"/>
                <a:gd name="connsiteY210" fmla="*/ 75551 h 95685"/>
                <a:gd name="connsiteX211" fmla="*/ 958301 w 1442561"/>
                <a:gd name="connsiteY211" fmla="*/ 75551 h 95685"/>
                <a:gd name="connsiteX212" fmla="*/ 961830 w 1442561"/>
                <a:gd name="connsiteY212" fmla="*/ 59998 h 95685"/>
                <a:gd name="connsiteX213" fmla="*/ 970071 w 1442561"/>
                <a:gd name="connsiteY213" fmla="*/ 30323 h 95685"/>
                <a:gd name="connsiteX214" fmla="*/ 990983 w 1442561"/>
                <a:gd name="connsiteY214" fmla="*/ 30323 h 95685"/>
                <a:gd name="connsiteX215" fmla="*/ 967189 w 1442561"/>
                <a:gd name="connsiteY215" fmla="*/ 94247 h 95685"/>
                <a:gd name="connsiteX216" fmla="*/ 947317 w 1442561"/>
                <a:gd name="connsiteY216" fmla="*/ 94247 h 95685"/>
                <a:gd name="connsiteX217" fmla="*/ 924052 w 1442561"/>
                <a:gd name="connsiteY217" fmla="*/ 30323 h 95685"/>
                <a:gd name="connsiteX218" fmla="*/ 945623 w 1442561"/>
                <a:gd name="connsiteY218" fmla="*/ 30323 h 95685"/>
                <a:gd name="connsiteX219" fmla="*/ 1010843 w 1442561"/>
                <a:gd name="connsiteY219" fmla="*/ 68624 h 95685"/>
                <a:gd name="connsiteX220" fmla="*/ 1028880 w 1442561"/>
                <a:gd name="connsiteY220" fmla="*/ 80779 h 95685"/>
                <a:gd name="connsiteX221" fmla="*/ 1046531 w 1442561"/>
                <a:gd name="connsiteY221" fmla="*/ 78035 h 95685"/>
                <a:gd name="connsiteX222" fmla="*/ 1049145 w 1442561"/>
                <a:gd name="connsiteY222" fmla="*/ 91503 h 95685"/>
                <a:gd name="connsiteX223" fmla="*/ 1026005 w 1442561"/>
                <a:gd name="connsiteY223" fmla="*/ 95554 h 95685"/>
                <a:gd name="connsiteX224" fmla="*/ 991886 w 1442561"/>
                <a:gd name="connsiteY224" fmla="*/ 63004 h 95685"/>
                <a:gd name="connsiteX225" fmla="*/ 1024175 w 1442561"/>
                <a:gd name="connsiteY225" fmla="*/ 28885 h 95685"/>
                <a:gd name="connsiteX226" fmla="*/ 1052674 w 1442561"/>
                <a:gd name="connsiteY226" fmla="*/ 60782 h 95685"/>
                <a:gd name="connsiteX227" fmla="*/ 1052020 w 1442561"/>
                <a:gd name="connsiteY227" fmla="*/ 68624 h 95685"/>
                <a:gd name="connsiteX228" fmla="*/ 1010843 w 1442561"/>
                <a:gd name="connsiteY228" fmla="*/ 68624 h 95685"/>
                <a:gd name="connsiteX229" fmla="*/ 1034245 w 1442561"/>
                <a:gd name="connsiteY229" fmla="*/ 55025 h 95685"/>
                <a:gd name="connsiteX230" fmla="*/ 1022999 w 1442561"/>
                <a:gd name="connsiteY230" fmla="*/ 42086 h 95685"/>
                <a:gd name="connsiteX231" fmla="*/ 1010713 w 1442561"/>
                <a:gd name="connsiteY231" fmla="*/ 55025 h 95685"/>
                <a:gd name="connsiteX232" fmla="*/ 1034245 w 1442561"/>
                <a:gd name="connsiteY232" fmla="*/ 55025 h 95685"/>
                <a:gd name="connsiteX233" fmla="*/ 1061948 w 1442561"/>
                <a:gd name="connsiteY233" fmla="*/ 51366 h 95685"/>
                <a:gd name="connsiteX234" fmla="*/ 1061425 w 1442561"/>
                <a:gd name="connsiteY234" fmla="*/ 30323 h 95685"/>
                <a:gd name="connsiteX235" fmla="*/ 1078416 w 1442561"/>
                <a:gd name="connsiteY235" fmla="*/ 30323 h 95685"/>
                <a:gd name="connsiteX236" fmla="*/ 1079200 w 1442561"/>
                <a:gd name="connsiteY236" fmla="*/ 42086 h 95685"/>
                <a:gd name="connsiteX237" fmla="*/ 1079723 w 1442561"/>
                <a:gd name="connsiteY237" fmla="*/ 42086 h 95685"/>
                <a:gd name="connsiteX238" fmla="*/ 1096975 w 1442561"/>
                <a:gd name="connsiteY238" fmla="*/ 28754 h 95685"/>
                <a:gd name="connsiteX239" fmla="*/ 1101158 w 1442561"/>
                <a:gd name="connsiteY239" fmla="*/ 29140 h 95685"/>
                <a:gd name="connsiteX240" fmla="*/ 1101158 w 1442561"/>
                <a:gd name="connsiteY240" fmla="*/ 47831 h 95685"/>
                <a:gd name="connsiteX241" fmla="*/ 1095805 w 1442561"/>
                <a:gd name="connsiteY241" fmla="*/ 47308 h 95685"/>
                <a:gd name="connsiteX242" fmla="*/ 1082206 w 1442561"/>
                <a:gd name="connsiteY242" fmla="*/ 57372 h 95685"/>
                <a:gd name="connsiteX243" fmla="*/ 1081820 w 1442561"/>
                <a:gd name="connsiteY243" fmla="*/ 61816 h 95685"/>
                <a:gd name="connsiteX244" fmla="*/ 1081820 w 1442561"/>
                <a:gd name="connsiteY244" fmla="*/ 94236 h 95685"/>
                <a:gd name="connsiteX245" fmla="*/ 1061948 w 1442561"/>
                <a:gd name="connsiteY245" fmla="*/ 94236 h 95685"/>
                <a:gd name="connsiteX246" fmla="*/ 1061948 w 1442561"/>
                <a:gd name="connsiteY246" fmla="*/ 51366 h 95685"/>
                <a:gd name="connsiteX247" fmla="*/ 1108869 w 1442561"/>
                <a:gd name="connsiteY247" fmla="*/ 76989 h 95685"/>
                <a:gd name="connsiteX248" fmla="*/ 1125991 w 1442561"/>
                <a:gd name="connsiteY248" fmla="*/ 81694 h 95685"/>
                <a:gd name="connsiteX249" fmla="*/ 1134493 w 1442561"/>
                <a:gd name="connsiteY249" fmla="*/ 76460 h 95685"/>
                <a:gd name="connsiteX250" fmla="*/ 1125213 w 1442561"/>
                <a:gd name="connsiteY250" fmla="*/ 69010 h 95685"/>
                <a:gd name="connsiteX251" fmla="*/ 1106915 w 1442561"/>
                <a:gd name="connsiteY251" fmla="*/ 49797 h 95685"/>
                <a:gd name="connsiteX252" fmla="*/ 1132924 w 1442561"/>
                <a:gd name="connsiteY252" fmla="*/ 28754 h 95685"/>
                <a:gd name="connsiteX253" fmla="*/ 1150836 w 1442561"/>
                <a:gd name="connsiteY253" fmla="*/ 32545 h 95685"/>
                <a:gd name="connsiteX254" fmla="*/ 1147438 w 1442561"/>
                <a:gd name="connsiteY254" fmla="*/ 46274 h 95685"/>
                <a:gd name="connsiteX255" fmla="*/ 1133584 w 1442561"/>
                <a:gd name="connsiteY255" fmla="*/ 42615 h 95685"/>
                <a:gd name="connsiteX256" fmla="*/ 1126003 w 1442561"/>
                <a:gd name="connsiteY256" fmla="*/ 47712 h 95685"/>
                <a:gd name="connsiteX257" fmla="*/ 1136328 w 1442561"/>
                <a:gd name="connsiteY257" fmla="*/ 55162 h 95685"/>
                <a:gd name="connsiteX258" fmla="*/ 1153581 w 1442561"/>
                <a:gd name="connsiteY258" fmla="*/ 74898 h 95685"/>
                <a:gd name="connsiteX259" fmla="*/ 1125997 w 1442561"/>
                <a:gd name="connsiteY259" fmla="*/ 95685 h 95685"/>
                <a:gd name="connsiteX260" fmla="*/ 1105340 w 1442561"/>
                <a:gd name="connsiteY260" fmla="*/ 91105 h 95685"/>
                <a:gd name="connsiteX261" fmla="*/ 1108869 w 1442561"/>
                <a:gd name="connsiteY261" fmla="*/ 76989 h 95685"/>
                <a:gd name="connsiteX262" fmla="*/ 1183630 w 1442561"/>
                <a:gd name="connsiteY262" fmla="*/ 12547 h 95685"/>
                <a:gd name="connsiteX263" fmla="*/ 1172913 w 1442561"/>
                <a:gd name="connsiteY263" fmla="*/ 22481 h 95685"/>
                <a:gd name="connsiteX264" fmla="*/ 1162588 w 1442561"/>
                <a:gd name="connsiteY264" fmla="*/ 12547 h 95685"/>
                <a:gd name="connsiteX265" fmla="*/ 1173174 w 1442561"/>
                <a:gd name="connsiteY265" fmla="*/ 2608 h 95685"/>
                <a:gd name="connsiteX266" fmla="*/ 1183630 w 1442561"/>
                <a:gd name="connsiteY266" fmla="*/ 12547 h 95685"/>
                <a:gd name="connsiteX267" fmla="*/ 1163110 w 1442561"/>
                <a:gd name="connsiteY267" fmla="*/ 94247 h 95685"/>
                <a:gd name="connsiteX268" fmla="*/ 1163110 w 1442561"/>
                <a:gd name="connsiteY268" fmla="*/ 30323 h 95685"/>
                <a:gd name="connsiteX269" fmla="*/ 1182983 w 1442561"/>
                <a:gd name="connsiteY269" fmla="*/ 30323 h 95685"/>
                <a:gd name="connsiteX270" fmla="*/ 1182983 w 1442561"/>
                <a:gd name="connsiteY270" fmla="*/ 94247 h 95685"/>
                <a:gd name="connsiteX271" fmla="*/ 1163110 w 1442561"/>
                <a:gd name="connsiteY271" fmla="*/ 94247 h 95685"/>
                <a:gd name="connsiteX272" fmla="*/ 1218528 w 1442561"/>
                <a:gd name="connsiteY272" fmla="*/ 13070 h 95685"/>
                <a:gd name="connsiteX273" fmla="*/ 1218528 w 1442561"/>
                <a:gd name="connsiteY273" fmla="*/ 30323 h 95685"/>
                <a:gd name="connsiteX274" fmla="*/ 1232774 w 1442561"/>
                <a:gd name="connsiteY274" fmla="*/ 30323 h 95685"/>
                <a:gd name="connsiteX275" fmla="*/ 1232774 w 1442561"/>
                <a:gd name="connsiteY275" fmla="*/ 44961 h 95685"/>
                <a:gd name="connsiteX276" fmla="*/ 1218528 w 1442561"/>
                <a:gd name="connsiteY276" fmla="*/ 44961 h 95685"/>
                <a:gd name="connsiteX277" fmla="*/ 1218528 w 1442561"/>
                <a:gd name="connsiteY277" fmla="*/ 68095 h 95685"/>
                <a:gd name="connsiteX278" fmla="*/ 1226370 w 1442561"/>
                <a:gd name="connsiteY278" fmla="*/ 79341 h 95685"/>
                <a:gd name="connsiteX279" fmla="*/ 1232251 w 1442561"/>
                <a:gd name="connsiteY279" fmla="*/ 78819 h 95685"/>
                <a:gd name="connsiteX280" fmla="*/ 1232388 w 1442561"/>
                <a:gd name="connsiteY280" fmla="*/ 93849 h 95685"/>
                <a:gd name="connsiteX281" fmla="*/ 1219579 w 1442561"/>
                <a:gd name="connsiteY281" fmla="*/ 95548 h 95685"/>
                <a:gd name="connsiteX282" fmla="*/ 1204549 w 1442561"/>
                <a:gd name="connsiteY282" fmla="*/ 90059 h 95685"/>
                <a:gd name="connsiteX283" fmla="*/ 1199053 w 1442561"/>
                <a:gd name="connsiteY283" fmla="*/ 71107 h 95685"/>
                <a:gd name="connsiteX284" fmla="*/ 1199053 w 1442561"/>
                <a:gd name="connsiteY284" fmla="*/ 44961 h 95685"/>
                <a:gd name="connsiteX285" fmla="*/ 1190557 w 1442561"/>
                <a:gd name="connsiteY285" fmla="*/ 44961 h 95685"/>
                <a:gd name="connsiteX286" fmla="*/ 1190557 w 1442561"/>
                <a:gd name="connsiteY286" fmla="*/ 30323 h 95685"/>
                <a:gd name="connsiteX287" fmla="*/ 1199053 w 1442561"/>
                <a:gd name="connsiteY287" fmla="*/ 30323 h 95685"/>
                <a:gd name="connsiteX288" fmla="*/ 1199053 w 1442561"/>
                <a:gd name="connsiteY288" fmla="*/ 18429 h 95685"/>
                <a:gd name="connsiteX289" fmla="*/ 1218528 w 1442561"/>
                <a:gd name="connsiteY289" fmla="*/ 13070 h 95685"/>
                <a:gd name="connsiteX290" fmla="*/ 1294869 w 1442561"/>
                <a:gd name="connsiteY290" fmla="*/ 78819 h 95685"/>
                <a:gd name="connsiteX291" fmla="*/ 1295915 w 1442561"/>
                <a:gd name="connsiteY291" fmla="*/ 94247 h 95685"/>
                <a:gd name="connsiteX292" fmla="*/ 1278003 w 1442561"/>
                <a:gd name="connsiteY292" fmla="*/ 94247 h 95685"/>
                <a:gd name="connsiteX293" fmla="*/ 1276826 w 1442561"/>
                <a:gd name="connsiteY293" fmla="*/ 87843 h 95685"/>
                <a:gd name="connsiteX294" fmla="*/ 1276440 w 1442561"/>
                <a:gd name="connsiteY294" fmla="*/ 87843 h 95685"/>
                <a:gd name="connsiteX295" fmla="*/ 1258136 w 1442561"/>
                <a:gd name="connsiteY295" fmla="*/ 95685 h 95685"/>
                <a:gd name="connsiteX296" fmla="*/ 1237479 w 1442561"/>
                <a:gd name="connsiteY296" fmla="*/ 76074 h 95685"/>
                <a:gd name="connsiteX297" fmla="*/ 1274996 w 1442561"/>
                <a:gd name="connsiteY297" fmla="*/ 51633 h 95685"/>
                <a:gd name="connsiteX298" fmla="*/ 1274996 w 1442561"/>
                <a:gd name="connsiteY298" fmla="*/ 50843 h 95685"/>
                <a:gd name="connsiteX299" fmla="*/ 1263364 w 1442561"/>
                <a:gd name="connsiteY299" fmla="*/ 42478 h 95685"/>
                <a:gd name="connsiteX300" fmla="*/ 1245714 w 1442561"/>
                <a:gd name="connsiteY300" fmla="*/ 47314 h 95685"/>
                <a:gd name="connsiteX301" fmla="*/ 1242054 w 1442561"/>
                <a:gd name="connsiteY301" fmla="*/ 34505 h 95685"/>
                <a:gd name="connsiteX302" fmla="*/ 1266893 w 1442561"/>
                <a:gd name="connsiteY302" fmla="*/ 28754 h 95685"/>
                <a:gd name="connsiteX303" fmla="*/ 1294869 w 1442561"/>
                <a:gd name="connsiteY303" fmla="*/ 56463 h 95685"/>
                <a:gd name="connsiteX304" fmla="*/ 1294869 w 1442561"/>
                <a:gd name="connsiteY304" fmla="*/ 78819 h 95685"/>
                <a:gd name="connsiteX305" fmla="*/ 1275644 w 1442561"/>
                <a:gd name="connsiteY305" fmla="*/ 64049 h 95685"/>
                <a:gd name="connsiteX306" fmla="*/ 1257084 w 1442561"/>
                <a:gd name="connsiteY306" fmla="*/ 74113 h 95685"/>
                <a:gd name="connsiteX307" fmla="*/ 1264927 w 1442561"/>
                <a:gd name="connsiteY307" fmla="*/ 81694 h 95685"/>
                <a:gd name="connsiteX308" fmla="*/ 1275252 w 1442561"/>
                <a:gd name="connsiteY308" fmla="*/ 74375 h 95685"/>
                <a:gd name="connsiteX309" fmla="*/ 1275638 w 1442561"/>
                <a:gd name="connsiteY309" fmla="*/ 70977 h 95685"/>
                <a:gd name="connsiteX310" fmla="*/ 1275638 w 1442561"/>
                <a:gd name="connsiteY310" fmla="*/ 64049 h 95685"/>
                <a:gd name="connsiteX311" fmla="*/ 1308064 w 1442561"/>
                <a:gd name="connsiteY311" fmla="*/ 51366 h 95685"/>
                <a:gd name="connsiteX312" fmla="*/ 1307535 w 1442561"/>
                <a:gd name="connsiteY312" fmla="*/ 30323 h 95685"/>
                <a:gd name="connsiteX313" fmla="*/ 1324526 w 1442561"/>
                <a:gd name="connsiteY313" fmla="*/ 30323 h 95685"/>
                <a:gd name="connsiteX314" fmla="*/ 1325316 w 1442561"/>
                <a:gd name="connsiteY314" fmla="*/ 42086 h 95685"/>
                <a:gd name="connsiteX315" fmla="*/ 1325839 w 1442561"/>
                <a:gd name="connsiteY315" fmla="*/ 42086 h 95685"/>
                <a:gd name="connsiteX316" fmla="*/ 1343092 w 1442561"/>
                <a:gd name="connsiteY316" fmla="*/ 28754 h 95685"/>
                <a:gd name="connsiteX317" fmla="*/ 1347274 w 1442561"/>
                <a:gd name="connsiteY317" fmla="*/ 29140 h 95685"/>
                <a:gd name="connsiteX318" fmla="*/ 1347274 w 1442561"/>
                <a:gd name="connsiteY318" fmla="*/ 47831 h 95685"/>
                <a:gd name="connsiteX319" fmla="*/ 1341916 w 1442561"/>
                <a:gd name="connsiteY319" fmla="*/ 47308 h 95685"/>
                <a:gd name="connsiteX320" fmla="*/ 1328323 w 1442561"/>
                <a:gd name="connsiteY320" fmla="*/ 57372 h 95685"/>
                <a:gd name="connsiteX321" fmla="*/ 1327931 w 1442561"/>
                <a:gd name="connsiteY321" fmla="*/ 61816 h 95685"/>
                <a:gd name="connsiteX322" fmla="*/ 1327931 w 1442561"/>
                <a:gd name="connsiteY322" fmla="*/ 94236 h 95685"/>
                <a:gd name="connsiteX323" fmla="*/ 1308064 w 1442561"/>
                <a:gd name="connsiteY323" fmla="*/ 94236 h 95685"/>
                <a:gd name="connsiteX324" fmla="*/ 1308064 w 1442561"/>
                <a:gd name="connsiteY324" fmla="*/ 51366 h 95685"/>
                <a:gd name="connsiteX325" fmla="*/ 1375636 w 1442561"/>
                <a:gd name="connsiteY325" fmla="*/ 12547 h 95685"/>
                <a:gd name="connsiteX326" fmla="*/ 1364919 w 1442561"/>
                <a:gd name="connsiteY326" fmla="*/ 22481 h 95685"/>
                <a:gd name="connsiteX327" fmla="*/ 1354594 w 1442561"/>
                <a:gd name="connsiteY327" fmla="*/ 12547 h 95685"/>
                <a:gd name="connsiteX328" fmla="*/ 1365180 w 1442561"/>
                <a:gd name="connsiteY328" fmla="*/ 2608 h 95685"/>
                <a:gd name="connsiteX329" fmla="*/ 1375636 w 1442561"/>
                <a:gd name="connsiteY329" fmla="*/ 12547 h 95685"/>
                <a:gd name="connsiteX330" fmla="*/ 1355116 w 1442561"/>
                <a:gd name="connsiteY330" fmla="*/ 94247 h 95685"/>
                <a:gd name="connsiteX331" fmla="*/ 1355116 w 1442561"/>
                <a:gd name="connsiteY331" fmla="*/ 30323 h 95685"/>
                <a:gd name="connsiteX332" fmla="*/ 1374983 w 1442561"/>
                <a:gd name="connsiteY332" fmla="*/ 30323 h 95685"/>
                <a:gd name="connsiteX333" fmla="*/ 1374983 w 1442561"/>
                <a:gd name="connsiteY333" fmla="*/ 94247 h 95685"/>
                <a:gd name="connsiteX334" fmla="*/ 1355116 w 1442561"/>
                <a:gd name="connsiteY334" fmla="*/ 94247 h 95685"/>
                <a:gd name="connsiteX335" fmla="*/ 1441516 w 1442561"/>
                <a:gd name="connsiteY335" fmla="*/ 78819 h 95685"/>
                <a:gd name="connsiteX336" fmla="*/ 1442561 w 1442561"/>
                <a:gd name="connsiteY336" fmla="*/ 94247 h 95685"/>
                <a:gd name="connsiteX337" fmla="*/ 1424655 w 1442561"/>
                <a:gd name="connsiteY337" fmla="*/ 94247 h 95685"/>
                <a:gd name="connsiteX338" fmla="*/ 1423479 w 1442561"/>
                <a:gd name="connsiteY338" fmla="*/ 87843 h 95685"/>
                <a:gd name="connsiteX339" fmla="*/ 1423087 w 1442561"/>
                <a:gd name="connsiteY339" fmla="*/ 87843 h 95685"/>
                <a:gd name="connsiteX340" fmla="*/ 1404789 w 1442561"/>
                <a:gd name="connsiteY340" fmla="*/ 95685 h 95685"/>
                <a:gd name="connsiteX341" fmla="*/ 1384132 w 1442561"/>
                <a:gd name="connsiteY341" fmla="*/ 76074 h 95685"/>
                <a:gd name="connsiteX342" fmla="*/ 1421649 w 1442561"/>
                <a:gd name="connsiteY342" fmla="*/ 51633 h 95685"/>
                <a:gd name="connsiteX343" fmla="*/ 1421649 w 1442561"/>
                <a:gd name="connsiteY343" fmla="*/ 50843 h 95685"/>
                <a:gd name="connsiteX344" fmla="*/ 1410017 w 1442561"/>
                <a:gd name="connsiteY344" fmla="*/ 42478 h 95685"/>
                <a:gd name="connsiteX345" fmla="*/ 1392366 w 1442561"/>
                <a:gd name="connsiteY345" fmla="*/ 47314 h 95685"/>
                <a:gd name="connsiteX346" fmla="*/ 1388707 w 1442561"/>
                <a:gd name="connsiteY346" fmla="*/ 34505 h 95685"/>
                <a:gd name="connsiteX347" fmla="*/ 1413546 w 1442561"/>
                <a:gd name="connsiteY347" fmla="*/ 28754 h 95685"/>
                <a:gd name="connsiteX348" fmla="*/ 1441522 w 1442561"/>
                <a:gd name="connsiteY348" fmla="*/ 56463 h 95685"/>
                <a:gd name="connsiteX349" fmla="*/ 1441522 w 1442561"/>
                <a:gd name="connsiteY349" fmla="*/ 78819 h 95685"/>
                <a:gd name="connsiteX350" fmla="*/ 1422297 w 1442561"/>
                <a:gd name="connsiteY350" fmla="*/ 64049 h 95685"/>
                <a:gd name="connsiteX351" fmla="*/ 1403737 w 1442561"/>
                <a:gd name="connsiteY351" fmla="*/ 74113 h 95685"/>
                <a:gd name="connsiteX352" fmla="*/ 1411573 w 1442561"/>
                <a:gd name="connsiteY352" fmla="*/ 81694 h 95685"/>
                <a:gd name="connsiteX353" fmla="*/ 1421899 w 1442561"/>
                <a:gd name="connsiteY353" fmla="*/ 74375 h 95685"/>
                <a:gd name="connsiteX354" fmla="*/ 1422291 w 1442561"/>
                <a:gd name="connsiteY354" fmla="*/ 70977 h 95685"/>
                <a:gd name="connsiteX355" fmla="*/ 1422291 w 1442561"/>
                <a:gd name="connsiteY355" fmla="*/ 64049 h 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442561" h="95685">
                  <a:moveTo>
                    <a:pt x="0" y="7313"/>
                  </a:moveTo>
                  <a:cubicBezTo>
                    <a:pt x="6143" y="6268"/>
                    <a:pt x="14769" y="5484"/>
                    <a:pt x="26930" y="5484"/>
                  </a:cubicBezTo>
                  <a:cubicBezTo>
                    <a:pt x="39216" y="5484"/>
                    <a:pt x="47973" y="7836"/>
                    <a:pt x="53861" y="12541"/>
                  </a:cubicBezTo>
                  <a:cubicBezTo>
                    <a:pt x="59612" y="16985"/>
                    <a:pt x="63271" y="24299"/>
                    <a:pt x="63271" y="32937"/>
                  </a:cubicBezTo>
                  <a:cubicBezTo>
                    <a:pt x="63271" y="41563"/>
                    <a:pt x="60527" y="49013"/>
                    <a:pt x="55168" y="53849"/>
                  </a:cubicBezTo>
                  <a:cubicBezTo>
                    <a:pt x="48371" y="60123"/>
                    <a:pt x="38307" y="63129"/>
                    <a:pt x="26538" y="63129"/>
                  </a:cubicBezTo>
                  <a:cubicBezTo>
                    <a:pt x="23924" y="63129"/>
                    <a:pt x="21572" y="63004"/>
                    <a:pt x="19742" y="62606"/>
                  </a:cubicBezTo>
                  <a:lnTo>
                    <a:pt x="19742" y="94241"/>
                  </a:lnTo>
                  <a:lnTo>
                    <a:pt x="0" y="94241"/>
                  </a:lnTo>
                  <a:lnTo>
                    <a:pt x="0" y="7313"/>
                  </a:lnTo>
                  <a:close/>
                  <a:moveTo>
                    <a:pt x="19742" y="47314"/>
                  </a:moveTo>
                  <a:cubicBezTo>
                    <a:pt x="21441" y="47706"/>
                    <a:pt x="23402" y="47837"/>
                    <a:pt x="26408" y="47837"/>
                  </a:cubicBezTo>
                  <a:cubicBezTo>
                    <a:pt x="36994" y="47837"/>
                    <a:pt x="43530" y="42478"/>
                    <a:pt x="43530" y="33590"/>
                  </a:cubicBezTo>
                  <a:cubicBezTo>
                    <a:pt x="43530" y="25487"/>
                    <a:pt x="37909" y="20651"/>
                    <a:pt x="27845" y="20651"/>
                  </a:cubicBezTo>
                  <a:cubicBezTo>
                    <a:pt x="23924" y="20651"/>
                    <a:pt x="21174" y="20912"/>
                    <a:pt x="19742" y="21298"/>
                  </a:cubicBezTo>
                  <a:lnTo>
                    <a:pt x="19742" y="47314"/>
                  </a:lnTo>
                  <a:close/>
                  <a:moveTo>
                    <a:pt x="72670" y="1438"/>
                  </a:moveTo>
                  <a:lnTo>
                    <a:pt x="92542" y="1438"/>
                  </a:lnTo>
                  <a:lnTo>
                    <a:pt x="92542" y="94247"/>
                  </a:lnTo>
                  <a:lnTo>
                    <a:pt x="72670" y="94247"/>
                  </a:lnTo>
                  <a:lnTo>
                    <a:pt x="72670" y="1438"/>
                  </a:lnTo>
                  <a:close/>
                  <a:moveTo>
                    <a:pt x="159200" y="78819"/>
                  </a:moveTo>
                  <a:cubicBezTo>
                    <a:pt x="159200" y="84831"/>
                    <a:pt x="159461" y="90713"/>
                    <a:pt x="160246" y="94247"/>
                  </a:cubicBezTo>
                  <a:lnTo>
                    <a:pt x="142340" y="94247"/>
                  </a:lnTo>
                  <a:lnTo>
                    <a:pt x="141163" y="87843"/>
                  </a:lnTo>
                  <a:lnTo>
                    <a:pt x="140771" y="87843"/>
                  </a:lnTo>
                  <a:cubicBezTo>
                    <a:pt x="136589" y="92934"/>
                    <a:pt x="130054" y="95685"/>
                    <a:pt x="122467" y="95685"/>
                  </a:cubicBezTo>
                  <a:cubicBezTo>
                    <a:pt x="109528" y="95685"/>
                    <a:pt x="101810" y="86269"/>
                    <a:pt x="101810" y="76074"/>
                  </a:cubicBezTo>
                  <a:cubicBezTo>
                    <a:pt x="101810" y="59469"/>
                    <a:pt x="116710" y="51633"/>
                    <a:pt x="139328" y="51633"/>
                  </a:cubicBezTo>
                  <a:lnTo>
                    <a:pt x="139328" y="50843"/>
                  </a:lnTo>
                  <a:cubicBezTo>
                    <a:pt x="139328" y="47314"/>
                    <a:pt x="137498" y="42478"/>
                    <a:pt x="127695" y="42478"/>
                  </a:cubicBezTo>
                  <a:cubicBezTo>
                    <a:pt x="121154" y="42478"/>
                    <a:pt x="114227" y="44700"/>
                    <a:pt x="110045" y="47314"/>
                  </a:cubicBezTo>
                  <a:lnTo>
                    <a:pt x="106385" y="34505"/>
                  </a:lnTo>
                  <a:cubicBezTo>
                    <a:pt x="110835" y="32022"/>
                    <a:pt x="119592" y="28754"/>
                    <a:pt x="131224" y="28754"/>
                  </a:cubicBezTo>
                  <a:cubicBezTo>
                    <a:pt x="152528" y="28754"/>
                    <a:pt x="159200" y="41302"/>
                    <a:pt x="159200" y="56463"/>
                  </a:cubicBezTo>
                  <a:lnTo>
                    <a:pt x="159200" y="78819"/>
                  </a:lnTo>
                  <a:close/>
                  <a:moveTo>
                    <a:pt x="139981" y="64049"/>
                  </a:moveTo>
                  <a:cubicBezTo>
                    <a:pt x="129525" y="64049"/>
                    <a:pt x="121421" y="66533"/>
                    <a:pt x="121421" y="74113"/>
                  </a:cubicBezTo>
                  <a:cubicBezTo>
                    <a:pt x="121421" y="79211"/>
                    <a:pt x="124820" y="81694"/>
                    <a:pt x="129264" y="81694"/>
                  </a:cubicBezTo>
                  <a:cubicBezTo>
                    <a:pt x="134100" y="81694"/>
                    <a:pt x="138288" y="78421"/>
                    <a:pt x="139589" y="74375"/>
                  </a:cubicBezTo>
                  <a:cubicBezTo>
                    <a:pt x="139850" y="73329"/>
                    <a:pt x="139981" y="72153"/>
                    <a:pt x="139981" y="70977"/>
                  </a:cubicBezTo>
                  <a:lnTo>
                    <a:pt x="139981" y="64049"/>
                  </a:lnTo>
                  <a:close/>
                  <a:moveTo>
                    <a:pt x="172395" y="50718"/>
                  </a:moveTo>
                  <a:cubicBezTo>
                    <a:pt x="172395" y="42739"/>
                    <a:pt x="172134" y="36074"/>
                    <a:pt x="171872" y="30323"/>
                  </a:cubicBezTo>
                  <a:lnTo>
                    <a:pt x="189131" y="30323"/>
                  </a:lnTo>
                  <a:lnTo>
                    <a:pt x="190046" y="39210"/>
                  </a:lnTo>
                  <a:lnTo>
                    <a:pt x="190438" y="39210"/>
                  </a:lnTo>
                  <a:cubicBezTo>
                    <a:pt x="193052" y="35028"/>
                    <a:pt x="199462" y="28885"/>
                    <a:pt x="210179" y="28885"/>
                  </a:cubicBezTo>
                  <a:cubicBezTo>
                    <a:pt x="223250" y="28885"/>
                    <a:pt x="233058" y="37648"/>
                    <a:pt x="233058" y="56469"/>
                  </a:cubicBezTo>
                  <a:lnTo>
                    <a:pt x="233058" y="94247"/>
                  </a:lnTo>
                  <a:lnTo>
                    <a:pt x="213186" y="94247"/>
                  </a:lnTo>
                  <a:lnTo>
                    <a:pt x="213186" y="58821"/>
                  </a:lnTo>
                  <a:cubicBezTo>
                    <a:pt x="213186" y="50581"/>
                    <a:pt x="210310" y="44961"/>
                    <a:pt x="203122" y="44961"/>
                  </a:cubicBezTo>
                  <a:cubicBezTo>
                    <a:pt x="197632" y="44961"/>
                    <a:pt x="194365" y="48757"/>
                    <a:pt x="192927" y="52417"/>
                  </a:cubicBezTo>
                  <a:cubicBezTo>
                    <a:pt x="192404" y="53724"/>
                    <a:pt x="192273" y="55548"/>
                    <a:pt x="192273" y="57384"/>
                  </a:cubicBezTo>
                  <a:lnTo>
                    <a:pt x="192273" y="94247"/>
                  </a:lnTo>
                  <a:lnTo>
                    <a:pt x="172407" y="94247"/>
                  </a:lnTo>
                  <a:lnTo>
                    <a:pt x="172407" y="50718"/>
                  </a:lnTo>
                  <a:close/>
                  <a:moveTo>
                    <a:pt x="266892" y="12547"/>
                  </a:moveTo>
                  <a:cubicBezTo>
                    <a:pt x="266892" y="18037"/>
                    <a:pt x="262840" y="22481"/>
                    <a:pt x="256174" y="22481"/>
                  </a:cubicBezTo>
                  <a:cubicBezTo>
                    <a:pt x="249901" y="22481"/>
                    <a:pt x="245849" y="18037"/>
                    <a:pt x="245849" y="12547"/>
                  </a:cubicBezTo>
                  <a:cubicBezTo>
                    <a:pt x="245849" y="6927"/>
                    <a:pt x="250032" y="2608"/>
                    <a:pt x="256436" y="2608"/>
                  </a:cubicBezTo>
                  <a:cubicBezTo>
                    <a:pt x="262840" y="2608"/>
                    <a:pt x="266761" y="6921"/>
                    <a:pt x="266892" y="12547"/>
                  </a:cubicBezTo>
                  <a:close/>
                  <a:moveTo>
                    <a:pt x="246372" y="94247"/>
                  </a:moveTo>
                  <a:lnTo>
                    <a:pt x="246372" y="30323"/>
                  </a:lnTo>
                  <a:lnTo>
                    <a:pt x="266244" y="30323"/>
                  </a:lnTo>
                  <a:lnTo>
                    <a:pt x="266244" y="94247"/>
                  </a:lnTo>
                  <a:lnTo>
                    <a:pt x="246372" y="94247"/>
                  </a:lnTo>
                  <a:close/>
                  <a:moveTo>
                    <a:pt x="281923" y="94247"/>
                  </a:moveTo>
                  <a:lnTo>
                    <a:pt x="281923" y="44961"/>
                  </a:lnTo>
                  <a:lnTo>
                    <a:pt x="273427" y="44961"/>
                  </a:lnTo>
                  <a:lnTo>
                    <a:pt x="273427" y="30323"/>
                  </a:lnTo>
                  <a:lnTo>
                    <a:pt x="281923" y="30323"/>
                  </a:lnTo>
                  <a:lnTo>
                    <a:pt x="281923" y="27709"/>
                  </a:lnTo>
                  <a:cubicBezTo>
                    <a:pt x="281923" y="9933"/>
                    <a:pt x="295516" y="0"/>
                    <a:pt x="315257" y="0"/>
                  </a:cubicBezTo>
                  <a:cubicBezTo>
                    <a:pt x="322054" y="0"/>
                    <a:pt x="330157" y="1568"/>
                    <a:pt x="334078" y="3921"/>
                  </a:cubicBezTo>
                  <a:lnTo>
                    <a:pt x="330288" y="18952"/>
                  </a:lnTo>
                  <a:cubicBezTo>
                    <a:pt x="327151" y="17253"/>
                    <a:pt x="322054" y="15678"/>
                    <a:pt x="315780" y="15678"/>
                  </a:cubicBezTo>
                  <a:cubicBezTo>
                    <a:pt x="305324" y="15678"/>
                    <a:pt x="301664" y="21037"/>
                    <a:pt x="301664" y="28101"/>
                  </a:cubicBezTo>
                  <a:lnTo>
                    <a:pt x="301664" y="30323"/>
                  </a:lnTo>
                  <a:lnTo>
                    <a:pt x="340489" y="30323"/>
                  </a:lnTo>
                  <a:lnTo>
                    <a:pt x="340489" y="94247"/>
                  </a:lnTo>
                  <a:lnTo>
                    <a:pt x="320616" y="94247"/>
                  </a:lnTo>
                  <a:lnTo>
                    <a:pt x="320616" y="44961"/>
                  </a:lnTo>
                  <a:lnTo>
                    <a:pt x="301789" y="44961"/>
                  </a:lnTo>
                  <a:lnTo>
                    <a:pt x="301789" y="94247"/>
                  </a:lnTo>
                  <a:lnTo>
                    <a:pt x="281923" y="94247"/>
                  </a:lnTo>
                  <a:close/>
                  <a:moveTo>
                    <a:pt x="401782" y="92548"/>
                  </a:moveTo>
                  <a:cubicBezTo>
                    <a:pt x="398253" y="94247"/>
                    <a:pt x="391587" y="95554"/>
                    <a:pt x="384006" y="95554"/>
                  </a:cubicBezTo>
                  <a:cubicBezTo>
                    <a:pt x="363349" y="95554"/>
                    <a:pt x="350149" y="82870"/>
                    <a:pt x="350149" y="62873"/>
                  </a:cubicBezTo>
                  <a:cubicBezTo>
                    <a:pt x="350149" y="44183"/>
                    <a:pt x="362957" y="28885"/>
                    <a:pt x="386751" y="28885"/>
                  </a:cubicBezTo>
                  <a:cubicBezTo>
                    <a:pt x="391979" y="28885"/>
                    <a:pt x="397730" y="29800"/>
                    <a:pt x="401912" y="31368"/>
                  </a:cubicBezTo>
                  <a:lnTo>
                    <a:pt x="398775" y="46137"/>
                  </a:lnTo>
                  <a:cubicBezTo>
                    <a:pt x="396423" y="45092"/>
                    <a:pt x="392894" y="44177"/>
                    <a:pt x="387660" y="44177"/>
                  </a:cubicBezTo>
                  <a:cubicBezTo>
                    <a:pt x="377204" y="44177"/>
                    <a:pt x="370407" y="51633"/>
                    <a:pt x="370538" y="62089"/>
                  </a:cubicBezTo>
                  <a:cubicBezTo>
                    <a:pt x="370538" y="73721"/>
                    <a:pt x="378380" y="80001"/>
                    <a:pt x="388058" y="80001"/>
                  </a:cubicBezTo>
                  <a:cubicBezTo>
                    <a:pt x="392763" y="80001"/>
                    <a:pt x="396423" y="79217"/>
                    <a:pt x="399429" y="77904"/>
                  </a:cubicBezTo>
                  <a:lnTo>
                    <a:pt x="401782" y="92548"/>
                  </a:lnTo>
                  <a:close/>
                  <a:moveTo>
                    <a:pt x="463865" y="78819"/>
                  </a:moveTo>
                  <a:cubicBezTo>
                    <a:pt x="463865" y="84831"/>
                    <a:pt x="464126" y="90713"/>
                    <a:pt x="464910" y="94247"/>
                  </a:cubicBezTo>
                  <a:lnTo>
                    <a:pt x="446998" y="94247"/>
                  </a:lnTo>
                  <a:lnTo>
                    <a:pt x="445822" y="87843"/>
                  </a:lnTo>
                  <a:lnTo>
                    <a:pt x="445430" y="87843"/>
                  </a:lnTo>
                  <a:cubicBezTo>
                    <a:pt x="441247" y="92934"/>
                    <a:pt x="434712" y="95685"/>
                    <a:pt x="427132" y="95685"/>
                  </a:cubicBezTo>
                  <a:cubicBezTo>
                    <a:pt x="414186" y="95685"/>
                    <a:pt x="406481" y="86269"/>
                    <a:pt x="406481" y="76074"/>
                  </a:cubicBezTo>
                  <a:cubicBezTo>
                    <a:pt x="406481" y="59469"/>
                    <a:pt x="421381" y="51633"/>
                    <a:pt x="443998" y="51633"/>
                  </a:cubicBezTo>
                  <a:lnTo>
                    <a:pt x="443998" y="50843"/>
                  </a:lnTo>
                  <a:cubicBezTo>
                    <a:pt x="443998" y="47314"/>
                    <a:pt x="442168" y="42478"/>
                    <a:pt x="432366" y="42478"/>
                  </a:cubicBezTo>
                  <a:cubicBezTo>
                    <a:pt x="425831" y="42478"/>
                    <a:pt x="418903" y="44700"/>
                    <a:pt x="414721" y="47314"/>
                  </a:cubicBezTo>
                  <a:lnTo>
                    <a:pt x="411061" y="34505"/>
                  </a:lnTo>
                  <a:cubicBezTo>
                    <a:pt x="415505" y="32022"/>
                    <a:pt x="424262" y="28754"/>
                    <a:pt x="435901" y="28754"/>
                  </a:cubicBezTo>
                  <a:cubicBezTo>
                    <a:pt x="457211" y="28754"/>
                    <a:pt x="463871" y="41302"/>
                    <a:pt x="463871" y="56463"/>
                  </a:cubicBezTo>
                  <a:lnTo>
                    <a:pt x="463871" y="78819"/>
                  </a:lnTo>
                  <a:close/>
                  <a:moveTo>
                    <a:pt x="444652" y="64049"/>
                  </a:moveTo>
                  <a:cubicBezTo>
                    <a:pt x="434195" y="64049"/>
                    <a:pt x="426092" y="66533"/>
                    <a:pt x="426092" y="74113"/>
                  </a:cubicBezTo>
                  <a:cubicBezTo>
                    <a:pt x="426092" y="79211"/>
                    <a:pt x="429490" y="81694"/>
                    <a:pt x="433934" y="81694"/>
                  </a:cubicBezTo>
                  <a:cubicBezTo>
                    <a:pt x="438770" y="81694"/>
                    <a:pt x="442952" y="78421"/>
                    <a:pt x="444259" y="74375"/>
                  </a:cubicBezTo>
                  <a:cubicBezTo>
                    <a:pt x="444521" y="73329"/>
                    <a:pt x="444652" y="72153"/>
                    <a:pt x="444652" y="70977"/>
                  </a:cubicBezTo>
                  <a:lnTo>
                    <a:pt x="444652" y="64049"/>
                  </a:lnTo>
                  <a:close/>
                  <a:moveTo>
                    <a:pt x="525033" y="92548"/>
                  </a:moveTo>
                  <a:cubicBezTo>
                    <a:pt x="521504" y="94247"/>
                    <a:pt x="514838" y="95554"/>
                    <a:pt x="507257" y="95554"/>
                  </a:cubicBezTo>
                  <a:cubicBezTo>
                    <a:pt x="486601" y="95554"/>
                    <a:pt x="473400" y="82870"/>
                    <a:pt x="473400" y="62873"/>
                  </a:cubicBezTo>
                  <a:cubicBezTo>
                    <a:pt x="473400" y="44183"/>
                    <a:pt x="486215" y="28885"/>
                    <a:pt x="510002" y="28885"/>
                  </a:cubicBezTo>
                  <a:cubicBezTo>
                    <a:pt x="515230" y="28885"/>
                    <a:pt x="520981" y="29800"/>
                    <a:pt x="525164" y="31368"/>
                  </a:cubicBezTo>
                  <a:lnTo>
                    <a:pt x="522027" y="46137"/>
                  </a:lnTo>
                  <a:cubicBezTo>
                    <a:pt x="519674" y="45092"/>
                    <a:pt x="516145" y="44177"/>
                    <a:pt x="510911" y="44177"/>
                  </a:cubicBezTo>
                  <a:cubicBezTo>
                    <a:pt x="500455" y="44177"/>
                    <a:pt x="493659" y="51633"/>
                    <a:pt x="493789" y="62089"/>
                  </a:cubicBezTo>
                  <a:cubicBezTo>
                    <a:pt x="493789" y="73721"/>
                    <a:pt x="501631" y="80001"/>
                    <a:pt x="511309" y="80001"/>
                  </a:cubicBezTo>
                  <a:cubicBezTo>
                    <a:pt x="516014" y="80001"/>
                    <a:pt x="519674" y="79217"/>
                    <a:pt x="522680" y="77904"/>
                  </a:cubicBezTo>
                  <a:lnTo>
                    <a:pt x="525033" y="92548"/>
                  </a:lnTo>
                  <a:close/>
                  <a:moveTo>
                    <a:pt x="553912" y="12547"/>
                  </a:moveTo>
                  <a:cubicBezTo>
                    <a:pt x="553912" y="18037"/>
                    <a:pt x="549860" y="22481"/>
                    <a:pt x="543194" y="22481"/>
                  </a:cubicBezTo>
                  <a:cubicBezTo>
                    <a:pt x="536921" y="22481"/>
                    <a:pt x="532869" y="18037"/>
                    <a:pt x="532869" y="12547"/>
                  </a:cubicBezTo>
                  <a:cubicBezTo>
                    <a:pt x="532869" y="6927"/>
                    <a:pt x="537051" y="2608"/>
                    <a:pt x="543456" y="2608"/>
                  </a:cubicBezTo>
                  <a:cubicBezTo>
                    <a:pt x="549860" y="2608"/>
                    <a:pt x="553781" y="6921"/>
                    <a:pt x="553912" y="12547"/>
                  </a:cubicBezTo>
                  <a:close/>
                  <a:moveTo>
                    <a:pt x="533392" y="94247"/>
                  </a:moveTo>
                  <a:lnTo>
                    <a:pt x="533392" y="30323"/>
                  </a:lnTo>
                  <a:lnTo>
                    <a:pt x="553258" y="30323"/>
                  </a:lnTo>
                  <a:lnTo>
                    <a:pt x="553258" y="94247"/>
                  </a:lnTo>
                  <a:lnTo>
                    <a:pt x="533392" y="94247"/>
                  </a:lnTo>
                  <a:close/>
                  <a:moveTo>
                    <a:pt x="629724" y="61566"/>
                  </a:moveTo>
                  <a:cubicBezTo>
                    <a:pt x="629724" y="84968"/>
                    <a:pt x="613126" y="95685"/>
                    <a:pt x="595998" y="95685"/>
                  </a:cubicBezTo>
                  <a:cubicBezTo>
                    <a:pt x="577307" y="95685"/>
                    <a:pt x="562924" y="83399"/>
                    <a:pt x="562924" y="62742"/>
                  </a:cubicBezTo>
                  <a:cubicBezTo>
                    <a:pt x="562924" y="41955"/>
                    <a:pt x="576523" y="28754"/>
                    <a:pt x="597174" y="28754"/>
                  </a:cubicBezTo>
                  <a:cubicBezTo>
                    <a:pt x="616654" y="28754"/>
                    <a:pt x="629724" y="42216"/>
                    <a:pt x="629724" y="61566"/>
                  </a:cubicBezTo>
                  <a:close/>
                  <a:moveTo>
                    <a:pt x="583450" y="62220"/>
                  </a:moveTo>
                  <a:cubicBezTo>
                    <a:pt x="583450" y="73199"/>
                    <a:pt x="588025" y="81433"/>
                    <a:pt x="596520" y="81433"/>
                  </a:cubicBezTo>
                  <a:cubicBezTo>
                    <a:pt x="604363" y="81433"/>
                    <a:pt x="609198" y="73715"/>
                    <a:pt x="609198" y="62083"/>
                  </a:cubicBezTo>
                  <a:cubicBezTo>
                    <a:pt x="609198" y="52673"/>
                    <a:pt x="605539" y="42995"/>
                    <a:pt x="596520" y="42995"/>
                  </a:cubicBezTo>
                  <a:cubicBezTo>
                    <a:pt x="587116" y="43001"/>
                    <a:pt x="583450" y="52803"/>
                    <a:pt x="583450" y="62220"/>
                  </a:cubicBezTo>
                  <a:close/>
                  <a:moveTo>
                    <a:pt x="617047" y="2477"/>
                  </a:moveTo>
                  <a:lnTo>
                    <a:pt x="601095" y="22350"/>
                  </a:lnTo>
                  <a:lnTo>
                    <a:pt x="587502" y="22350"/>
                  </a:lnTo>
                  <a:lnTo>
                    <a:pt x="598742" y="2477"/>
                  </a:lnTo>
                  <a:lnTo>
                    <a:pt x="617047" y="2477"/>
                  </a:lnTo>
                  <a:close/>
                  <a:moveTo>
                    <a:pt x="639390" y="50718"/>
                  </a:moveTo>
                  <a:cubicBezTo>
                    <a:pt x="639390" y="42739"/>
                    <a:pt x="639129" y="36074"/>
                    <a:pt x="638868" y="30323"/>
                  </a:cubicBezTo>
                  <a:lnTo>
                    <a:pt x="656120" y="30323"/>
                  </a:lnTo>
                  <a:lnTo>
                    <a:pt x="657035" y="39210"/>
                  </a:lnTo>
                  <a:lnTo>
                    <a:pt x="657427" y="39210"/>
                  </a:lnTo>
                  <a:cubicBezTo>
                    <a:pt x="660041" y="35028"/>
                    <a:pt x="666446" y="28885"/>
                    <a:pt x="677163" y="28885"/>
                  </a:cubicBezTo>
                  <a:cubicBezTo>
                    <a:pt x="690233" y="28885"/>
                    <a:pt x="700036" y="37648"/>
                    <a:pt x="700036" y="56469"/>
                  </a:cubicBezTo>
                  <a:lnTo>
                    <a:pt x="700036" y="94247"/>
                  </a:lnTo>
                  <a:lnTo>
                    <a:pt x="680163" y="94247"/>
                  </a:lnTo>
                  <a:lnTo>
                    <a:pt x="680163" y="58821"/>
                  </a:lnTo>
                  <a:cubicBezTo>
                    <a:pt x="680163" y="50581"/>
                    <a:pt x="677288" y="44961"/>
                    <a:pt x="670099" y="44961"/>
                  </a:cubicBezTo>
                  <a:cubicBezTo>
                    <a:pt x="664610" y="44961"/>
                    <a:pt x="661336" y="48757"/>
                    <a:pt x="659905" y="52417"/>
                  </a:cubicBezTo>
                  <a:cubicBezTo>
                    <a:pt x="659382" y="53724"/>
                    <a:pt x="659251" y="55548"/>
                    <a:pt x="659251" y="57384"/>
                  </a:cubicBezTo>
                  <a:lnTo>
                    <a:pt x="659251" y="94247"/>
                  </a:lnTo>
                  <a:lnTo>
                    <a:pt x="639384" y="94247"/>
                  </a:lnTo>
                  <a:lnTo>
                    <a:pt x="639384" y="50718"/>
                  </a:lnTo>
                  <a:close/>
                  <a:moveTo>
                    <a:pt x="757675" y="6143"/>
                  </a:moveTo>
                  <a:lnTo>
                    <a:pt x="757675" y="56730"/>
                  </a:lnTo>
                  <a:cubicBezTo>
                    <a:pt x="757675" y="72022"/>
                    <a:pt x="763557" y="79740"/>
                    <a:pt x="773627" y="79740"/>
                  </a:cubicBezTo>
                  <a:cubicBezTo>
                    <a:pt x="784089" y="79740"/>
                    <a:pt x="789834" y="72420"/>
                    <a:pt x="789834" y="56730"/>
                  </a:cubicBezTo>
                  <a:lnTo>
                    <a:pt x="789834" y="6143"/>
                  </a:lnTo>
                  <a:lnTo>
                    <a:pt x="809706" y="6143"/>
                  </a:lnTo>
                  <a:lnTo>
                    <a:pt x="809706" y="55548"/>
                  </a:lnTo>
                  <a:cubicBezTo>
                    <a:pt x="809706" y="82740"/>
                    <a:pt x="795982" y="95685"/>
                    <a:pt x="772967" y="95685"/>
                  </a:cubicBezTo>
                  <a:cubicBezTo>
                    <a:pt x="750748" y="95685"/>
                    <a:pt x="737809" y="83263"/>
                    <a:pt x="737809" y="55287"/>
                  </a:cubicBezTo>
                  <a:lnTo>
                    <a:pt x="737809" y="6137"/>
                  </a:lnTo>
                  <a:lnTo>
                    <a:pt x="757675" y="6137"/>
                  </a:lnTo>
                  <a:close/>
                  <a:moveTo>
                    <a:pt x="823673" y="50718"/>
                  </a:moveTo>
                  <a:cubicBezTo>
                    <a:pt x="823673" y="42739"/>
                    <a:pt x="823412" y="36074"/>
                    <a:pt x="823150" y="30323"/>
                  </a:cubicBezTo>
                  <a:lnTo>
                    <a:pt x="840403" y="30323"/>
                  </a:lnTo>
                  <a:lnTo>
                    <a:pt x="841318" y="39210"/>
                  </a:lnTo>
                  <a:lnTo>
                    <a:pt x="841710" y="39210"/>
                  </a:lnTo>
                  <a:cubicBezTo>
                    <a:pt x="844324" y="35028"/>
                    <a:pt x="850728" y="28885"/>
                    <a:pt x="861446" y="28885"/>
                  </a:cubicBezTo>
                  <a:cubicBezTo>
                    <a:pt x="874516" y="28885"/>
                    <a:pt x="884325" y="37648"/>
                    <a:pt x="884325" y="56469"/>
                  </a:cubicBezTo>
                  <a:lnTo>
                    <a:pt x="884325" y="94247"/>
                  </a:lnTo>
                  <a:lnTo>
                    <a:pt x="864452" y="94247"/>
                  </a:lnTo>
                  <a:lnTo>
                    <a:pt x="864452" y="58821"/>
                  </a:lnTo>
                  <a:cubicBezTo>
                    <a:pt x="864452" y="50581"/>
                    <a:pt x="861583" y="44961"/>
                    <a:pt x="854388" y="44961"/>
                  </a:cubicBezTo>
                  <a:cubicBezTo>
                    <a:pt x="848898" y="44961"/>
                    <a:pt x="845631" y="48757"/>
                    <a:pt x="844193" y="52417"/>
                  </a:cubicBezTo>
                  <a:cubicBezTo>
                    <a:pt x="843671" y="53724"/>
                    <a:pt x="843540" y="55548"/>
                    <a:pt x="843540" y="57384"/>
                  </a:cubicBezTo>
                  <a:lnTo>
                    <a:pt x="843540" y="94247"/>
                  </a:lnTo>
                  <a:lnTo>
                    <a:pt x="823667" y="94247"/>
                  </a:lnTo>
                  <a:lnTo>
                    <a:pt x="823667" y="50718"/>
                  </a:lnTo>
                  <a:close/>
                  <a:moveTo>
                    <a:pt x="918182" y="12547"/>
                  </a:moveTo>
                  <a:cubicBezTo>
                    <a:pt x="918182" y="18037"/>
                    <a:pt x="914124" y="22481"/>
                    <a:pt x="907459" y="22481"/>
                  </a:cubicBezTo>
                  <a:cubicBezTo>
                    <a:pt x="901185" y="22481"/>
                    <a:pt x="897133" y="18037"/>
                    <a:pt x="897133" y="12547"/>
                  </a:cubicBezTo>
                  <a:cubicBezTo>
                    <a:pt x="897133" y="6927"/>
                    <a:pt x="901316" y="2608"/>
                    <a:pt x="907720" y="2608"/>
                  </a:cubicBezTo>
                  <a:cubicBezTo>
                    <a:pt x="914124" y="2608"/>
                    <a:pt x="918045" y="6921"/>
                    <a:pt x="918182" y="12547"/>
                  </a:cubicBezTo>
                  <a:close/>
                  <a:moveTo>
                    <a:pt x="897650" y="94247"/>
                  </a:moveTo>
                  <a:lnTo>
                    <a:pt x="897650" y="30323"/>
                  </a:lnTo>
                  <a:lnTo>
                    <a:pt x="917523" y="30323"/>
                  </a:lnTo>
                  <a:lnTo>
                    <a:pt x="917523" y="94247"/>
                  </a:lnTo>
                  <a:lnTo>
                    <a:pt x="897650" y="94247"/>
                  </a:lnTo>
                  <a:close/>
                  <a:moveTo>
                    <a:pt x="945623" y="30323"/>
                  </a:moveTo>
                  <a:lnTo>
                    <a:pt x="954256" y="59998"/>
                  </a:lnTo>
                  <a:cubicBezTo>
                    <a:pt x="955824" y="65487"/>
                    <a:pt x="956864" y="70454"/>
                    <a:pt x="957909" y="75551"/>
                  </a:cubicBezTo>
                  <a:lnTo>
                    <a:pt x="958301" y="75551"/>
                  </a:lnTo>
                  <a:cubicBezTo>
                    <a:pt x="959347" y="70317"/>
                    <a:pt x="960399" y="65487"/>
                    <a:pt x="961830" y="59998"/>
                  </a:cubicBezTo>
                  <a:lnTo>
                    <a:pt x="970071" y="30323"/>
                  </a:lnTo>
                  <a:lnTo>
                    <a:pt x="990983" y="30323"/>
                  </a:lnTo>
                  <a:lnTo>
                    <a:pt x="967189" y="94247"/>
                  </a:lnTo>
                  <a:lnTo>
                    <a:pt x="947317" y="94247"/>
                  </a:lnTo>
                  <a:lnTo>
                    <a:pt x="924052" y="30323"/>
                  </a:lnTo>
                  <a:lnTo>
                    <a:pt x="945623" y="30323"/>
                  </a:lnTo>
                  <a:close/>
                  <a:moveTo>
                    <a:pt x="1010843" y="68624"/>
                  </a:moveTo>
                  <a:cubicBezTo>
                    <a:pt x="1011366" y="76858"/>
                    <a:pt x="1019606" y="80779"/>
                    <a:pt x="1028880" y="80779"/>
                  </a:cubicBezTo>
                  <a:cubicBezTo>
                    <a:pt x="1035682" y="80779"/>
                    <a:pt x="1041166" y="79864"/>
                    <a:pt x="1046531" y="78035"/>
                  </a:cubicBezTo>
                  <a:lnTo>
                    <a:pt x="1049145" y="91503"/>
                  </a:lnTo>
                  <a:cubicBezTo>
                    <a:pt x="1042610" y="94247"/>
                    <a:pt x="1034637" y="95554"/>
                    <a:pt x="1026005" y="95554"/>
                  </a:cubicBezTo>
                  <a:cubicBezTo>
                    <a:pt x="1004302" y="95554"/>
                    <a:pt x="991886" y="83007"/>
                    <a:pt x="991886" y="63004"/>
                  </a:cubicBezTo>
                  <a:cubicBezTo>
                    <a:pt x="991886" y="46791"/>
                    <a:pt x="1001950" y="28885"/>
                    <a:pt x="1024175" y="28885"/>
                  </a:cubicBezTo>
                  <a:cubicBezTo>
                    <a:pt x="1044832" y="28885"/>
                    <a:pt x="1052674" y="44961"/>
                    <a:pt x="1052674" y="60782"/>
                  </a:cubicBezTo>
                  <a:cubicBezTo>
                    <a:pt x="1052674" y="64180"/>
                    <a:pt x="1052282" y="67186"/>
                    <a:pt x="1052020" y="68624"/>
                  </a:cubicBezTo>
                  <a:lnTo>
                    <a:pt x="1010843" y="68624"/>
                  </a:lnTo>
                  <a:close/>
                  <a:moveTo>
                    <a:pt x="1034245" y="55025"/>
                  </a:moveTo>
                  <a:cubicBezTo>
                    <a:pt x="1034245" y="50195"/>
                    <a:pt x="1032154" y="42086"/>
                    <a:pt x="1022999" y="42086"/>
                  </a:cubicBezTo>
                  <a:cubicBezTo>
                    <a:pt x="1014634" y="42086"/>
                    <a:pt x="1011241" y="49797"/>
                    <a:pt x="1010713" y="55025"/>
                  </a:cubicBezTo>
                  <a:lnTo>
                    <a:pt x="1034245" y="55025"/>
                  </a:lnTo>
                  <a:close/>
                  <a:moveTo>
                    <a:pt x="1061948" y="51366"/>
                  </a:moveTo>
                  <a:cubicBezTo>
                    <a:pt x="1061948" y="41955"/>
                    <a:pt x="1061817" y="35812"/>
                    <a:pt x="1061425" y="30323"/>
                  </a:cubicBezTo>
                  <a:lnTo>
                    <a:pt x="1078416" y="30323"/>
                  </a:lnTo>
                  <a:lnTo>
                    <a:pt x="1079200" y="42086"/>
                  </a:lnTo>
                  <a:lnTo>
                    <a:pt x="1079723" y="42086"/>
                  </a:lnTo>
                  <a:cubicBezTo>
                    <a:pt x="1082990" y="32669"/>
                    <a:pt x="1090708" y="28754"/>
                    <a:pt x="1096975" y="28754"/>
                  </a:cubicBezTo>
                  <a:cubicBezTo>
                    <a:pt x="1098811" y="28754"/>
                    <a:pt x="1099720" y="28879"/>
                    <a:pt x="1101158" y="29140"/>
                  </a:cubicBezTo>
                  <a:lnTo>
                    <a:pt x="1101158" y="47831"/>
                  </a:lnTo>
                  <a:cubicBezTo>
                    <a:pt x="1099590" y="47569"/>
                    <a:pt x="1098027" y="47308"/>
                    <a:pt x="1095805" y="47308"/>
                  </a:cubicBezTo>
                  <a:cubicBezTo>
                    <a:pt x="1088480" y="47308"/>
                    <a:pt x="1083519" y="51229"/>
                    <a:pt x="1082206" y="57372"/>
                  </a:cubicBezTo>
                  <a:cubicBezTo>
                    <a:pt x="1081945" y="58679"/>
                    <a:pt x="1081820" y="60247"/>
                    <a:pt x="1081820" y="61816"/>
                  </a:cubicBezTo>
                  <a:lnTo>
                    <a:pt x="1081820" y="94236"/>
                  </a:lnTo>
                  <a:lnTo>
                    <a:pt x="1061948" y="94236"/>
                  </a:lnTo>
                  <a:lnTo>
                    <a:pt x="1061948" y="51366"/>
                  </a:lnTo>
                  <a:close/>
                  <a:moveTo>
                    <a:pt x="1108869" y="76989"/>
                  </a:moveTo>
                  <a:cubicBezTo>
                    <a:pt x="1112529" y="79211"/>
                    <a:pt x="1120110" y="81694"/>
                    <a:pt x="1125991" y="81694"/>
                  </a:cubicBezTo>
                  <a:cubicBezTo>
                    <a:pt x="1132009" y="81694"/>
                    <a:pt x="1134493" y="79734"/>
                    <a:pt x="1134493" y="76460"/>
                  </a:cubicBezTo>
                  <a:cubicBezTo>
                    <a:pt x="1134493" y="73068"/>
                    <a:pt x="1132532" y="71493"/>
                    <a:pt x="1125213" y="69010"/>
                  </a:cubicBezTo>
                  <a:cubicBezTo>
                    <a:pt x="1111881" y="64566"/>
                    <a:pt x="1106778" y="57378"/>
                    <a:pt x="1106915" y="49797"/>
                  </a:cubicBezTo>
                  <a:cubicBezTo>
                    <a:pt x="1106915" y="37773"/>
                    <a:pt x="1117109" y="28754"/>
                    <a:pt x="1132924" y="28754"/>
                  </a:cubicBezTo>
                  <a:cubicBezTo>
                    <a:pt x="1140380" y="28754"/>
                    <a:pt x="1146915" y="30584"/>
                    <a:pt x="1150836" y="32545"/>
                  </a:cubicBezTo>
                  <a:lnTo>
                    <a:pt x="1147438" y="46274"/>
                  </a:lnTo>
                  <a:cubicBezTo>
                    <a:pt x="1144568" y="44700"/>
                    <a:pt x="1138942" y="42615"/>
                    <a:pt x="1133584" y="42615"/>
                  </a:cubicBezTo>
                  <a:cubicBezTo>
                    <a:pt x="1128748" y="42615"/>
                    <a:pt x="1126003" y="44575"/>
                    <a:pt x="1126003" y="47712"/>
                  </a:cubicBezTo>
                  <a:cubicBezTo>
                    <a:pt x="1126003" y="50843"/>
                    <a:pt x="1128486" y="52417"/>
                    <a:pt x="1136328" y="55162"/>
                  </a:cubicBezTo>
                  <a:cubicBezTo>
                    <a:pt x="1148490" y="59344"/>
                    <a:pt x="1153456" y="65618"/>
                    <a:pt x="1153581" y="74898"/>
                  </a:cubicBezTo>
                  <a:cubicBezTo>
                    <a:pt x="1153581" y="86922"/>
                    <a:pt x="1144301" y="95685"/>
                    <a:pt x="1125997" y="95685"/>
                  </a:cubicBezTo>
                  <a:cubicBezTo>
                    <a:pt x="1117632" y="95685"/>
                    <a:pt x="1110182" y="93725"/>
                    <a:pt x="1105340" y="91105"/>
                  </a:cubicBezTo>
                  <a:lnTo>
                    <a:pt x="1108869" y="76989"/>
                  </a:lnTo>
                  <a:close/>
                  <a:moveTo>
                    <a:pt x="1183630" y="12547"/>
                  </a:moveTo>
                  <a:cubicBezTo>
                    <a:pt x="1183630" y="18037"/>
                    <a:pt x="1179579" y="22481"/>
                    <a:pt x="1172913" y="22481"/>
                  </a:cubicBezTo>
                  <a:cubicBezTo>
                    <a:pt x="1166633" y="22481"/>
                    <a:pt x="1162588" y="18037"/>
                    <a:pt x="1162588" y="12547"/>
                  </a:cubicBezTo>
                  <a:cubicBezTo>
                    <a:pt x="1162588" y="6927"/>
                    <a:pt x="1166770" y="2608"/>
                    <a:pt x="1173174" y="2608"/>
                  </a:cubicBezTo>
                  <a:cubicBezTo>
                    <a:pt x="1179585" y="2608"/>
                    <a:pt x="1183506" y="6921"/>
                    <a:pt x="1183630" y="12547"/>
                  </a:cubicBezTo>
                  <a:close/>
                  <a:moveTo>
                    <a:pt x="1163110" y="94247"/>
                  </a:moveTo>
                  <a:lnTo>
                    <a:pt x="1163110" y="30323"/>
                  </a:lnTo>
                  <a:lnTo>
                    <a:pt x="1182983" y="30323"/>
                  </a:lnTo>
                  <a:lnTo>
                    <a:pt x="1182983" y="94247"/>
                  </a:lnTo>
                  <a:lnTo>
                    <a:pt x="1163110" y="94247"/>
                  </a:lnTo>
                  <a:close/>
                  <a:moveTo>
                    <a:pt x="1218528" y="13070"/>
                  </a:moveTo>
                  <a:lnTo>
                    <a:pt x="1218528" y="30323"/>
                  </a:lnTo>
                  <a:lnTo>
                    <a:pt x="1232774" y="30323"/>
                  </a:lnTo>
                  <a:lnTo>
                    <a:pt x="1232774" y="44961"/>
                  </a:lnTo>
                  <a:lnTo>
                    <a:pt x="1218528" y="44961"/>
                  </a:lnTo>
                  <a:lnTo>
                    <a:pt x="1218528" y="68095"/>
                  </a:lnTo>
                  <a:cubicBezTo>
                    <a:pt x="1218528" y="75813"/>
                    <a:pt x="1220488" y="79341"/>
                    <a:pt x="1226370" y="79341"/>
                  </a:cubicBezTo>
                  <a:cubicBezTo>
                    <a:pt x="1229114" y="79341"/>
                    <a:pt x="1230427" y="79217"/>
                    <a:pt x="1232251" y="78819"/>
                  </a:cubicBezTo>
                  <a:lnTo>
                    <a:pt x="1232388" y="93849"/>
                  </a:lnTo>
                  <a:cubicBezTo>
                    <a:pt x="1229905" y="94764"/>
                    <a:pt x="1225069" y="95548"/>
                    <a:pt x="1219579" y="95548"/>
                  </a:cubicBezTo>
                  <a:cubicBezTo>
                    <a:pt x="1213175" y="95548"/>
                    <a:pt x="1207816" y="93327"/>
                    <a:pt x="1204549" y="90059"/>
                  </a:cubicBezTo>
                  <a:cubicBezTo>
                    <a:pt x="1200889" y="86263"/>
                    <a:pt x="1199053" y="80120"/>
                    <a:pt x="1199053" y="71107"/>
                  </a:cubicBezTo>
                  <a:lnTo>
                    <a:pt x="1199053" y="44961"/>
                  </a:lnTo>
                  <a:lnTo>
                    <a:pt x="1190557" y="44961"/>
                  </a:lnTo>
                  <a:lnTo>
                    <a:pt x="1190557" y="30323"/>
                  </a:lnTo>
                  <a:lnTo>
                    <a:pt x="1199053" y="30323"/>
                  </a:lnTo>
                  <a:lnTo>
                    <a:pt x="1199053" y="18429"/>
                  </a:lnTo>
                  <a:lnTo>
                    <a:pt x="1218528" y="13070"/>
                  </a:lnTo>
                  <a:close/>
                  <a:moveTo>
                    <a:pt x="1294869" y="78819"/>
                  </a:moveTo>
                  <a:cubicBezTo>
                    <a:pt x="1294869" y="84831"/>
                    <a:pt x="1295130" y="90713"/>
                    <a:pt x="1295915" y="94247"/>
                  </a:cubicBezTo>
                  <a:lnTo>
                    <a:pt x="1278003" y="94247"/>
                  </a:lnTo>
                  <a:lnTo>
                    <a:pt x="1276826" y="87843"/>
                  </a:lnTo>
                  <a:lnTo>
                    <a:pt x="1276440" y="87843"/>
                  </a:lnTo>
                  <a:cubicBezTo>
                    <a:pt x="1272258" y="92934"/>
                    <a:pt x="1265717" y="95685"/>
                    <a:pt x="1258136" y="95685"/>
                  </a:cubicBezTo>
                  <a:cubicBezTo>
                    <a:pt x="1245197" y="95685"/>
                    <a:pt x="1237479" y="86269"/>
                    <a:pt x="1237479" y="76074"/>
                  </a:cubicBezTo>
                  <a:cubicBezTo>
                    <a:pt x="1237479" y="59469"/>
                    <a:pt x="1252385" y="51633"/>
                    <a:pt x="1274996" y="51633"/>
                  </a:cubicBezTo>
                  <a:lnTo>
                    <a:pt x="1274996" y="50843"/>
                  </a:lnTo>
                  <a:cubicBezTo>
                    <a:pt x="1274996" y="47314"/>
                    <a:pt x="1273161" y="42478"/>
                    <a:pt x="1263364" y="42478"/>
                  </a:cubicBezTo>
                  <a:cubicBezTo>
                    <a:pt x="1256823" y="42478"/>
                    <a:pt x="1249896" y="44700"/>
                    <a:pt x="1245714" y="47314"/>
                  </a:cubicBezTo>
                  <a:lnTo>
                    <a:pt x="1242054" y="34505"/>
                  </a:lnTo>
                  <a:cubicBezTo>
                    <a:pt x="1246498" y="32022"/>
                    <a:pt x="1255261" y="28754"/>
                    <a:pt x="1266893" y="28754"/>
                  </a:cubicBezTo>
                  <a:cubicBezTo>
                    <a:pt x="1288197" y="28754"/>
                    <a:pt x="1294869" y="41302"/>
                    <a:pt x="1294869" y="56463"/>
                  </a:cubicBezTo>
                  <a:lnTo>
                    <a:pt x="1294869" y="78819"/>
                  </a:lnTo>
                  <a:close/>
                  <a:moveTo>
                    <a:pt x="1275644" y="64049"/>
                  </a:moveTo>
                  <a:cubicBezTo>
                    <a:pt x="1265188" y="64049"/>
                    <a:pt x="1257084" y="66533"/>
                    <a:pt x="1257084" y="74113"/>
                  </a:cubicBezTo>
                  <a:cubicBezTo>
                    <a:pt x="1257084" y="79211"/>
                    <a:pt x="1260483" y="81694"/>
                    <a:pt x="1264927" y="81694"/>
                  </a:cubicBezTo>
                  <a:cubicBezTo>
                    <a:pt x="1269768" y="81694"/>
                    <a:pt x="1273951" y="78421"/>
                    <a:pt x="1275252" y="74375"/>
                  </a:cubicBezTo>
                  <a:cubicBezTo>
                    <a:pt x="1275513" y="73329"/>
                    <a:pt x="1275638" y="72153"/>
                    <a:pt x="1275638" y="70977"/>
                  </a:cubicBezTo>
                  <a:lnTo>
                    <a:pt x="1275638" y="64049"/>
                  </a:lnTo>
                  <a:close/>
                  <a:moveTo>
                    <a:pt x="1308064" y="51366"/>
                  </a:moveTo>
                  <a:cubicBezTo>
                    <a:pt x="1308064" y="41955"/>
                    <a:pt x="1307933" y="35812"/>
                    <a:pt x="1307535" y="30323"/>
                  </a:cubicBezTo>
                  <a:lnTo>
                    <a:pt x="1324526" y="30323"/>
                  </a:lnTo>
                  <a:lnTo>
                    <a:pt x="1325316" y="42086"/>
                  </a:lnTo>
                  <a:lnTo>
                    <a:pt x="1325839" y="42086"/>
                  </a:lnTo>
                  <a:cubicBezTo>
                    <a:pt x="1329107" y="32669"/>
                    <a:pt x="1336818" y="28754"/>
                    <a:pt x="1343092" y="28754"/>
                  </a:cubicBezTo>
                  <a:cubicBezTo>
                    <a:pt x="1344922" y="28754"/>
                    <a:pt x="1345837" y="28879"/>
                    <a:pt x="1347274" y="29140"/>
                  </a:cubicBezTo>
                  <a:lnTo>
                    <a:pt x="1347274" y="47831"/>
                  </a:lnTo>
                  <a:cubicBezTo>
                    <a:pt x="1345706" y="47569"/>
                    <a:pt x="1344137" y="47308"/>
                    <a:pt x="1341916" y="47308"/>
                  </a:cubicBezTo>
                  <a:cubicBezTo>
                    <a:pt x="1334596" y="47308"/>
                    <a:pt x="1329630" y="51229"/>
                    <a:pt x="1328323" y="57372"/>
                  </a:cubicBezTo>
                  <a:cubicBezTo>
                    <a:pt x="1328061" y="58679"/>
                    <a:pt x="1327931" y="60247"/>
                    <a:pt x="1327931" y="61816"/>
                  </a:cubicBezTo>
                  <a:lnTo>
                    <a:pt x="1327931" y="94236"/>
                  </a:lnTo>
                  <a:lnTo>
                    <a:pt x="1308064" y="94236"/>
                  </a:lnTo>
                  <a:lnTo>
                    <a:pt x="1308064" y="51366"/>
                  </a:lnTo>
                  <a:close/>
                  <a:moveTo>
                    <a:pt x="1375636" y="12547"/>
                  </a:moveTo>
                  <a:cubicBezTo>
                    <a:pt x="1375636" y="18037"/>
                    <a:pt x="1371585" y="22481"/>
                    <a:pt x="1364919" y="22481"/>
                  </a:cubicBezTo>
                  <a:cubicBezTo>
                    <a:pt x="1358639" y="22481"/>
                    <a:pt x="1354594" y="18037"/>
                    <a:pt x="1354594" y="12547"/>
                  </a:cubicBezTo>
                  <a:cubicBezTo>
                    <a:pt x="1354594" y="6927"/>
                    <a:pt x="1358776" y="2608"/>
                    <a:pt x="1365180" y="2608"/>
                  </a:cubicBezTo>
                  <a:cubicBezTo>
                    <a:pt x="1371585" y="2608"/>
                    <a:pt x="1375506" y="6921"/>
                    <a:pt x="1375636" y="12547"/>
                  </a:cubicBezTo>
                  <a:close/>
                  <a:moveTo>
                    <a:pt x="1355116" y="94247"/>
                  </a:moveTo>
                  <a:lnTo>
                    <a:pt x="1355116" y="30323"/>
                  </a:lnTo>
                  <a:lnTo>
                    <a:pt x="1374983" y="30323"/>
                  </a:lnTo>
                  <a:lnTo>
                    <a:pt x="1374983" y="94247"/>
                  </a:lnTo>
                  <a:lnTo>
                    <a:pt x="1355116" y="94247"/>
                  </a:lnTo>
                  <a:close/>
                  <a:moveTo>
                    <a:pt x="1441516" y="78819"/>
                  </a:moveTo>
                  <a:cubicBezTo>
                    <a:pt x="1441516" y="84831"/>
                    <a:pt x="1441777" y="90713"/>
                    <a:pt x="1442561" y="94247"/>
                  </a:cubicBezTo>
                  <a:lnTo>
                    <a:pt x="1424655" y="94247"/>
                  </a:lnTo>
                  <a:lnTo>
                    <a:pt x="1423479" y="87843"/>
                  </a:lnTo>
                  <a:lnTo>
                    <a:pt x="1423087" y="87843"/>
                  </a:lnTo>
                  <a:cubicBezTo>
                    <a:pt x="1418904" y="92934"/>
                    <a:pt x="1412369" y="95685"/>
                    <a:pt x="1404789" y="95685"/>
                  </a:cubicBezTo>
                  <a:cubicBezTo>
                    <a:pt x="1391843" y="95685"/>
                    <a:pt x="1384132" y="86269"/>
                    <a:pt x="1384132" y="76074"/>
                  </a:cubicBezTo>
                  <a:cubicBezTo>
                    <a:pt x="1384132" y="59469"/>
                    <a:pt x="1399032" y="51633"/>
                    <a:pt x="1421649" y="51633"/>
                  </a:cubicBezTo>
                  <a:lnTo>
                    <a:pt x="1421649" y="50843"/>
                  </a:lnTo>
                  <a:cubicBezTo>
                    <a:pt x="1421649" y="47314"/>
                    <a:pt x="1419819" y="42478"/>
                    <a:pt x="1410017" y="42478"/>
                  </a:cubicBezTo>
                  <a:cubicBezTo>
                    <a:pt x="1403476" y="42478"/>
                    <a:pt x="1396549" y="44700"/>
                    <a:pt x="1392366" y="47314"/>
                  </a:cubicBezTo>
                  <a:lnTo>
                    <a:pt x="1388707" y="34505"/>
                  </a:lnTo>
                  <a:cubicBezTo>
                    <a:pt x="1393156" y="32022"/>
                    <a:pt x="1401913" y="28754"/>
                    <a:pt x="1413546" y="28754"/>
                  </a:cubicBezTo>
                  <a:cubicBezTo>
                    <a:pt x="1434856" y="28754"/>
                    <a:pt x="1441522" y="41302"/>
                    <a:pt x="1441522" y="56463"/>
                  </a:cubicBezTo>
                  <a:lnTo>
                    <a:pt x="1441522" y="78819"/>
                  </a:lnTo>
                  <a:close/>
                  <a:moveTo>
                    <a:pt x="1422297" y="64049"/>
                  </a:moveTo>
                  <a:cubicBezTo>
                    <a:pt x="1411835" y="64049"/>
                    <a:pt x="1403737" y="66533"/>
                    <a:pt x="1403737" y="74113"/>
                  </a:cubicBezTo>
                  <a:cubicBezTo>
                    <a:pt x="1403737" y="79211"/>
                    <a:pt x="1407129" y="81694"/>
                    <a:pt x="1411573" y="81694"/>
                  </a:cubicBezTo>
                  <a:cubicBezTo>
                    <a:pt x="1416409" y="81694"/>
                    <a:pt x="1420598" y="78421"/>
                    <a:pt x="1421899" y="74375"/>
                  </a:cubicBezTo>
                  <a:cubicBezTo>
                    <a:pt x="1422160" y="73329"/>
                    <a:pt x="1422291" y="72153"/>
                    <a:pt x="1422291" y="70977"/>
                  </a:cubicBezTo>
                  <a:lnTo>
                    <a:pt x="1422291" y="64049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927505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CB8D1AD-0825-D67F-67C6-8B0C8A5D97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9926" y="49684"/>
            <a:ext cx="2349577" cy="5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0E2E172-8FC8-8E32-C6FE-11A59E8672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9926" y="49684"/>
            <a:ext cx="2349577" cy="5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33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400B5B9-F216-9E80-6DA4-9E93970C1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634468" y="1026229"/>
            <a:ext cx="2349577" cy="5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3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FC76441-4E83-1AC9-1FAF-2E4DB2148FA8}"/>
              </a:ext>
            </a:extLst>
          </p:cNvPr>
          <p:cNvGrpSpPr/>
          <p:nvPr userDrawn="1"/>
        </p:nvGrpSpPr>
        <p:grpSpPr>
          <a:xfrm>
            <a:off x="9610526" y="200165"/>
            <a:ext cx="2390852" cy="254967"/>
            <a:chOff x="9610526" y="200165"/>
            <a:chExt cx="2390852" cy="254967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0FB31BAA-587C-BB2F-445E-565BA074AD03}"/>
                </a:ext>
              </a:extLst>
            </p:cNvPr>
            <p:cNvSpPr/>
            <p:nvPr/>
          </p:nvSpPr>
          <p:spPr>
            <a:xfrm>
              <a:off x="9610526" y="449192"/>
              <a:ext cx="798762" cy="5940"/>
            </a:xfrm>
            <a:custGeom>
              <a:avLst/>
              <a:gdLst>
                <a:gd name="connsiteX0" fmla="*/ 0 w 798762"/>
                <a:gd name="connsiteY0" fmla="*/ 0 h 5940"/>
                <a:gd name="connsiteX1" fmla="*/ 798763 w 798762"/>
                <a:gd name="connsiteY1" fmla="*/ 0 h 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762" h="5940">
                  <a:moveTo>
                    <a:pt x="0" y="0"/>
                  </a:moveTo>
                  <a:lnTo>
                    <a:pt x="798763" y="0"/>
                  </a:lnTo>
                </a:path>
              </a:pathLst>
            </a:custGeom>
            <a:ln w="1137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6E4F6EB3-783E-16F3-AF31-C0FC61B86EAA}"/>
                </a:ext>
              </a:extLst>
            </p:cNvPr>
            <p:cNvGrpSpPr/>
            <p:nvPr userDrawn="1"/>
          </p:nvGrpSpPr>
          <p:grpSpPr>
            <a:xfrm>
              <a:off x="9631825" y="200165"/>
              <a:ext cx="773632" cy="183938"/>
              <a:chOff x="9631825" y="200165"/>
              <a:chExt cx="773632" cy="183938"/>
            </a:xfrm>
          </p:grpSpPr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BA54F0B0-1E20-DE4B-A1E2-230EDD59AD6B}"/>
                  </a:ext>
                </a:extLst>
              </p:cNvPr>
              <p:cNvSpPr/>
              <p:nvPr/>
            </p:nvSpPr>
            <p:spPr>
              <a:xfrm>
                <a:off x="9631825" y="200165"/>
                <a:ext cx="182625" cy="183938"/>
              </a:xfrm>
              <a:custGeom>
                <a:avLst/>
                <a:gdLst>
                  <a:gd name="connsiteX0" fmla="*/ 182625 w 182625"/>
                  <a:gd name="connsiteY0" fmla="*/ 89857 h 183938"/>
                  <a:gd name="connsiteX1" fmla="*/ 89863 w 182625"/>
                  <a:gd name="connsiteY1" fmla="*/ 183938 h 183938"/>
                  <a:gd name="connsiteX2" fmla="*/ 0 w 182625"/>
                  <a:gd name="connsiteY2" fmla="*/ 94075 h 183938"/>
                  <a:gd name="connsiteX3" fmla="*/ 92233 w 182625"/>
                  <a:gd name="connsiteY3" fmla="*/ 0 h 183938"/>
                  <a:gd name="connsiteX4" fmla="*/ 182625 w 182625"/>
                  <a:gd name="connsiteY4" fmla="*/ 89857 h 183938"/>
                  <a:gd name="connsiteX5" fmla="*/ 25303 w 182625"/>
                  <a:gd name="connsiteY5" fmla="*/ 93285 h 183938"/>
                  <a:gd name="connsiteX6" fmla="*/ 91182 w 182625"/>
                  <a:gd name="connsiteY6" fmla="*/ 164963 h 183938"/>
                  <a:gd name="connsiteX7" fmla="*/ 157329 w 182625"/>
                  <a:gd name="connsiteY7" fmla="*/ 91176 h 183938"/>
                  <a:gd name="connsiteX8" fmla="*/ 91711 w 182625"/>
                  <a:gd name="connsiteY8" fmla="*/ 18969 h 183938"/>
                  <a:gd name="connsiteX9" fmla="*/ 25303 w 182625"/>
                  <a:gd name="connsiteY9" fmla="*/ 93285 h 18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625" h="183938">
                    <a:moveTo>
                      <a:pt x="182625" y="89857"/>
                    </a:moveTo>
                    <a:cubicBezTo>
                      <a:pt x="182625" y="149148"/>
                      <a:pt x="140724" y="183938"/>
                      <a:pt x="89863" y="183938"/>
                    </a:cubicBezTo>
                    <a:cubicBezTo>
                      <a:pt x="36893" y="183938"/>
                      <a:pt x="0" y="145726"/>
                      <a:pt x="0" y="94075"/>
                    </a:cubicBezTo>
                    <a:cubicBezTo>
                      <a:pt x="0" y="38741"/>
                      <a:pt x="39264" y="0"/>
                      <a:pt x="92233" y="0"/>
                    </a:cubicBezTo>
                    <a:cubicBezTo>
                      <a:pt x="146789" y="0"/>
                      <a:pt x="182625" y="38474"/>
                      <a:pt x="182625" y="89857"/>
                    </a:cubicBezTo>
                    <a:close/>
                    <a:moveTo>
                      <a:pt x="25303" y="93285"/>
                    </a:moveTo>
                    <a:cubicBezTo>
                      <a:pt x="25303" y="131765"/>
                      <a:pt x="50338" y="164963"/>
                      <a:pt x="91182" y="164963"/>
                    </a:cubicBezTo>
                    <a:cubicBezTo>
                      <a:pt x="132026" y="164963"/>
                      <a:pt x="157329" y="133339"/>
                      <a:pt x="157329" y="91176"/>
                    </a:cubicBezTo>
                    <a:cubicBezTo>
                      <a:pt x="157329" y="55073"/>
                      <a:pt x="134664" y="18969"/>
                      <a:pt x="91711" y="18969"/>
                    </a:cubicBezTo>
                    <a:cubicBezTo>
                      <a:pt x="48229" y="18975"/>
                      <a:pt x="25303" y="53492"/>
                      <a:pt x="25303" y="93285"/>
                    </a:cubicBez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A9773818-A550-00A3-DD61-048A87C686D3}"/>
                  </a:ext>
                </a:extLst>
              </p:cNvPr>
              <p:cNvSpPr/>
              <p:nvPr/>
            </p:nvSpPr>
            <p:spPr>
              <a:xfrm>
                <a:off x="9835766" y="201745"/>
                <a:ext cx="118854" cy="179197"/>
              </a:xfrm>
              <a:custGeom>
                <a:avLst/>
                <a:gdLst>
                  <a:gd name="connsiteX0" fmla="*/ 6 w 118854"/>
                  <a:gd name="connsiteY0" fmla="*/ 3689 h 179197"/>
                  <a:gd name="connsiteX1" fmla="*/ 49019 w 118854"/>
                  <a:gd name="connsiteY1" fmla="*/ 0 h 179197"/>
                  <a:gd name="connsiteX2" fmla="*/ 102250 w 118854"/>
                  <a:gd name="connsiteY2" fmla="*/ 15286 h 179197"/>
                  <a:gd name="connsiteX3" fmla="*/ 118855 w 118854"/>
                  <a:gd name="connsiteY3" fmla="*/ 52702 h 179197"/>
                  <a:gd name="connsiteX4" fmla="*/ 104098 w 118854"/>
                  <a:gd name="connsiteY4" fmla="*/ 91443 h 179197"/>
                  <a:gd name="connsiteX5" fmla="*/ 45591 w 118854"/>
                  <a:gd name="connsiteY5" fmla="*/ 110674 h 179197"/>
                  <a:gd name="connsiteX6" fmla="*/ 23984 w 118854"/>
                  <a:gd name="connsiteY6" fmla="*/ 108571 h 179197"/>
                  <a:gd name="connsiteX7" fmla="*/ 23984 w 118854"/>
                  <a:gd name="connsiteY7" fmla="*/ 179197 h 179197"/>
                  <a:gd name="connsiteX8" fmla="*/ 0 w 118854"/>
                  <a:gd name="connsiteY8" fmla="*/ 179197 h 179197"/>
                  <a:gd name="connsiteX9" fmla="*/ 0 w 118854"/>
                  <a:gd name="connsiteY9" fmla="*/ 3689 h 179197"/>
                  <a:gd name="connsiteX10" fmla="*/ 23984 w 118854"/>
                  <a:gd name="connsiteY10" fmla="*/ 89334 h 179197"/>
                  <a:gd name="connsiteX11" fmla="*/ 46648 w 118854"/>
                  <a:gd name="connsiteY11" fmla="*/ 91705 h 179197"/>
                  <a:gd name="connsiteX12" fmla="*/ 94871 w 118854"/>
                  <a:gd name="connsiteY12" fmla="*/ 53754 h 179197"/>
                  <a:gd name="connsiteX13" fmla="*/ 49019 w 118854"/>
                  <a:gd name="connsiteY13" fmla="*/ 18708 h 179197"/>
                  <a:gd name="connsiteX14" fmla="*/ 23984 w 118854"/>
                  <a:gd name="connsiteY14" fmla="*/ 20556 h 179197"/>
                  <a:gd name="connsiteX15" fmla="*/ 23984 w 118854"/>
                  <a:gd name="connsiteY15" fmla="*/ 89334 h 17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854" h="179197">
                    <a:moveTo>
                      <a:pt x="6" y="3689"/>
                    </a:moveTo>
                    <a:cubicBezTo>
                      <a:pt x="12131" y="1586"/>
                      <a:pt x="28208" y="0"/>
                      <a:pt x="49019" y="0"/>
                    </a:cubicBezTo>
                    <a:cubicBezTo>
                      <a:pt x="73525" y="0"/>
                      <a:pt x="91182" y="5537"/>
                      <a:pt x="102250" y="15286"/>
                    </a:cubicBezTo>
                    <a:cubicBezTo>
                      <a:pt x="112266" y="23984"/>
                      <a:pt x="118855" y="36632"/>
                      <a:pt x="118855" y="52702"/>
                    </a:cubicBezTo>
                    <a:cubicBezTo>
                      <a:pt x="118855" y="68778"/>
                      <a:pt x="113847" y="81956"/>
                      <a:pt x="104098" y="91443"/>
                    </a:cubicBezTo>
                    <a:cubicBezTo>
                      <a:pt x="90921" y="104353"/>
                      <a:pt x="70365" y="110674"/>
                      <a:pt x="45591" y="110674"/>
                    </a:cubicBezTo>
                    <a:cubicBezTo>
                      <a:pt x="37422" y="110674"/>
                      <a:pt x="30043" y="110413"/>
                      <a:pt x="23984" y="108571"/>
                    </a:cubicBezTo>
                    <a:lnTo>
                      <a:pt x="23984" y="179197"/>
                    </a:lnTo>
                    <a:lnTo>
                      <a:pt x="0" y="179197"/>
                    </a:lnTo>
                    <a:lnTo>
                      <a:pt x="0" y="3689"/>
                    </a:lnTo>
                    <a:close/>
                    <a:moveTo>
                      <a:pt x="23984" y="89334"/>
                    </a:moveTo>
                    <a:cubicBezTo>
                      <a:pt x="30049" y="91182"/>
                      <a:pt x="37689" y="91705"/>
                      <a:pt x="46648" y="91705"/>
                    </a:cubicBezTo>
                    <a:cubicBezTo>
                      <a:pt x="76953" y="91705"/>
                      <a:pt x="94871" y="77999"/>
                      <a:pt x="94871" y="53754"/>
                    </a:cubicBezTo>
                    <a:cubicBezTo>
                      <a:pt x="94871" y="28457"/>
                      <a:pt x="75106" y="18708"/>
                      <a:pt x="49019" y="18708"/>
                    </a:cubicBezTo>
                    <a:cubicBezTo>
                      <a:pt x="37161" y="18708"/>
                      <a:pt x="28463" y="19766"/>
                      <a:pt x="23984" y="20556"/>
                    </a:cubicBezTo>
                    <a:lnTo>
                      <a:pt x="23984" y="89334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1E9336F6-E8D2-8067-2D2E-2CAE2D96987C}"/>
                  </a:ext>
                </a:extLst>
              </p:cNvPr>
              <p:cNvSpPr/>
              <p:nvPr/>
            </p:nvSpPr>
            <p:spPr>
              <a:xfrm>
                <a:off x="9977262" y="203325"/>
                <a:ext cx="108577" cy="177610"/>
              </a:xfrm>
              <a:custGeom>
                <a:avLst/>
                <a:gdLst>
                  <a:gd name="connsiteX0" fmla="*/ 0 w 108577"/>
                  <a:gd name="connsiteY0" fmla="*/ 0 h 177610"/>
                  <a:gd name="connsiteX1" fmla="*/ 23984 w 108577"/>
                  <a:gd name="connsiteY1" fmla="*/ 0 h 177610"/>
                  <a:gd name="connsiteX2" fmla="*/ 23984 w 108577"/>
                  <a:gd name="connsiteY2" fmla="*/ 157584 h 177610"/>
                  <a:gd name="connsiteX3" fmla="*/ 108577 w 108577"/>
                  <a:gd name="connsiteY3" fmla="*/ 157584 h 177610"/>
                  <a:gd name="connsiteX4" fmla="*/ 108577 w 108577"/>
                  <a:gd name="connsiteY4" fmla="*/ 177611 h 177610"/>
                  <a:gd name="connsiteX5" fmla="*/ 0 w 108577"/>
                  <a:gd name="connsiteY5" fmla="*/ 177611 h 177610"/>
                  <a:gd name="connsiteX6" fmla="*/ 0 w 108577"/>
                  <a:gd name="connsiteY6" fmla="*/ 0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77" h="177610">
                    <a:moveTo>
                      <a:pt x="0" y="0"/>
                    </a:moveTo>
                    <a:lnTo>
                      <a:pt x="23984" y="0"/>
                    </a:lnTo>
                    <a:lnTo>
                      <a:pt x="23984" y="157584"/>
                    </a:lnTo>
                    <a:lnTo>
                      <a:pt x="108577" y="157584"/>
                    </a:lnTo>
                    <a:lnTo>
                      <a:pt x="108577" y="177611"/>
                    </a:lnTo>
                    <a:lnTo>
                      <a:pt x="0" y="1776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856B3100-20E1-B60F-68C0-B5911317E116}"/>
                  </a:ext>
                </a:extLst>
              </p:cNvPr>
              <p:cNvSpPr/>
              <p:nvPr/>
            </p:nvSpPr>
            <p:spPr>
              <a:xfrm>
                <a:off x="10088192" y="203331"/>
                <a:ext cx="163917" cy="177610"/>
              </a:xfrm>
              <a:custGeom>
                <a:avLst/>
                <a:gdLst>
                  <a:gd name="connsiteX0" fmla="*/ 45591 w 163917"/>
                  <a:gd name="connsiteY0" fmla="*/ 120952 h 177610"/>
                  <a:gd name="connsiteX1" fmla="*/ 25297 w 163917"/>
                  <a:gd name="connsiteY1" fmla="*/ 177611 h 177610"/>
                  <a:gd name="connsiteX2" fmla="*/ 0 w 163917"/>
                  <a:gd name="connsiteY2" fmla="*/ 177611 h 177610"/>
                  <a:gd name="connsiteX3" fmla="*/ 66937 w 163917"/>
                  <a:gd name="connsiteY3" fmla="*/ 0 h 177610"/>
                  <a:gd name="connsiteX4" fmla="*/ 96190 w 163917"/>
                  <a:gd name="connsiteY4" fmla="*/ 0 h 177610"/>
                  <a:gd name="connsiteX5" fmla="*/ 163917 w 163917"/>
                  <a:gd name="connsiteY5" fmla="*/ 177611 h 177610"/>
                  <a:gd name="connsiteX6" fmla="*/ 138092 w 163917"/>
                  <a:gd name="connsiteY6" fmla="*/ 177611 h 177610"/>
                  <a:gd name="connsiteX7" fmla="*/ 116485 w 163917"/>
                  <a:gd name="connsiteY7" fmla="*/ 120952 h 177610"/>
                  <a:gd name="connsiteX8" fmla="*/ 45591 w 163917"/>
                  <a:gd name="connsiteY8" fmla="*/ 120952 h 177610"/>
                  <a:gd name="connsiteX9" fmla="*/ 111209 w 163917"/>
                  <a:gd name="connsiteY9" fmla="*/ 102505 h 177610"/>
                  <a:gd name="connsiteX10" fmla="*/ 90915 w 163917"/>
                  <a:gd name="connsiteY10" fmla="*/ 49274 h 177610"/>
                  <a:gd name="connsiteX11" fmla="*/ 81165 w 163917"/>
                  <a:gd name="connsiteY11" fmla="*/ 19754 h 177610"/>
                  <a:gd name="connsiteX12" fmla="*/ 80637 w 163917"/>
                  <a:gd name="connsiteY12" fmla="*/ 19754 h 177610"/>
                  <a:gd name="connsiteX13" fmla="*/ 71149 w 163917"/>
                  <a:gd name="connsiteY13" fmla="*/ 49007 h 177610"/>
                  <a:gd name="connsiteX14" fmla="*/ 50861 w 163917"/>
                  <a:gd name="connsiteY14" fmla="*/ 102505 h 177610"/>
                  <a:gd name="connsiteX15" fmla="*/ 111209 w 163917"/>
                  <a:gd name="connsiteY15" fmla="*/ 102505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917" h="177610">
                    <a:moveTo>
                      <a:pt x="45591" y="120952"/>
                    </a:moveTo>
                    <a:lnTo>
                      <a:pt x="25297" y="177611"/>
                    </a:lnTo>
                    <a:lnTo>
                      <a:pt x="0" y="177611"/>
                    </a:lnTo>
                    <a:lnTo>
                      <a:pt x="66937" y="0"/>
                    </a:lnTo>
                    <a:lnTo>
                      <a:pt x="96190" y="0"/>
                    </a:lnTo>
                    <a:lnTo>
                      <a:pt x="163917" y="177611"/>
                    </a:lnTo>
                    <a:lnTo>
                      <a:pt x="138092" y="177611"/>
                    </a:lnTo>
                    <a:lnTo>
                      <a:pt x="116485" y="120952"/>
                    </a:lnTo>
                    <a:lnTo>
                      <a:pt x="45591" y="120952"/>
                    </a:lnTo>
                    <a:close/>
                    <a:moveTo>
                      <a:pt x="111209" y="102505"/>
                    </a:moveTo>
                    <a:lnTo>
                      <a:pt x="90915" y="49274"/>
                    </a:lnTo>
                    <a:cubicBezTo>
                      <a:pt x="86702" y="37939"/>
                      <a:pt x="83797" y="28719"/>
                      <a:pt x="81165" y="19754"/>
                    </a:cubicBezTo>
                    <a:lnTo>
                      <a:pt x="80637" y="19754"/>
                    </a:lnTo>
                    <a:cubicBezTo>
                      <a:pt x="77738" y="28980"/>
                      <a:pt x="75100" y="38462"/>
                      <a:pt x="71149" y="49007"/>
                    </a:cubicBezTo>
                    <a:lnTo>
                      <a:pt x="50861" y="102505"/>
                    </a:lnTo>
                    <a:lnTo>
                      <a:pt x="111209" y="102505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E54136B4-90F9-5064-3065-076B30339FB8}"/>
                  </a:ext>
                </a:extLst>
              </p:cNvPr>
              <p:cNvSpPr/>
              <p:nvPr/>
            </p:nvSpPr>
            <p:spPr>
              <a:xfrm>
                <a:off x="10260783" y="203325"/>
                <a:ext cx="144674" cy="180777"/>
              </a:xfrm>
              <a:custGeom>
                <a:avLst/>
                <a:gdLst>
                  <a:gd name="connsiteX0" fmla="*/ 23978 w 144674"/>
                  <a:gd name="connsiteY0" fmla="*/ 0 h 180777"/>
                  <a:gd name="connsiteX1" fmla="*/ 23978 w 144674"/>
                  <a:gd name="connsiteY1" fmla="*/ 100670 h 180777"/>
                  <a:gd name="connsiteX2" fmla="*/ 71410 w 144674"/>
                  <a:gd name="connsiteY2" fmla="*/ 161541 h 180777"/>
                  <a:gd name="connsiteX3" fmla="*/ 120691 w 144674"/>
                  <a:gd name="connsiteY3" fmla="*/ 100670 h 180777"/>
                  <a:gd name="connsiteX4" fmla="*/ 120691 w 144674"/>
                  <a:gd name="connsiteY4" fmla="*/ 0 h 180777"/>
                  <a:gd name="connsiteX5" fmla="*/ 144674 w 144674"/>
                  <a:gd name="connsiteY5" fmla="*/ 0 h 180777"/>
                  <a:gd name="connsiteX6" fmla="*/ 144674 w 144674"/>
                  <a:gd name="connsiteY6" fmla="*/ 99612 h 180777"/>
                  <a:gd name="connsiteX7" fmla="*/ 70097 w 144674"/>
                  <a:gd name="connsiteY7" fmla="*/ 180777 h 180777"/>
                  <a:gd name="connsiteX8" fmla="*/ 0 w 144674"/>
                  <a:gd name="connsiteY8" fmla="*/ 100141 h 180777"/>
                  <a:gd name="connsiteX9" fmla="*/ 0 w 144674"/>
                  <a:gd name="connsiteY9" fmla="*/ 0 h 180777"/>
                  <a:gd name="connsiteX10" fmla="*/ 23978 w 144674"/>
                  <a:gd name="connsiteY10" fmla="*/ 0 h 18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674" h="180777">
                    <a:moveTo>
                      <a:pt x="23978" y="0"/>
                    </a:moveTo>
                    <a:lnTo>
                      <a:pt x="23978" y="100670"/>
                    </a:lnTo>
                    <a:cubicBezTo>
                      <a:pt x="23978" y="142833"/>
                      <a:pt x="43743" y="161541"/>
                      <a:pt x="71410" y="161541"/>
                    </a:cubicBezTo>
                    <a:cubicBezTo>
                      <a:pt x="101187" y="161541"/>
                      <a:pt x="120691" y="142304"/>
                      <a:pt x="120691" y="100670"/>
                    </a:cubicBezTo>
                    <a:lnTo>
                      <a:pt x="120691" y="0"/>
                    </a:lnTo>
                    <a:lnTo>
                      <a:pt x="144674" y="0"/>
                    </a:lnTo>
                    <a:lnTo>
                      <a:pt x="144674" y="99612"/>
                    </a:lnTo>
                    <a:cubicBezTo>
                      <a:pt x="144674" y="156800"/>
                      <a:pt x="112783" y="180777"/>
                      <a:pt x="70097" y="180777"/>
                    </a:cubicBezTo>
                    <a:cubicBezTo>
                      <a:pt x="30566" y="180777"/>
                      <a:pt x="0" y="158903"/>
                      <a:pt x="0" y="100141"/>
                    </a:cubicBezTo>
                    <a:lnTo>
                      <a:pt x="0" y="0"/>
                    </a:lnTo>
                    <a:lnTo>
                      <a:pt x="23978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</p:grp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2BF7D34-E465-A2A5-E85A-0E09D9430FC2}"/>
                </a:ext>
              </a:extLst>
            </p:cNvPr>
            <p:cNvSpPr/>
            <p:nvPr/>
          </p:nvSpPr>
          <p:spPr>
            <a:xfrm>
              <a:off x="10554896" y="210401"/>
              <a:ext cx="521771" cy="95696"/>
            </a:xfrm>
            <a:custGeom>
              <a:avLst/>
              <a:gdLst>
                <a:gd name="connsiteX0" fmla="*/ 80524 w 521771"/>
                <a:gd name="connsiteY0" fmla="*/ 49286 h 95696"/>
                <a:gd name="connsiteX1" fmla="*/ 39608 w 521771"/>
                <a:gd name="connsiteY1" fmla="*/ 95697 h 95696"/>
                <a:gd name="connsiteX2" fmla="*/ 0 w 521771"/>
                <a:gd name="connsiteY2" fmla="*/ 50861 h 95696"/>
                <a:gd name="connsiteX3" fmla="*/ 40785 w 521771"/>
                <a:gd name="connsiteY3" fmla="*/ 4586 h 95696"/>
                <a:gd name="connsiteX4" fmla="*/ 80524 w 521771"/>
                <a:gd name="connsiteY4" fmla="*/ 49286 h 95696"/>
                <a:gd name="connsiteX5" fmla="*/ 12025 w 521771"/>
                <a:gd name="connsiteY5" fmla="*/ 50599 h 95696"/>
                <a:gd name="connsiteX6" fmla="*/ 40262 w 521771"/>
                <a:gd name="connsiteY6" fmla="*/ 86411 h 95696"/>
                <a:gd name="connsiteX7" fmla="*/ 68499 w 521771"/>
                <a:gd name="connsiteY7" fmla="*/ 49809 h 95696"/>
                <a:gd name="connsiteX8" fmla="*/ 40399 w 521771"/>
                <a:gd name="connsiteY8" fmla="*/ 13860 h 95696"/>
                <a:gd name="connsiteX9" fmla="*/ 12025 w 521771"/>
                <a:gd name="connsiteY9" fmla="*/ 50599 h 95696"/>
                <a:gd name="connsiteX10" fmla="*/ 95543 w 521771"/>
                <a:gd name="connsiteY10" fmla="*/ 94253 h 95696"/>
                <a:gd name="connsiteX11" fmla="*/ 95543 w 521771"/>
                <a:gd name="connsiteY11" fmla="*/ 39745 h 95696"/>
                <a:gd name="connsiteX12" fmla="*/ 86780 w 521771"/>
                <a:gd name="connsiteY12" fmla="*/ 39745 h 95696"/>
                <a:gd name="connsiteX13" fmla="*/ 86780 w 521771"/>
                <a:gd name="connsiteY13" fmla="*/ 30982 h 95696"/>
                <a:gd name="connsiteX14" fmla="*/ 95543 w 521771"/>
                <a:gd name="connsiteY14" fmla="*/ 30982 h 95696"/>
                <a:gd name="connsiteX15" fmla="*/ 95543 w 521771"/>
                <a:gd name="connsiteY15" fmla="*/ 27453 h 95696"/>
                <a:gd name="connsiteX16" fmla="*/ 123126 w 521771"/>
                <a:gd name="connsiteY16" fmla="*/ 0 h 95696"/>
                <a:gd name="connsiteX17" fmla="*/ 139203 w 521771"/>
                <a:gd name="connsiteY17" fmla="*/ 4182 h 95696"/>
                <a:gd name="connsiteX18" fmla="*/ 135935 w 521771"/>
                <a:gd name="connsiteY18" fmla="*/ 12945 h 95696"/>
                <a:gd name="connsiteX19" fmla="*/ 122598 w 521771"/>
                <a:gd name="connsiteY19" fmla="*/ 9286 h 95696"/>
                <a:gd name="connsiteX20" fmla="*/ 106914 w 521771"/>
                <a:gd name="connsiteY20" fmla="*/ 27845 h 95696"/>
                <a:gd name="connsiteX21" fmla="*/ 106914 w 521771"/>
                <a:gd name="connsiteY21" fmla="*/ 30982 h 95696"/>
                <a:gd name="connsiteX22" fmla="*/ 143647 w 521771"/>
                <a:gd name="connsiteY22" fmla="*/ 30982 h 95696"/>
                <a:gd name="connsiteX23" fmla="*/ 143647 w 521771"/>
                <a:gd name="connsiteY23" fmla="*/ 94247 h 95696"/>
                <a:gd name="connsiteX24" fmla="*/ 132139 w 521771"/>
                <a:gd name="connsiteY24" fmla="*/ 94247 h 95696"/>
                <a:gd name="connsiteX25" fmla="*/ 132139 w 521771"/>
                <a:gd name="connsiteY25" fmla="*/ 39739 h 95696"/>
                <a:gd name="connsiteX26" fmla="*/ 106908 w 521771"/>
                <a:gd name="connsiteY26" fmla="*/ 39739 h 95696"/>
                <a:gd name="connsiteX27" fmla="*/ 106908 w 521771"/>
                <a:gd name="connsiteY27" fmla="*/ 94247 h 95696"/>
                <a:gd name="connsiteX28" fmla="*/ 95543 w 521771"/>
                <a:gd name="connsiteY28" fmla="*/ 94247 h 95696"/>
                <a:gd name="connsiteX29" fmla="*/ 205207 w 521771"/>
                <a:gd name="connsiteY29" fmla="*/ 92031 h 95696"/>
                <a:gd name="connsiteX30" fmla="*/ 187039 w 521771"/>
                <a:gd name="connsiteY30" fmla="*/ 95691 h 95696"/>
                <a:gd name="connsiteX31" fmla="*/ 155534 w 521771"/>
                <a:gd name="connsiteY31" fmla="*/ 63402 h 95696"/>
                <a:gd name="connsiteX32" fmla="*/ 189523 w 521771"/>
                <a:gd name="connsiteY32" fmla="*/ 29675 h 95696"/>
                <a:gd name="connsiteX33" fmla="*/ 205468 w 521771"/>
                <a:gd name="connsiteY33" fmla="*/ 33067 h 95696"/>
                <a:gd name="connsiteX34" fmla="*/ 202854 w 521771"/>
                <a:gd name="connsiteY34" fmla="*/ 41830 h 95696"/>
                <a:gd name="connsiteX35" fmla="*/ 189523 w 521771"/>
                <a:gd name="connsiteY35" fmla="*/ 38824 h 95696"/>
                <a:gd name="connsiteX36" fmla="*/ 167167 w 521771"/>
                <a:gd name="connsiteY36" fmla="*/ 62742 h 95696"/>
                <a:gd name="connsiteX37" fmla="*/ 189131 w 521771"/>
                <a:gd name="connsiteY37" fmla="*/ 86399 h 95696"/>
                <a:gd name="connsiteX38" fmla="*/ 203252 w 521771"/>
                <a:gd name="connsiteY38" fmla="*/ 83393 h 95696"/>
                <a:gd name="connsiteX39" fmla="*/ 205207 w 521771"/>
                <a:gd name="connsiteY39" fmla="*/ 92031 h 95696"/>
                <a:gd name="connsiteX40" fmla="*/ 228858 w 521771"/>
                <a:gd name="connsiteY40" fmla="*/ 13213 h 95696"/>
                <a:gd name="connsiteX41" fmla="*/ 221539 w 521771"/>
                <a:gd name="connsiteY41" fmla="*/ 20271 h 95696"/>
                <a:gd name="connsiteX42" fmla="*/ 214611 w 521771"/>
                <a:gd name="connsiteY42" fmla="*/ 13213 h 95696"/>
                <a:gd name="connsiteX43" fmla="*/ 221800 w 521771"/>
                <a:gd name="connsiteY43" fmla="*/ 6024 h 95696"/>
                <a:gd name="connsiteX44" fmla="*/ 228858 w 521771"/>
                <a:gd name="connsiteY44" fmla="*/ 13213 h 95696"/>
                <a:gd name="connsiteX45" fmla="*/ 216049 w 521771"/>
                <a:gd name="connsiteY45" fmla="*/ 94253 h 95696"/>
                <a:gd name="connsiteX46" fmla="*/ 216049 w 521771"/>
                <a:gd name="connsiteY46" fmla="*/ 30988 h 95696"/>
                <a:gd name="connsiteX47" fmla="*/ 227551 w 521771"/>
                <a:gd name="connsiteY47" fmla="*/ 30988 h 95696"/>
                <a:gd name="connsiteX48" fmla="*/ 227551 w 521771"/>
                <a:gd name="connsiteY48" fmla="*/ 94253 h 95696"/>
                <a:gd name="connsiteX49" fmla="*/ 216049 w 521771"/>
                <a:gd name="connsiteY49" fmla="*/ 94253 h 95696"/>
                <a:gd name="connsiteX50" fmla="*/ 244019 w 521771"/>
                <a:gd name="connsiteY50" fmla="*/ 48116 h 95696"/>
                <a:gd name="connsiteX51" fmla="*/ 243496 w 521771"/>
                <a:gd name="connsiteY51" fmla="*/ 30988 h 95696"/>
                <a:gd name="connsiteX52" fmla="*/ 253691 w 521771"/>
                <a:gd name="connsiteY52" fmla="*/ 30988 h 95696"/>
                <a:gd name="connsiteX53" fmla="*/ 254345 w 521771"/>
                <a:gd name="connsiteY53" fmla="*/ 41444 h 95696"/>
                <a:gd name="connsiteX54" fmla="*/ 254606 w 521771"/>
                <a:gd name="connsiteY54" fmla="*/ 41444 h 95696"/>
                <a:gd name="connsiteX55" fmla="*/ 275524 w 521771"/>
                <a:gd name="connsiteY55" fmla="*/ 29687 h 95696"/>
                <a:gd name="connsiteX56" fmla="*/ 297874 w 521771"/>
                <a:gd name="connsiteY56" fmla="*/ 56611 h 95696"/>
                <a:gd name="connsiteX57" fmla="*/ 297874 w 521771"/>
                <a:gd name="connsiteY57" fmla="*/ 94259 h 95696"/>
                <a:gd name="connsiteX58" fmla="*/ 286372 w 521771"/>
                <a:gd name="connsiteY58" fmla="*/ 94259 h 95696"/>
                <a:gd name="connsiteX59" fmla="*/ 286372 w 521771"/>
                <a:gd name="connsiteY59" fmla="*/ 57788 h 95696"/>
                <a:gd name="connsiteX60" fmla="*/ 271734 w 521771"/>
                <a:gd name="connsiteY60" fmla="*/ 39097 h 95696"/>
                <a:gd name="connsiteX61" fmla="*/ 256305 w 521771"/>
                <a:gd name="connsiteY61" fmla="*/ 50867 h 95696"/>
                <a:gd name="connsiteX62" fmla="*/ 255521 w 521771"/>
                <a:gd name="connsiteY62" fmla="*/ 56225 h 95696"/>
                <a:gd name="connsiteX63" fmla="*/ 255521 w 521771"/>
                <a:gd name="connsiteY63" fmla="*/ 94259 h 95696"/>
                <a:gd name="connsiteX64" fmla="*/ 244019 w 521771"/>
                <a:gd name="connsiteY64" fmla="*/ 94259 h 95696"/>
                <a:gd name="connsiteX65" fmla="*/ 244019 w 521771"/>
                <a:gd name="connsiteY65" fmla="*/ 48116 h 95696"/>
                <a:gd name="connsiteX66" fmla="*/ 358383 w 521771"/>
                <a:gd name="connsiteY66" fmla="*/ 79092 h 95696"/>
                <a:gd name="connsiteX67" fmla="*/ 359298 w 521771"/>
                <a:gd name="connsiteY67" fmla="*/ 94259 h 95696"/>
                <a:gd name="connsiteX68" fmla="*/ 348972 w 521771"/>
                <a:gd name="connsiteY68" fmla="*/ 94259 h 95696"/>
                <a:gd name="connsiteX69" fmla="*/ 348057 w 521771"/>
                <a:gd name="connsiteY69" fmla="*/ 86286 h 95696"/>
                <a:gd name="connsiteX70" fmla="*/ 347665 w 521771"/>
                <a:gd name="connsiteY70" fmla="*/ 86286 h 95696"/>
                <a:gd name="connsiteX71" fmla="*/ 328321 w 521771"/>
                <a:gd name="connsiteY71" fmla="*/ 95697 h 95696"/>
                <a:gd name="connsiteX72" fmla="*/ 308978 w 521771"/>
                <a:gd name="connsiteY72" fmla="*/ 77524 h 95696"/>
                <a:gd name="connsiteX73" fmla="*/ 347018 w 521771"/>
                <a:gd name="connsiteY73" fmla="*/ 53991 h 95696"/>
                <a:gd name="connsiteX74" fmla="*/ 347018 w 521771"/>
                <a:gd name="connsiteY74" fmla="*/ 52684 h 95696"/>
                <a:gd name="connsiteX75" fmla="*/ 332641 w 521771"/>
                <a:gd name="connsiteY75" fmla="*/ 38177 h 95696"/>
                <a:gd name="connsiteX76" fmla="*/ 316041 w 521771"/>
                <a:gd name="connsiteY76" fmla="*/ 42882 h 95696"/>
                <a:gd name="connsiteX77" fmla="*/ 313427 w 521771"/>
                <a:gd name="connsiteY77" fmla="*/ 35170 h 95696"/>
                <a:gd name="connsiteX78" fmla="*/ 334346 w 521771"/>
                <a:gd name="connsiteY78" fmla="*/ 29681 h 95696"/>
                <a:gd name="connsiteX79" fmla="*/ 358395 w 521771"/>
                <a:gd name="connsiteY79" fmla="*/ 55429 h 95696"/>
                <a:gd name="connsiteX80" fmla="*/ 358395 w 521771"/>
                <a:gd name="connsiteY80" fmla="*/ 79092 h 95696"/>
                <a:gd name="connsiteX81" fmla="*/ 347273 w 521771"/>
                <a:gd name="connsiteY81" fmla="*/ 61970 h 95696"/>
                <a:gd name="connsiteX82" fmla="*/ 320473 w 521771"/>
                <a:gd name="connsiteY82" fmla="*/ 76217 h 95696"/>
                <a:gd name="connsiteX83" fmla="*/ 331191 w 521771"/>
                <a:gd name="connsiteY83" fmla="*/ 87195 h 95696"/>
                <a:gd name="connsiteX84" fmla="*/ 346750 w 521771"/>
                <a:gd name="connsiteY84" fmla="*/ 76609 h 95696"/>
                <a:gd name="connsiteX85" fmla="*/ 347273 w 521771"/>
                <a:gd name="connsiteY85" fmla="*/ 72955 h 95696"/>
                <a:gd name="connsiteX86" fmla="*/ 347273 w 521771"/>
                <a:gd name="connsiteY86" fmla="*/ 61970 h 95696"/>
                <a:gd name="connsiteX87" fmla="*/ 453931 w 521771"/>
                <a:gd name="connsiteY87" fmla="*/ 1444 h 95696"/>
                <a:gd name="connsiteX88" fmla="*/ 453931 w 521771"/>
                <a:gd name="connsiteY88" fmla="*/ 77916 h 95696"/>
                <a:gd name="connsiteX89" fmla="*/ 454454 w 521771"/>
                <a:gd name="connsiteY89" fmla="*/ 94253 h 95696"/>
                <a:gd name="connsiteX90" fmla="*/ 444259 w 521771"/>
                <a:gd name="connsiteY90" fmla="*/ 94253 h 95696"/>
                <a:gd name="connsiteX91" fmla="*/ 443737 w 521771"/>
                <a:gd name="connsiteY91" fmla="*/ 83268 h 95696"/>
                <a:gd name="connsiteX92" fmla="*/ 443345 w 521771"/>
                <a:gd name="connsiteY92" fmla="*/ 83268 h 95696"/>
                <a:gd name="connsiteX93" fmla="*/ 422040 w 521771"/>
                <a:gd name="connsiteY93" fmla="*/ 95691 h 95696"/>
                <a:gd name="connsiteX94" fmla="*/ 394848 w 521771"/>
                <a:gd name="connsiteY94" fmla="*/ 63533 h 95696"/>
                <a:gd name="connsiteX95" fmla="*/ 423211 w 521771"/>
                <a:gd name="connsiteY95" fmla="*/ 29681 h 95696"/>
                <a:gd name="connsiteX96" fmla="*/ 442293 w 521771"/>
                <a:gd name="connsiteY96" fmla="*/ 39216 h 95696"/>
                <a:gd name="connsiteX97" fmla="*/ 442554 w 521771"/>
                <a:gd name="connsiteY97" fmla="*/ 39216 h 95696"/>
                <a:gd name="connsiteX98" fmla="*/ 442554 w 521771"/>
                <a:gd name="connsiteY98" fmla="*/ 1444 h 95696"/>
                <a:gd name="connsiteX99" fmla="*/ 453931 w 521771"/>
                <a:gd name="connsiteY99" fmla="*/ 1444 h 95696"/>
                <a:gd name="connsiteX100" fmla="*/ 442554 w 521771"/>
                <a:gd name="connsiteY100" fmla="*/ 56742 h 95696"/>
                <a:gd name="connsiteX101" fmla="*/ 442032 w 521771"/>
                <a:gd name="connsiteY101" fmla="*/ 51906 h 95696"/>
                <a:gd name="connsiteX102" fmla="*/ 425433 w 521771"/>
                <a:gd name="connsiteY102" fmla="*/ 38699 h 95696"/>
                <a:gd name="connsiteX103" fmla="*/ 406481 w 521771"/>
                <a:gd name="connsiteY103" fmla="*/ 63016 h 95696"/>
                <a:gd name="connsiteX104" fmla="*/ 425171 w 521771"/>
                <a:gd name="connsiteY104" fmla="*/ 86411 h 95696"/>
                <a:gd name="connsiteX105" fmla="*/ 442032 w 521771"/>
                <a:gd name="connsiteY105" fmla="*/ 72682 h 95696"/>
                <a:gd name="connsiteX106" fmla="*/ 442554 w 521771"/>
                <a:gd name="connsiteY106" fmla="*/ 67715 h 95696"/>
                <a:gd name="connsiteX107" fmla="*/ 442554 w 521771"/>
                <a:gd name="connsiteY107" fmla="*/ 56742 h 95696"/>
                <a:gd name="connsiteX108" fmla="*/ 476929 w 521771"/>
                <a:gd name="connsiteY108" fmla="*/ 64715 h 95696"/>
                <a:gd name="connsiteX109" fmla="*/ 498625 w 521771"/>
                <a:gd name="connsiteY109" fmla="*/ 86673 h 95696"/>
                <a:gd name="connsiteX110" fmla="*/ 516145 w 521771"/>
                <a:gd name="connsiteY110" fmla="*/ 83405 h 95696"/>
                <a:gd name="connsiteX111" fmla="*/ 518236 w 521771"/>
                <a:gd name="connsiteY111" fmla="*/ 91639 h 95696"/>
                <a:gd name="connsiteX112" fmla="*/ 497063 w 521771"/>
                <a:gd name="connsiteY112" fmla="*/ 95697 h 95696"/>
                <a:gd name="connsiteX113" fmla="*/ 465950 w 521771"/>
                <a:gd name="connsiteY113" fmla="*/ 63669 h 95696"/>
                <a:gd name="connsiteX114" fmla="*/ 495625 w 521771"/>
                <a:gd name="connsiteY114" fmla="*/ 29681 h 95696"/>
                <a:gd name="connsiteX115" fmla="*/ 521771 w 521771"/>
                <a:gd name="connsiteY115" fmla="*/ 59350 h 95696"/>
                <a:gd name="connsiteX116" fmla="*/ 521379 w 521771"/>
                <a:gd name="connsiteY116" fmla="*/ 64709 h 95696"/>
                <a:gd name="connsiteX117" fmla="*/ 476929 w 521771"/>
                <a:gd name="connsiteY117" fmla="*/ 64709 h 95696"/>
                <a:gd name="connsiteX118" fmla="*/ 510650 w 521771"/>
                <a:gd name="connsiteY118" fmla="*/ 56481 h 95696"/>
                <a:gd name="connsiteX119" fmla="*/ 494704 w 521771"/>
                <a:gd name="connsiteY119" fmla="*/ 37915 h 95696"/>
                <a:gd name="connsiteX120" fmla="*/ 477054 w 521771"/>
                <a:gd name="connsiteY120" fmla="*/ 56481 h 95696"/>
                <a:gd name="connsiteX121" fmla="*/ 510650 w 521771"/>
                <a:gd name="connsiteY121" fmla="*/ 56481 h 9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21771" h="95696">
                  <a:moveTo>
                    <a:pt x="80524" y="49286"/>
                  </a:moveTo>
                  <a:cubicBezTo>
                    <a:pt x="80524" y="79484"/>
                    <a:pt x="62089" y="95697"/>
                    <a:pt x="39608" y="95697"/>
                  </a:cubicBezTo>
                  <a:cubicBezTo>
                    <a:pt x="16207" y="95697"/>
                    <a:pt x="0" y="77524"/>
                    <a:pt x="0" y="50861"/>
                  </a:cubicBezTo>
                  <a:cubicBezTo>
                    <a:pt x="0" y="22885"/>
                    <a:pt x="17258" y="4586"/>
                    <a:pt x="40785" y="4586"/>
                  </a:cubicBezTo>
                  <a:cubicBezTo>
                    <a:pt x="64970" y="4586"/>
                    <a:pt x="80524" y="23015"/>
                    <a:pt x="80524" y="49286"/>
                  </a:cubicBezTo>
                  <a:close/>
                  <a:moveTo>
                    <a:pt x="12025" y="50599"/>
                  </a:moveTo>
                  <a:cubicBezTo>
                    <a:pt x="12025" y="69557"/>
                    <a:pt x="22219" y="86411"/>
                    <a:pt x="40262" y="86411"/>
                  </a:cubicBezTo>
                  <a:cubicBezTo>
                    <a:pt x="58299" y="86411"/>
                    <a:pt x="68499" y="69812"/>
                    <a:pt x="68499" y="49809"/>
                  </a:cubicBezTo>
                  <a:cubicBezTo>
                    <a:pt x="68499" y="32164"/>
                    <a:pt x="59350" y="13860"/>
                    <a:pt x="40399" y="13860"/>
                  </a:cubicBezTo>
                  <a:cubicBezTo>
                    <a:pt x="21447" y="13860"/>
                    <a:pt x="12025" y="31380"/>
                    <a:pt x="12025" y="50599"/>
                  </a:cubicBezTo>
                  <a:close/>
                  <a:moveTo>
                    <a:pt x="95543" y="94253"/>
                  </a:moveTo>
                  <a:lnTo>
                    <a:pt x="95543" y="39745"/>
                  </a:lnTo>
                  <a:lnTo>
                    <a:pt x="86780" y="39745"/>
                  </a:lnTo>
                  <a:lnTo>
                    <a:pt x="86780" y="30982"/>
                  </a:lnTo>
                  <a:lnTo>
                    <a:pt x="95543" y="30982"/>
                  </a:lnTo>
                  <a:lnTo>
                    <a:pt x="95543" y="27453"/>
                  </a:lnTo>
                  <a:cubicBezTo>
                    <a:pt x="95543" y="10848"/>
                    <a:pt x="105345" y="0"/>
                    <a:pt x="123126" y="0"/>
                  </a:cubicBezTo>
                  <a:cubicBezTo>
                    <a:pt x="129008" y="0"/>
                    <a:pt x="135935" y="1836"/>
                    <a:pt x="139203" y="4182"/>
                  </a:cubicBezTo>
                  <a:lnTo>
                    <a:pt x="135935" y="12945"/>
                  </a:lnTo>
                  <a:cubicBezTo>
                    <a:pt x="133060" y="10985"/>
                    <a:pt x="128224" y="9286"/>
                    <a:pt x="122598" y="9286"/>
                  </a:cubicBezTo>
                  <a:cubicBezTo>
                    <a:pt x="110443" y="9286"/>
                    <a:pt x="106914" y="17781"/>
                    <a:pt x="106914" y="27845"/>
                  </a:cubicBezTo>
                  <a:lnTo>
                    <a:pt x="106914" y="30982"/>
                  </a:lnTo>
                  <a:lnTo>
                    <a:pt x="143647" y="30982"/>
                  </a:lnTo>
                  <a:lnTo>
                    <a:pt x="143647" y="94247"/>
                  </a:lnTo>
                  <a:lnTo>
                    <a:pt x="132139" y="94247"/>
                  </a:lnTo>
                  <a:lnTo>
                    <a:pt x="132139" y="39739"/>
                  </a:lnTo>
                  <a:lnTo>
                    <a:pt x="106908" y="39739"/>
                  </a:lnTo>
                  <a:lnTo>
                    <a:pt x="106908" y="94247"/>
                  </a:lnTo>
                  <a:lnTo>
                    <a:pt x="95543" y="94247"/>
                  </a:lnTo>
                  <a:close/>
                  <a:moveTo>
                    <a:pt x="205207" y="92031"/>
                  </a:moveTo>
                  <a:cubicBezTo>
                    <a:pt x="202201" y="93469"/>
                    <a:pt x="195535" y="95691"/>
                    <a:pt x="187039" y="95691"/>
                  </a:cubicBezTo>
                  <a:cubicBezTo>
                    <a:pt x="167957" y="95691"/>
                    <a:pt x="155534" y="82746"/>
                    <a:pt x="155534" y="63402"/>
                  </a:cubicBezTo>
                  <a:cubicBezTo>
                    <a:pt x="155534" y="43927"/>
                    <a:pt x="168866" y="29675"/>
                    <a:pt x="189523" y="29675"/>
                  </a:cubicBezTo>
                  <a:cubicBezTo>
                    <a:pt x="196319" y="29675"/>
                    <a:pt x="202331" y="31374"/>
                    <a:pt x="205468" y="33067"/>
                  </a:cubicBezTo>
                  <a:lnTo>
                    <a:pt x="202854" y="41830"/>
                  </a:lnTo>
                  <a:cubicBezTo>
                    <a:pt x="200110" y="40393"/>
                    <a:pt x="195796" y="38824"/>
                    <a:pt x="189523" y="38824"/>
                  </a:cubicBezTo>
                  <a:cubicBezTo>
                    <a:pt x="175015" y="38824"/>
                    <a:pt x="167167" y="49672"/>
                    <a:pt x="167167" y="62742"/>
                  </a:cubicBezTo>
                  <a:cubicBezTo>
                    <a:pt x="167167" y="77387"/>
                    <a:pt x="176577" y="86399"/>
                    <a:pt x="189131" y="86399"/>
                  </a:cubicBezTo>
                  <a:cubicBezTo>
                    <a:pt x="195666" y="86399"/>
                    <a:pt x="199979" y="84831"/>
                    <a:pt x="203252" y="83393"/>
                  </a:cubicBezTo>
                  <a:lnTo>
                    <a:pt x="205207" y="92031"/>
                  </a:lnTo>
                  <a:close/>
                  <a:moveTo>
                    <a:pt x="228858" y="13213"/>
                  </a:moveTo>
                  <a:cubicBezTo>
                    <a:pt x="228858" y="17134"/>
                    <a:pt x="226113" y="20271"/>
                    <a:pt x="221539" y="20271"/>
                  </a:cubicBezTo>
                  <a:cubicBezTo>
                    <a:pt x="217356" y="20271"/>
                    <a:pt x="214611" y="17140"/>
                    <a:pt x="214611" y="13213"/>
                  </a:cubicBezTo>
                  <a:cubicBezTo>
                    <a:pt x="214611" y="9292"/>
                    <a:pt x="217487" y="6024"/>
                    <a:pt x="221800" y="6024"/>
                  </a:cubicBezTo>
                  <a:cubicBezTo>
                    <a:pt x="225982" y="6024"/>
                    <a:pt x="228858" y="9155"/>
                    <a:pt x="228858" y="13213"/>
                  </a:cubicBezTo>
                  <a:close/>
                  <a:moveTo>
                    <a:pt x="216049" y="94253"/>
                  </a:moveTo>
                  <a:lnTo>
                    <a:pt x="216049" y="30988"/>
                  </a:lnTo>
                  <a:lnTo>
                    <a:pt x="227551" y="30988"/>
                  </a:lnTo>
                  <a:lnTo>
                    <a:pt x="227551" y="94253"/>
                  </a:lnTo>
                  <a:lnTo>
                    <a:pt x="216049" y="94253"/>
                  </a:lnTo>
                  <a:close/>
                  <a:moveTo>
                    <a:pt x="244019" y="48116"/>
                  </a:moveTo>
                  <a:cubicBezTo>
                    <a:pt x="244019" y="41444"/>
                    <a:pt x="243883" y="36216"/>
                    <a:pt x="243496" y="30988"/>
                  </a:cubicBezTo>
                  <a:lnTo>
                    <a:pt x="253691" y="30988"/>
                  </a:lnTo>
                  <a:lnTo>
                    <a:pt x="254345" y="41444"/>
                  </a:lnTo>
                  <a:lnTo>
                    <a:pt x="254606" y="41444"/>
                  </a:lnTo>
                  <a:cubicBezTo>
                    <a:pt x="257743" y="35569"/>
                    <a:pt x="265062" y="29687"/>
                    <a:pt x="275524" y="29687"/>
                  </a:cubicBezTo>
                  <a:cubicBezTo>
                    <a:pt x="284281" y="29687"/>
                    <a:pt x="297874" y="34915"/>
                    <a:pt x="297874" y="56611"/>
                  </a:cubicBezTo>
                  <a:lnTo>
                    <a:pt x="297874" y="94259"/>
                  </a:lnTo>
                  <a:lnTo>
                    <a:pt x="286372" y="94259"/>
                  </a:lnTo>
                  <a:lnTo>
                    <a:pt x="286372" y="57788"/>
                  </a:lnTo>
                  <a:cubicBezTo>
                    <a:pt x="286372" y="47587"/>
                    <a:pt x="282582" y="39097"/>
                    <a:pt x="271734" y="39097"/>
                  </a:cubicBezTo>
                  <a:cubicBezTo>
                    <a:pt x="264284" y="39097"/>
                    <a:pt x="258396" y="44456"/>
                    <a:pt x="256305" y="50867"/>
                  </a:cubicBezTo>
                  <a:cubicBezTo>
                    <a:pt x="255782" y="52304"/>
                    <a:pt x="255521" y="54265"/>
                    <a:pt x="255521" y="56225"/>
                  </a:cubicBezTo>
                  <a:lnTo>
                    <a:pt x="255521" y="94259"/>
                  </a:lnTo>
                  <a:lnTo>
                    <a:pt x="244019" y="94259"/>
                  </a:lnTo>
                  <a:lnTo>
                    <a:pt x="244019" y="48116"/>
                  </a:lnTo>
                  <a:close/>
                  <a:moveTo>
                    <a:pt x="358383" y="79092"/>
                  </a:moveTo>
                  <a:cubicBezTo>
                    <a:pt x="358383" y="84587"/>
                    <a:pt x="358644" y="89946"/>
                    <a:pt x="359298" y="94259"/>
                  </a:cubicBezTo>
                  <a:lnTo>
                    <a:pt x="348972" y="94259"/>
                  </a:lnTo>
                  <a:lnTo>
                    <a:pt x="348057" y="86286"/>
                  </a:lnTo>
                  <a:lnTo>
                    <a:pt x="347665" y="86286"/>
                  </a:lnTo>
                  <a:cubicBezTo>
                    <a:pt x="344136" y="91253"/>
                    <a:pt x="337340" y="95697"/>
                    <a:pt x="328321" y="95697"/>
                  </a:cubicBezTo>
                  <a:cubicBezTo>
                    <a:pt x="315513" y="95697"/>
                    <a:pt x="308978" y="86673"/>
                    <a:pt x="308978" y="77524"/>
                  </a:cubicBezTo>
                  <a:cubicBezTo>
                    <a:pt x="308978" y="62232"/>
                    <a:pt x="322571" y="53867"/>
                    <a:pt x="347018" y="53991"/>
                  </a:cubicBezTo>
                  <a:lnTo>
                    <a:pt x="347018" y="52684"/>
                  </a:lnTo>
                  <a:cubicBezTo>
                    <a:pt x="347018" y="47587"/>
                    <a:pt x="345580" y="38046"/>
                    <a:pt x="332641" y="38177"/>
                  </a:cubicBezTo>
                  <a:cubicBezTo>
                    <a:pt x="326628" y="38177"/>
                    <a:pt x="320485" y="39876"/>
                    <a:pt x="316041" y="42882"/>
                  </a:cubicBezTo>
                  <a:lnTo>
                    <a:pt x="313427" y="35170"/>
                  </a:lnTo>
                  <a:cubicBezTo>
                    <a:pt x="318656" y="31903"/>
                    <a:pt x="326367" y="29681"/>
                    <a:pt x="334346" y="29681"/>
                  </a:cubicBezTo>
                  <a:cubicBezTo>
                    <a:pt x="353689" y="29681"/>
                    <a:pt x="358395" y="42882"/>
                    <a:pt x="358395" y="55429"/>
                  </a:cubicBezTo>
                  <a:lnTo>
                    <a:pt x="358395" y="79092"/>
                  </a:lnTo>
                  <a:close/>
                  <a:moveTo>
                    <a:pt x="347273" y="61970"/>
                  </a:moveTo>
                  <a:cubicBezTo>
                    <a:pt x="334726" y="61709"/>
                    <a:pt x="320473" y="63931"/>
                    <a:pt x="320473" y="76217"/>
                  </a:cubicBezTo>
                  <a:cubicBezTo>
                    <a:pt x="320473" y="83797"/>
                    <a:pt x="325446" y="87195"/>
                    <a:pt x="331191" y="87195"/>
                  </a:cubicBezTo>
                  <a:cubicBezTo>
                    <a:pt x="339556" y="87195"/>
                    <a:pt x="344921" y="81967"/>
                    <a:pt x="346750" y="76609"/>
                  </a:cubicBezTo>
                  <a:cubicBezTo>
                    <a:pt x="347142" y="75302"/>
                    <a:pt x="347273" y="73995"/>
                    <a:pt x="347273" y="72955"/>
                  </a:cubicBezTo>
                  <a:lnTo>
                    <a:pt x="347273" y="61970"/>
                  </a:lnTo>
                  <a:close/>
                  <a:moveTo>
                    <a:pt x="453931" y="1444"/>
                  </a:moveTo>
                  <a:lnTo>
                    <a:pt x="453931" y="77916"/>
                  </a:lnTo>
                  <a:cubicBezTo>
                    <a:pt x="453931" y="83536"/>
                    <a:pt x="454193" y="89940"/>
                    <a:pt x="454454" y="94253"/>
                  </a:cubicBezTo>
                  <a:lnTo>
                    <a:pt x="444259" y="94253"/>
                  </a:lnTo>
                  <a:lnTo>
                    <a:pt x="443737" y="83268"/>
                  </a:lnTo>
                  <a:lnTo>
                    <a:pt x="443345" y="83268"/>
                  </a:lnTo>
                  <a:cubicBezTo>
                    <a:pt x="439946" y="90326"/>
                    <a:pt x="432360" y="95691"/>
                    <a:pt x="422040" y="95691"/>
                  </a:cubicBezTo>
                  <a:cubicBezTo>
                    <a:pt x="406742" y="95691"/>
                    <a:pt x="394848" y="82746"/>
                    <a:pt x="394848" y="63533"/>
                  </a:cubicBezTo>
                  <a:cubicBezTo>
                    <a:pt x="394718" y="42490"/>
                    <a:pt x="407919" y="29681"/>
                    <a:pt x="423211" y="29681"/>
                  </a:cubicBezTo>
                  <a:cubicBezTo>
                    <a:pt x="433013" y="29681"/>
                    <a:pt x="439423" y="34256"/>
                    <a:pt x="442293" y="39216"/>
                  </a:cubicBezTo>
                  <a:lnTo>
                    <a:pt x="442554" y="39216"/>
                  </a:lnTo>
                  <a:lnTo>
                    <a:pt x="442554" y="1444"/>
                  </a:lnTo>
                  <a:lnTo>
                    <a:pt x="453931" y="1444"/>
                  </a:lnTo>
                  <a:close/>
                  <a:moveTo>
                    <a:pt x="442554" y="56742"/>
                  </a:moveTo>
                  <a:cubicBezTo>
                    <a:pt x="442554" y="55304"/>
                    <a:pt x="442424" y="53344"/>
                    <a:pt x="442032" y="51906"/>
                  </a:cubicBezTo>
                  <a:cubicBezTo>
                    <a:pt x="440332" y="44718"/>
                    <a:pt x="434059" y="38699"/>
                    <a:pt x="425433" y="38699"/>
                  </a:cubicBezTo>
                  <a:cubicBezTo>
                    <a:pt x="413539" y="38699"/>
                    <a:pt x="406481" y="49161"/>
                    <a:pt x="406481" y="63016"/>
                  </a:cubicBezTo>
                  <a:cubicBezTo>
                    <a:pt x="406481" y="75824"/>
                    <a:pt x="412885" y="86411"/>
                    <a:pt x="425171" y="86411"/>
                  </a:cubicBezTo>
                  <a:cubicBezTo>
                    <a:pt x="432882" y="86411"/>
                    <a:pt x="439940" y="81183"/>
                    <a:pt x="442032" y="72682"/>
                  </a:cubicBezTo>
                  <a:cubicBezTo>
                    <a:pt x="442424" y="71113"/>
                    <a:pt x="442554" y="69551"/>
                    <a:pt x="442554" y="67715"/>
                  </a:cubicBezTo>
                  <a:lnTo>
                    <a:pt x="442554" y="56742"/>
                  </a:lnTo>
                  <a:close/>
                  <a:moveTo>
                    <a:pt x="476929" y="64715"/>
                  </a:moveTo>
                  <a:cubicBezTo>
                    <a:pt x="477190" y="80268"/>
                    <a:pt x="486993" y="86673"/>
                    <a:pt x="498625" y="86673"/>
                  </a:cubicBezTo>
                  <a:cubicBezTo>
                    <a:pt x="506859" y="86673"/>
                    <a:pt x="511963" y="85235"/>
                    <a:pt x="516145" y="83405"/>
                  </a:cubicBezTo>
                  <a:lnTo>
                    <a:pt x="518236" y="91639"/>
                  </a:lnTo>
                  <a:cubicBezTo>
                    <a:pt x="514184" y="93475"/>
                    <a:pt x="507121" y="95697"/>
                    <a:pt x="497063" y="95697"/>
                  </a:cubicBezTo>
                  <a:cubicBezTo>
                    <a:pt x="477582" y="95697"/>
                    <a:pt x="465950" y="82752"/>
                    <a:pt x="465950" y="63669"/>
                  </a:cubicBezTo>
                  <a:cubicBezTo>
                    <a:pt x="465950" y="44581"/>
                    <a:pt x="477190" y="29681"/>
                    <a:pt x="495625" y="29681"/>
                  </a:cubicBezTo>
                  <a:cubicBezTo>
                    <a:pt x="516407" y="29681"/>
                    <a:pt x="521771" y="47718"/>
                    <a:pt x="521771" y="59350"/>
                  </a:cubicBezTo>
                  <a:cubicBezTo>
                    <a:pt x="521771" y="61703"/>
                    <a:pt x="521640" y="63408"/>
                    <a:pt x="521379" y="64709"/>
                  </a:cubicBezTo>
                  <a:lnTo>
                    <a:pt x="476929" y="64709"/>
                  </a:lnTo>
                  <a:close/>
                  <a:moveTo>
                    <a:pt x="510650" y="56481"/>
                  </a:moveTo>
                  <a:cubicBezTo>
                    <a:pt x="510780" y="49286"/>
                    <a:pt x="507644" y="37915"/>
                    <a:pt x="494704" y="37915"/>
                  </a:cubicBezTo>
                  <a:cubicBezTo>
                    <a:pt x="482941" y="37915"/>
                    <a:pt x="477974" y="48502"/>
                    <a:pt x="477054" y="56481"/>
                  </a:cubicBezTo>
                  <a:lnTo>
                    <a:pt x="510650" y="56481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142CB210-6EAF-89EF-628C-A933E8D20BB6}"/>
                </a:ext>
              </a:extLst>
            </p:cNvPr>
            <p:cNvSpPr/>
            <p:nvPr/>
          </p:nvSpPr>
          <p:spPr>
            <a:xfrm>
              <a:off x="10558817" y="353138"/>
              <a:ext cx="1442561" cy="95685"/>
            </a:xfrm>
            <a:custGeom>
              <a:avLst/>
              <a:gdLst>
                <a:gd name="connsiteX0" fmla="*/ 0 w 1442561"/>
                <a:gd name="connsiteY0" fmla="*/ 7313 h 95685"/>
                <a:gd name="connsiteX1" fmla="*/ 26930 w 1442561"/>
                <a:gd name="connsiteY1" fmla="*/ 5484 h 95685"/>
                <a:gd name="connsiteX2" fmla="*/ 53861 w 1442561"/>
                <a:gd name="connsiteY2" fmla="*/ 12541 h 95685"/>
                <a:gd name="connsiteX3" fmla="*/ 63271 w 1442561"/>
                <a:gd name="connsiteY3" fmla="*/ 32937 h 95685"/>
                <a:gd name="connsiteX4" fmla="*/ 55168 w 1442561"/>
                <a:gd name="connsiteY4" fmla="*/ 53849 h 95685"/>
                <a:gd name="connsiteX5" fmla="*/ 26538 w 1442561"/>
                <a:gd name="connsiteY5" fmla="*/ 63129 h 95685"/>
                <a:gd name="connsiteX6" fmla="*/ 19742 w 1442561"/>
                <a:gd name="connsiteY6" fmla="*/ 62606 h 95685"/>
                <a:gd name="connsiteX7" fmla="*/ 19742 w 1442561"/>
                <a:gd name="connsiteY7" fmla="*/ 94241 h 95685"/>
                <a:gd name="connsiteX8" fmla="*/ 0 w 1442561"/>
                <a:gd name="connsiteY8" fmla="*/ 94241 h 95685"/>
                <a:gd name="connsiteX9" fmla="*/ 0 w 1442561"/>
                <a:gd name="connsiteY9" fmla="*/ 7313 h 95685"/>
                <a:gd name="connsiteX10" fmla="*/ 19742 w 1442561"/>
                <a:gd name="connsiteY10" fmla="*/ 47314 h 95685"/>
                <a:gd name="connsiteX11" fmla="*/ 26408 w 1442561"/>
                <a:gd name="connsiteY11" fmla="*/ 47837 h 95685"/>
                <a:gd name="connsiteX12" fmla="*/ 43530 w 1442561"/>
                <a:gd name="connsiteY12" fmla="*/ 33590 h 95685"/>
                <a:gd name="connsiteX13" fmla="*/ 27845 w 1442561"/>
                <a:gd name="connsiteY13" fmla="*/ 20651 h 95685"/>
                <a:gd name="connsiteX14" fmla="*/ 19742 w 1442561"/>
                <a:gd name="connsiteY14" fmla="*/ 21298 h 95685"/>
                <a:gd name="connsiteX15" fmla="*/ 19742 w 1442561"/>
                <a:gd name="connsiteY15" fmla="*/ 47314 h 95685"/>
                <a:gd name="connsiteX16" fmla="*/ 72670 w 1442561"/>
                <a:gd name="connsiteY16" fmla="*/ 1438 h 95685"/>
                <a:gd name="connsiteX17" fmla="*/ 92542 w 1442561"/>
                <a:gd name="connsiteY17" fmla="*/ 1438 h 95685"/>
                <a:gd name="connsiteX18" fmla="*/ 92542 w 1442561"/>
                <a:gd name="connsiteY18" fmla="*/ 94247 h 95685"/>
                <a:gd name="connsiteX19" fmla="*/ 72670 w 1442561"/>
                <a:gd name="connsiteY19" fmla="*/ 94247 h 95685"/>
                <a:gd name="connsiteX20" fmla="*/ 72670 w 1442561"/>
                <a:gd name="connsiteY20" fmla="*/ 1438 h 95685"/>
                <a:gd name="connsiteX21" fmla="*/ 159200 w 1442561"/>
                <a:gd name="connsiteY21" fmla="*/ 78819 h 95685"/>
                <a:gd name="connsiteX22" fmla="*/ 160246 w 1442561"/>
                <a:gd name="connsiteY22" fmla="*/ 94247 h 95685"/>
                <a:gd name="connsiteX23" fmla="*/ 142340 w 1442561"/>
                <a:gd name="connsiteY23" fmla="*/ 94247 h 95685"/>
                <a:gd name="connsiteX24" fmla="*/ 141163 w 1442561"/>
                <a:gd name="connsiteY24" fmla="*/ 87843 h 95685"/>
                <a:gd name="connsiteX25" fmla="*/ 140771 w 1442561"/>
                <a:gd name="connsiteY25" fmla="*/ 87843 h 95685"/>
                <a:gd name="connsiteX26" fmla="*/ 122467 w 1442561"/>
                <a:gd name="connsiteY26" fmla="*/ 95685 h 95685"/>
                <a:gd name="connsiteX27" fmla="*/ 101810 w 1442561"/>
                <a:gd name="connsiteY27" fmla="*/ 76074 h 95685"/>
                <a:gd name="connsiteX28" fmla="*/ 139328 w 1442561"/>
                <a:gd name="connsiteY28" fmla="*/ 51633 h 95685"/>
                <a:gd name="connsiteX29" fmla="*/ 139328 w 1442561"/>
                <a:gd name="connsiteY29" fmla="*/ 50843 h 95685"/>
                <a:gd name="connsiteX30" fmla="*/ 127695 w 1442561"/>
                <a:gd name="connsiteY30" fmla="*/ 42478 h 95685"/>
                <a:gd name="connsiteX31" fmla="*/ 110045 w 1442561"/>
                <a:gd name="connsiteY31" fmla="*/ 47314 h 95685"/>
                <a:gd name="connsiteX32" fmla="*/ 106385 w 1442561"/>
                <a:gd name="connsiteY32" fmla="*/ 34505 h 95685"/>
                <a:gd name="connsiteX33" fmla="*/ 131224 w 1442561"/>
                <a:gd name="connsiteY33" fmla="*/ 28754 h 95685"/>
                <a:gd name="connsiteX34" fmla="*/ 159200 w 1442561"/>
                <a:gd name="connsiteY34" fmla="*/ 56463 h 95685"/>
                <a:gd name="connsiteX35" fmla="*/ 159200 w 1442561"/>
                <a:gd name="connsiteY35" fmla="*/ 78819 h 95685"/>
                <a:gd name="connsiteX36" fmla="*/ 139981 w 1442561"/>
                <a:gd name="connsiteY36" fmla="*/ 64049 h 95685"/>
                <a:gd name="connsiteX37" fmla="*/ 121421 w 1442561"/>
                <a:gd name="connsiteY37" fmla="*/ 74113 h 95685"/>
                <a:gd name="connsiteX38" fmla="*/ 129264 w 1442561"/>
                <a:gd name="connsiteY38" fmla="*/ 81694 h 95685"/>
                <a:gd name="connsiteX39" fmla="*/ 139589 w 1442561"/>
                <a:gd name="connsiteY39" fmla="*/ 74375 h 95685"/>
                <a:gd name="connsiteX40" fmla="*/ 139981 w 1442561"/>
                <a:gd name="connsiteY40" fmla="*/ 70977 h 95685"/>
                <a:gd name="connsiteX41" fmla="*/ 139981 w 1442561"/>
                <a:gd name="connsiteY41" fmla="*/ 64049 h 95685"/>
                <a:gd name="connsiteX42" fmla="*/ 172395 w 1442561"/>
                <a:gd name="connsiteY42" fmla="*/ 50718 h 95685"/>
                <a:gd name="connsiteX43" fmla="*/ 171872 w 1442561"/>
                <a:gd name="connsiteY43" fmla="*/ 30323 h 95685"/>
                <a:gd name="connsiteX44" fmla="*/ 189131 w 1442561"/>
                <a:gd name="connsiteY44" fmla="*/ 30323 h 95685"/>
                <a:gd name="connsiteX45" fmla="*/ 190046 w 1442561"/>
                <a:gd name="connsiteY45" fmla="*/ 39210 h 95685"/>
                <a:gd name="connsiteX46" fmla="*/ 190438 w 1442561"/>
                <a:gd name="connsiteY46" fmla="*/ 39210 h 95685"/>
                <a:gd name="connsiteX47" fmla="*/ 210179 w 1442561"/>
                <a:gd name="connsiteY47" fmla="*/ 28885 h 95685"/>
                <a:gd name="connsiteX48" fmla="*/ 233058 w 1442561"/>
                <a:gd name="connsiteY48" fmla="*/ 56469 h 95685"/>
                <a:gd name="connsiteX49" fmla="*/ 233058 w 1442561"/>
                <a:gd name="connsiteY49" fmla="*/ 94247 h 95685"/>
                <a:gd name="connsiteX50" fmla="*/ 213186 w 1442561"/>
                <a:gd name="connsiteY50" fmla="*/ 94247 h 95685"/>
                <a:gd name="connsiteX51" fmla="*/ 213186 w 1442561"/>
                <a:gd name="connsiteY51" fmla="*/ 58821 h 95685"/>
                <a:gd name="connsiteX52" fmla="*/ 203122 w 1442561"/>
                <a:gd name="connsiteY52" fmla="*/ 44961 h 95685"/>
                <a:gd name="connsiteX53" fmla="*/ 192927 w 1442561"/>
                <a:gd name="connsiteY53" fmla="*/ 52417 h 95685"/>
                <a:gd name="connsiteX54" fmla="*/ 192273 w 1442561"/>
                <a:gd name="connsiteY54" fmla="*/ 57384 h 95685"/>
                <a:gd name="connsiteX55" fmla="*/ 192273 w 1442561"/>
                <a:gd name="connsiteY55" fmla="*/ 94247 h 95685"/>
                <a:gd name="connsiteX56" fmla="*/ 172407 w 1442561"/>
                <a:gd name="connsiteY56" fmla="*/ 94247 h 95685"/>
                <a:gd name="connsiteX57" fmla="*/ 172407 w 1442561"/>
                <a:gd name="connsiteY57" fmla="*/ 50718 h 95685"/>
                <a:gd name="connsiteX58" fmla="*/ 266892 w 1442561"/>
                <a:gd name="connsiteY58" fmla="*/ 12547 h 95685"/>
                <a:gd name="connsiteX59" fmla="*/ 256174 w 1442561"/>
                <a:gd name="connsiteY59" fmla="*/ 22481 h 95685"/>
                <a:gd name="connsiteX60" fmla="*/ 245849 w 1442561"/>
                <a:gd name="connsiteY60" fmla="*/ 12547 h 95685"/>
                <a:gd name="connsiteX61" fmla="*/ 256436 w 1442561"/>
                <a:gd name="connsiteY61" fmla="*/ 2608 h 95685"/>
                <a:gd name="connsiteX62" fmla="*/ 266892 w 1442561"/>
                <a:gd name="connsiteY62" fmla="*/ 12547 h 95685"/>
                <a:gd name="connsiteX63" fmla="*/ 246372 w 1442561"/>
                <a:gd name="connsiteY63" fmla="*/ 94247 h 95685"/>
                <a:gd name="connsiteX64" fmla="*/ 246372 w 1442561"/>
                <a:gd name="connsiteY64" fmla="*/ 30323 h 95685"/>
                <a:gd name="connsiteX65" fmla="*/ 266244 w 1442561"/>
                <a:gd name="connsiteY65" fmla="*/ 30323 h 95685"/>
                <a:gd name="connsiteX66" fmla="*/ 266244 w 1442561"/>
                <a:gd name="connsiteY66" fmla="*/ 94247 h 95685"/>
                <a:gd name="connsiteX67" fmla="*/ 246372 w 1442561"/>
                <a:gd name="connsiteY67" fmla="*/ 94247 h 95685"/>
                <a:gd name="connsiteX68" fmla="*/ 281923 w 1442561"/>
                <a:gd name="connsiteY68" fmla="*/ 94247 h 95685"/>
                <a:gd name="connsiteX69" fmla="*/ 281923 w 1442561"/>
                <a:gd name="connsiteY69" fmla="*/ 44961 h 95685"/>
                <a:gd name="connsiteX70" fmla="*/ 273427 w 1442561"/>
                <a:gd name="connsiteY70" fmla="*/ 44961 h 95685"/>
                <a:gd name="connsiteX71" fmla="*/ 273427 w 1442561"/>
                <a:gd name="connsiteY71" fmla="*/ 30323 h 95685"/>
                <a:gd name="connsiteX72" fmla="*/ 281923 w 1442561"/>
                <a:gd name="connsiteY72" fmla="*/ 30323 h 95685"/>
                <a:gd name="connsiteX73" fmla="*/ 281923 w 1442561"/>
                <a:gd name="connsiteY73" fmla="*/ 27709 h 95685"/>
                <a:gd name="connsiteX74" fmla="*/ 315257 w 1442561"/>
                <a:gd name="connsiteY74" fmla="*/ 0 h 95685"/>
                <a:gd name="connsiteX75" fmla="*/ 334078 w 1442561"/>
                <a:gd name="connsiteY75" fmla="*/ 3921 h 95685"/>
                <a:gd name="connsiteX76" fmla="*/ 330288 w 1442561"/>
                <a:gd name="connsiteY76" fmla="*/ 18952 h 95685"/>
                <a:gd name="connsiteX77" fmla="*/ 315780 w 1442561"/>
                <a:gd name="connsiteY77" fmla="*/ 15678 h 95685"/>
                <a:gd name="connsiteX78" fmla="*/ 301664 w 1442561"/>
                <a:gd name="connsiteY78" fmla="*/ 28101 h 95685"/>
                <a:gd name="connsiteX79" fmla="*/ 301664 w 1442561"/>
                <a:gd name="connsiteY79" fmla="*/ 30323 h 95685"/>
                <a:gd name="connsiteX80" fmla="*/ 340489 w 1442561"/>
                <a:gd name="connsiteY80" fmla="*/ 30323 h 95685"/>
                <a:gd name="connsiteX81" fmla="*/ 340489 w 1442561"/>
                <a:gd name="connsiteY81" fmla="*/ 94247 h 95685"/>
                <a:gd name="connsiteX82" fmla="*/ 320616 w 1442561"/>
                <a:gd name="connsiteY82" fmla="*/ 94247 h 95685"/>
                <a:gd name="connsiteX83" fmla="*/ 320616 w 1442561"/>
                <a:gd name="connsiteY83" fmla="*/ 44961 h 95685"/>
                <a:gd name="connsiteX84" fmla="*/ 301789 w 1442561"/>
                <a:gd name="connsiteY84" fmla="*/ 44961 h 95685"/>
                <a:gd name="connsiteX85" fmla="*/ 301789 w 1442561"/>
                <a:gd name="connsiteY85" fmla="*/ 94247 h 95685"/>
                <a:gd name="connsiteX86" fmla="*/ 281923 w 1442561"/>
                <a:gd name="connsiteY86" fmla="*/ 94247 h 95685"/>
                <a:gd name="connsiteX87" fmla="*/ 401782 w 1442561"/>
                <a:gd name="connsiteY87" fmla="*/ 92548 h 95685"/>
                <a:gd name="connsiteX88" fmla="*/ 384006 w 1442561"/>
                <a:gd name="connsiteY88" fmla="*/ 95554 h 95685"/>
                <a:gd name="connsiteX89" fmla="*/ 350149 w 1442561"/>
                <a:gd name="connsiteY89" fmla="*/ 62873 h 95685"/>
                <a:gd name="connsiteX90" fmla="*/ 386751 w 1442561"/>
                <a:gd name="connsiteY90" fmla="*/ 28885 h 95685"/>
                <a:gd name="connsiteX91" fmla="*/ 401912 w 1442561"/>
                <a:gd name="connsiteY91" fmla="*/ 31368 h 95685"/>
                <a:gd name="connsiteX92" fmla="*/ 398775 w 1442561"/>
                <a:gd name="connsiteY92" fmla="*/ 46137 h 95685"/>
                <a:gd name="connsiteX93" fmla="*/ 387660 w 1442561"/>
                <a:gd name="connsiteY93" fmla="*/ 44177 h 95685"/>
                <a:gd name="connsiteX94" fmla="*/ 370538 w 1442561"/>
                <a:gd name="connsiteY94" fmla="*/ 62089 h 95685"/>
                <a:gd name="connsiteX95" fmla="*/ 388058 w 1442561"/>
                <a:gd name="connsiteY95" fmla="*/ 80001 h 95685"/>
                <a:gd name="connsiteX96" fmla="*/ 399429 w 1442561"/>
                <a:gd name="connsiteY96" fmla="*/ 77904 h 95685"/>
                <a:gd name="connsiteX97" fmla="*/ 401782 w 1442561"/>
                <a:gd name="connsiteY97" fmla="*/ 92548 h 95685"/>
                <a:gd name="connsiteX98" fmla="*/ 463865 w 1442561"/>
                <a:gd name="connsiteY98" fmla="*/ 78819 h 95685"/>
                <a:gd name="connsiteX99" fmla="*/ 464910 w 1442561"/>
                <a:gd name="connsiteY99" fmla="*/ 94247 h 95685"/>
                <a:gd name="connsiteX100" fmla="*/ 446998 w 1442561"/>
                <a:gd name="connsiteY100" fmla="*/ 94247 h 95685"/>
                <a:gd name="connsiteX101" fmla="*/ 445822 w 1442561"/>
                <a:gd name="connsiteY101" fmla="*/ 87843 h 95685"/>
                <a:gd name="connsiteX102" fmla="*/ 445430 w 1442561"/>
                <a:gd name="connsiteY102" fmla="*/ 87843 h 95685"/>
                <a:gd name="connsiteX103" fmla="*/ 427132 w 1442561"/>
                <a:gd name="connsiteY103" fmla="*/ 95685 h 95685"/>
                <a:gd name="connsiteX104" fmla="*/ 406481 w 1442561"/>
                <a:gd name="connsiteY104" fmla="*/ 76074 h 95685"/>
                <a:gd name="connsiteX105" fmla="*/ 443998 w 1442561"/>
                <a:gd name="connsiteY105" fmla="*/ 51633 h 95685"/>
                <a:gd name="connsiteX106" fmla="*/ 443998 w 1442561"/>
                <a:gd name="connsiteY106" fmla="*/ 50843 h 95685"/>
                <a:gd name="connsiteX107" fmla="*/ 432366 w 1442561"/>
                <a:gd name="connsiteY107" fmla="*/ 42478 h 95685"/>
                <a:gd name="connsiteX108" fmla="*/ 414721 w 1442561"/>
                <a:gd name="connsiteY108" fmla="*/ 47314 h 95685"/>
                <a:gd name="connsiteX109" fmla="*/ 411061 w 1442561"/>
                <a:gd name="connsiteY109" fmla="*/ 34505 h 95685"/>
                <a:gd name="connsiteX110" fmla="*/ 435901 w 1442561"/>
                <a:gd name="connsiteY110" fmla="*/ 28754 h 95685"/>
                <a:gd name="connsiteX111" fmla="*/ 463871 w 1442561"/>
                <a:gd name="connsiteY111" fmla="*/ 56463 h 95685"/>
                <a:gd name="connsiteX112" fmla="*/ 463871 w 1442561"/>
                <a:gd name="connsiteY112" fmla="*/ 78819 h 95685"/>
                <a:gd name="connsiteX113" fmla="*/ 444652 w 1442561"/>
                <a:gd name="connsiteY113" fmla="*/ 64049 h 95685"/>
                <a:gd name="connsiteX114" fmla="*/ 426092 w 1442561"/>
                <a:gd name="connsiteY114" fmla="*/ 74113 h 95685"/>
                <a:gd name="connsiteX115" fmla="*/ 433934 w 1442561"/>
                <a:gd name="connsiteY115" fmla="*/ 81694 h 95685"/>
                <a:gd name="connsiteX116" fmla="*/ 444259 w 1442561"/>
                <a:gd name="connsiteY116" fmla="*/ 74375 h 95685"/>
                <a:gd name="connsiteX117" fmla="*/ 444652 w 1442561"/>
                <a:gd name="connsiteY117" fmla="*/ 70977 h 95685"/>
                <a:gd name="connsiteX118" fmla="*/ 444652 w 1442561"/>
                <a:gd name="connsiteY118" fmla="*/ 64049 h 95685"/>
                <a:gd name="connsiteX119" fmla="*/ 525033 w 1442561"/>
                <a:gd name="connsiteY119" fmla="*/ 92548 h 95685"/>
                <a:gd name="connsiteX120" fmla="*/ 507257 w 1442561"/>
                <a:gd name="connsiteY120" fmla="*/ 95554 h 95685"/>
                <a:gd name="connsiteX121" fmla="*/ 473400 w 1442561"/>
                <a:gd name="connsiteY121" fmla="*/ 62873 h 95685"/>
                <a:gd name="connsiteX122" fmla="*/ 510002 w 1442561"/>
                <a:gd name="connsiteY122" fmla="*/ 28885 h 95685"/>
                <a:gd name="connsiteX123" fmla="*/ 525164 w 1442561"/>
                <a:gd name="connsiteY123" fmla="*/ 31368 h 95685"/>
                <a:gd name="connsiteX124" fmla="*/ 522027 w 1442561"/>
                <a:gd name="connsiteY124" fmla="*/ 46137 h 95685"/>
                <a:gd name="connsiteX125" fmla="*/ 510911 w 1442561"/>
                <a:gd name="connsiteY125" fmla="*/ 44177 h 95685"/>
                <a:gd name="connsiteX126" fmla="*/ 493789 w 1442561"/>
                <a:gd name="connsiteY126" fmla="*/ 62089 h 95685"/>
                <a:gd name="connsiteX127" fmla="*/ 511309 w 1442561"/>
                <a:gd name="connsiteY127" fmla="*/ 80001 h 95685"/>
                <a:gd name="connsiteX128" fmla="*/ 522680 w 1442561"/>
                <a:gd name="connsiteY128" fmla="*/ 77904 h 95685"/>
                <a:gd name="connsiteX129" fmla="*/ 525033 w 1442561"/>
                <a:gd name="connsiteY129" fmla="*/ 92548 h 95685"/>
                <a:gd name="connsiteX130" fmla="*/ 553912 w 1442561"/>
                <a:gd name="connsiteY130" fmla="*/ 12547 h 95685"/>
                <a:gd name="connsiteX131" fmla="*/ 543194 w 1442561"/>
                <a:gd name="connsiteY131" fmla="*/ 22481 h 95685"/>
                <a:gd name="connsiteX132" fmla="*/ 532869 w 1442561"/>
                <a:gd name="connsiteY132" fmla="*/ 12547 h 95685"/>
                <a:gd name="connsiteX133" fmla="*/ 543456 w 1442561"/>
                <a:gd name="connsiteY133" fmla="*/ 2608 h 95685"/>
                <a:gd name="connsiteX134" fmla="*/ 553912 w 1442561"/>
                <a:gd name="connsiteY134" fmla="*/ 12547 h 95685"/>
                <a:gd name="connsiteX135" fmla="*/ 533392 w 1442561"/>
                <a:gd name="connsiteY135" fmla="*/ 94247 h 95685"/>
                <a:gd name="connsiteX136" fmla="*/ 533392 w 1442561"/>
                <a:gd name="connsiteY136" fmla="*/ 30323 h 95685"/>
                <a:gd name="connsiteX137" fmla="*/ 553258 w 1442561"/>
                <a:gd name="connsiteY137" fmla="*/ 30323 h 95685"/>
                <a:gd name="connsiteX138" fmla="*/ 553258 w 1442561"/>
                <a:gd name="connsiteY138" fmla="*/ 94247 h 95685"/>
                <a:gd name="connsiteX139" fmla="*/ 533392 w 1442561"/>
                <a:gd name="connsiteY139" fmla="*/ 94247 h 95685"/>
                <a:gd name="connsiteX140" fmla="*/ 629724 w 1442561"/>
                <a:gd name="connsiteY140" fmla="*/ 61566 h 95685"/>
                <a:gd name="connsiteX141" fmla="*/ 595998 w 1442561"/>
                <a:gd name="connsiteY141" fmla="*/ 95685 h 95685"/>
                <a:gd name="connsiteX142" fmla="*/ 562924 w 1442561"/>
                <a:gd name="connsiteY142" fmla="*/ 62742 h 95685"/>
                <a:gd name="connsiteX143" fmla="*/ 597174 w 1442561"/>
                <a:gd name="connsiteY143" fmla="*/ 28754 h 95685"/>
                <a:gd name="connsiteX144" fmla="*/ 629724 w 1442561"/>
                <a:gd name="connsiteY144" fmla="*/ 61566 h 95685"/>
                <a:gd name="connsiteX145" fmla="*/ 583450 w 1442561"/>
                <a:gd name="connsiteY145" fmla="*/ 62220 h 95685"/>
                <a:gd name="connsiteX146" fmla="*/ 596520 w 1442561"/>
                <a:gd name="connsiteY146" fmla="*/ 81433 h 95685"/>
                <a:gd name="connsiteX147" fmla="*/ 609198 w 1442561"/>
                <a:gd name="connsiteY147" fmla="*/ 62083 h 95685"/>
                <a:gd name="connsiteX148" fmla="*/ 596520 w 1442561"/>
                <a:gd name="connsiteY148" fmla="*/ 42995 h 95685"/>
                <a:gd name="connsiteX149" fmla="*/ 583450 w 1442561"/>
                <a:gd name="connsiteY149" fmla="*/ 62220 h 95685"/>
                <a:gd name="connsiteX150" fmla="*/ 617047 w 1442561"/>
                <a:gd name="connsiteY150" fmla="*/ 2477 h 95685"/>
                <a:gd name="connsiteX151" fmla="*/ 601095 w 1442561"/>
                <a:gd name="connsiteY151" fmla="*/ 22350 h 95685"/>
                <a:gd name="connsiteX152" fmla="*/ 587502 w 1442561"/>
                <a:gd name="connsiteY152" fmla="*/ 22350 h 95685"/>
                <a:gd name="connsiteX153" fmla="*/ 598742 w 1442561"/>
                <a:gd name="connsiteY153" fmla="*/ 2477 h 95685"/>
                <a:gd name="connsiteX154" fmla="*/ 617047 w 1442561"/>
                <a:gd name="connsiteY154" fmla="*/ 2477 h 95685"/>
                <a:gd name="connsiteX155" fmla="*/ 639390 w 1442561"/>
                <a:gd name="connsiteY155" fmla="*/ 50718 h 95685"/>
                <a:gd name="connsiteX156" fmla="*/ 638868 w 1442561"/>
                <a:gd name="connsiteY156" fmla="*/ 30323 h 95685"/>
                <a:gd name="connsiteX157" fmla="*/ 656120 w 1442561"/>
                <a:gd name="connsiteY157" fmla="*/ 30323 h 95685"/>
                <a:gd name="connsiteX158" fmla="*/ 657035 w 1442561"/>
                <a:gd name="connsiteY158" fmla="*/ 39210 h 95685"/>
                <a:gd name="connsiteX159" fmla="*/ 657427 w 1442561"/>
                <a:gd name="connsiteY159" fmla="*/ 39210 h 95685"/>
                <a:gd name="connsiteX160" fmla="*/ 677163 w 1442561"/>
                <a:gd name="connsiteY160" fmla="*/ 28885 h 95685"/>
                <a:gd name="connsiteX161" fmla="*/ 700036 w 1442561"/>
                <a:gd name="connsiteY161" fmla="*/ 56469 h 95685"/>
                <a:gd name="connsiteX162" fmla="*/ 700036 w 1442561"/>
                <a:gd name="connsiteY162" fmla="*/ 94247 h 95685"/>
                <a:gd name="connsiteX163" fmla="*/ 680163 w 1442561"/>
                <a:gd name="connsiteY163" fmla="*/ 94247 h 95685"/>
                <a:gd name="connsiteX164" fmla="*/ 680163 w 1442561"/>
                <a:gd name="connsiteY164" fmla="*/ 58821 h 95685"/>
                <a:gd name="connsiteX165" fmla="*/ 670099 w 1442561"/>
                <a:gd name="connsiteY165" fmla="*/ 44961 h 95685"/>
                <a:gd name="connsiteX166" fmla="*/ 659905 w 1442561"/>
                <a:gd name="connsiteY166" fmla="*/ 52417 h 95685"/>
                <a:gd name="connsiteX167" fmla="*/ 659251 w 1442561"/>
                <a:gd name="connsiteY167" fmla="*/ 57384 h 95685"/>
                <a:gd name="connsiteX168" fmla="*/ 659251 w 1442561"/>
                <a:gd name="connsiteY168" fmla="*/ 94247 h 95685"/>
                <a:gd name="connsiteX169" fmla="*/ 639384 w 1442561"/>
                <a:gd name="connsiteY169" fmla="*/ 94247 h 95685"/>
                <a:gd name="connsiteX170" fmla="*/ 639384 w 1442561"/>
                <a:gd name="connsiteY170" fmla="*/ 50718 h 95685"/>
                <a:gd name="connsiteX171" fmla="*/ 757675 w 1442561"/>
                <a:gd name="connsiteY171" fmla="*/ 6143 h 95685"/>
                <a:gd name="connsiteX172" fmla="*/ 757675 w 1442561"/>
                <a:gd name="connsiteY172" fmla="*/ 56730 h 95685"/>
                <a:gd name="connsiteX173" fmla="*/ 773627 w 1442561"/>
                <a:gd name="connsiteY173" fmla="*/ 79740 h 95685"/>
                <a:gd name="connsiteX174" fmla="*/ 789834 w 1442561"/>
                <a:gd name="connsiteY174" fmla="*/ 56730 h 95685"/>
                <a:gd name="connsiteX175" fmla="*/ 789834 w 1442561"/>
                <a:gd name="connsiteY175" fmla="*/ 6143 h 95685"/>
                <a:gd name="connsiteX176" fmla="*/ 809706 w 1442561"/>
                <a:gd name="connsiteY176" fmla="*/ 6143 h 95685"/>
                <a:gd name="connsiteX177" fmla="*/ 809706 w 1442561"/>
                <a:gd name="connsiteY177" fmla="*/ 55548 h 95685"/>
                <a:gd name="connsiteX178" fmla="*/ 772967 w 1442561"/>
                <a:gd name="connsiteY178" fmla="*/ 95685 h 95685"/>
                <a:gd name="connsiteX179" fmla="*/ 737809 w 1442561"/>
                <a:gd name="connsiteY179" fmla="*/ 55287 h 95685"/>
                <a:gd name="connsiteX180" fmla="*/ 737809 w 1442561"/>
                <a:gd name="connsiteY180" fmla="*/ 6137 h 95685"/>
                <a:gd name="connsiteX181" fmla="*/ 757675 w 1442561"/>
                <a:gd name="connsiteY181" fmla="*/ 6137 h 95685"/>
                <a:gd name="connsiteX182" fmla="*/ 823673 w 1442561"/>
                <a:gd name="connsiteY182" fmla="*/ 50718 h 95685"/>
                <a:gd name="connsiteX183" fmla="*/ 823150 w 1442561"/>
                <a:gd name="connsiteY183" fmla="*/ 30323 h 95685"/>
                <a:gd name="connsiteX184" fmla="*/ 840403 w 1442561"/>
                <a:gd name="connsiteY184" fmla="*/ 30323 h 95685"/>
                <a:gd name="connsiteX185" fmla="*/ 841318 w 1442561"/>
                <a:gd name="connsiteY185" fmla="*/ 39210 h 95685"/>
                <a:gd name="connsiteX186" fmla="*/ 841710 w 1442561"/>
                <a:gd name="connsiteY186" fmla="*/ 39210 h 95685"/>
                <a:gd name="connsiteX187" fmla="*/ 861446 w 1442561"/>
                <a:gd name="connsiteY187" fmla="*/ 28885 h 95685"/>
                <a:gd name="connsiteX188" fmla="*/ 884325 w 1442561"/>
                <a:gd name="connsiteY188" fmla="*/ 56469 h 95685"/>
                <a:gd name="connsiteX189" fmla="*/ 884325 w 1442561"/>
                <a:gd name="connsiteY189" fmla="*/ 94247 h 95685"/>
                <a:gd name="connsiteX190" fmla="*/ 864452 w 1442561"/>
                <a:gd name="connsiteY190" fmla="*/ 94247 h 95685"/>
                <a:gd name="connsiteX191" fmla="*/ 864452 w 1442561"/>
                <a:gd name="connsiteY191" fmla="*/ 58821 h 95685"/>
                <a:gd name="connsiteX192" fmla="*/ 854388 w 1442561"/>
                <a:gd name="connsiteY192" fmla="*/ 44961 h 95685"/>
                <a:gd name="connsiteX193" fmla="*/ 844193 w 1442561"/>
                <a:gd name="connsiteY193" fmla="*/ 52417 h 95685"/>
                <a:gd name="connsiteX194" fmla="*/ 843540 w 1442561"/>
                <a:gd name="connsiteY194" fmla="*/ 57384 h 95685"/>
                <a:gd name="connsiteX195" fmla="*/ 843540 w 1442561"/>
                <a:gd name="connsiteY195" fmla="*/ 94247 h 95685"/>
                <a:gd name="connsiteX196" fmla="*/ 823667 w 1442561"/>
                <a:gd name="connsiteY196" fmla="*/ 94247 h 95685"/>
                <a:gd name="connsiteX197" fmla="*/ 823667 w 1442561"/>
                <a:gd name="connsiteY197" fmla="*/ 50718 h 95685"/>
                <a:gd name="connsiteX198" fmla="*/ 918182 w 1442561"/>
                <a:gd name="connsiteY198" fmla="*/ 12547 h 95685"/>
                <a:gd name="connsiteX199" fmla="*/ 907459 w 1442561"/>
                <a:gd name="connsiteY199" fmla="*/ 22481 h 95685"/>
                <a:gd name="connsiteX200" fmla="*/ 897133 w 1442561"/>
                <a:gd name="connsiteY200" fmla="*/ 12547 h 95685"/>
                <a:gd name="connsiteX201" fmla="*/ 907720 w 1442561"/>
                <a:gd name="connsiteY201" fmla="*/ 2608 h 95685"/>
                <a:gd name="connsiteX202" fmla="*/ 918182 w 1442561"/>
                <a:gd name="connsiteY202" fmla="*/ 12547 h 95685"/>
                <a:gd name="connsiteX203" fmla="*/ 897650 w 1442561"/>
                <a:gd name="connsiteY203" fmla="*/ 94247 h 95685"/>
                <a:gd name="connsiteX204" fmla="*/ 897650 w 1442561"/>
                <a:gd name="connsiteY204" fmla="*/ 30323 h 95685"/>
                <a:gd name="connsiteX205" fmla="*/ 917523 w 1442561"/>
                <a:gd name="connsiteY205" fmla="*/ 30323 h 95685"/>
                <a:gd name="connsiteX206" fmla="*/ 917523 w 1442561"/>
                <a:gd name="connsiteY206" fmla="*/ 94247 h 95685"/>
                <a:gd name="connsiteX207" fmla="*/ 897650 w 1442561"/>
                <a:gd name="connsiteY207" fmla="*/ 94247 h 95685"/>
                <a:gd name="connsiteX208" fmla="*/ 945623 w 1442561"/>
                <a:gd name="connsiteY208" fmla="*/ 30323 h 95685"/>
                <a:gd name="connsiteX209" fmla="*/ 954256 w 1442561"/>
                <a:gd name="connsiteY209" fmla="*/ 59998 h 95685"/>
                <a:gd name="connsiteX210" fmla="*/ 957909 w 1442561"/>
                <a:gd name="connsiteY210" fmla="*/ 75551 h 95685"/>
                <a:gd name="connsiteX211" fmla="*/ 958301 w 1442561"/>
                <a:gd name="connsiteY211" fmla="*/ 75551 h 95685"/>
                <a:gd name="connsiteX212" fmla="*/ 961830 w 1442561"/>
                <a:gd name="connsiteY212" fmla="*/ 59998 h 95685"/>
                <a:gd name="connsiteX213" fmla="*/ 970071 w 1442561"/>
                <a:gd name="connsiteY213" fmla="*/ 30323 h 95685"/>
                <a:gd name="connsiteX214" fmla="*/ 990983 w 1442561"/>
                <a:gd name="connsiteY214" fmla="*/ 30323 h 95685"/>
                <a:gd name="connsiteX215" fmla="*/ 967189 w 1442561"/>
                <a:gd name="connsiteY215" fmla="*/ 94247 h 95685"/>
                <a:gd name="connsiteX216" fmla="*/ 947317 w 1442561"/>
                <a:gd name="connsiteY216" fmla="*/ 94247 h 95685"/>
                <a:gd name="connsiteX217" fmla="*/ 924052 w 1442561"/>
                <a:gd name="connsiteY217" fmla="*/ 30323 h 95685"/>
                <a:gd name="connsiteX218" fmla="*/ 945623 w 1442561"/>
                <a:gd name="connsiteY218" fmla="*/ 30323 h 95685"/>
                <a:gd name="connsiteX219" fmla="*/ 1010843 w 1442561"/>
                <a:gd name="connsiteY219" fmla="*/ 68624 h 95685"/>
                <a:gd name="connsiteX220" fmla="*/ 1028880 w 1442561"/>
                <a:gd name="connsiteY220" fmla="*/ 80779 h 95685"/>
                <a:gd name="connsiteX221" fmla="*/ 1046531 w 1442561"/>
                <a:gd name="connsiteY221" fmla="*/ 78035 h 95685"/>
                <a:gd name="connsiteX222" fmla="*/ 1049145 w 1442561"/>
                <a:gd name="connsiteY222" fmla="*/ 91503 h 95685"/>
                <a:gd name="connsiteX223" fmla="*/ 1026005 w 1442561"/>
                <a:gd name="connsiteY223" fmla="*/ 95554 h 95685"/>
                <a:gd name="connsiteX224" fmla="*/ 991886 w 1442561"/>
                <a:gd name="connsiteY224" fmla="*/ 63004 h 95685"/>
                <a:gd name="connsiteX225" fmla="*/ 1024175 w 1442561"/>
                <a:gd name="connsiteY225" fmla="*/ 28885 h 95685"/>
                <a:gd name="connsiteX226" fmla="*/ 1052674 w 1442561"/>
                <a:gd name="connsiteY226" fmla="*/ 60782 h 95685"/>
                <a:gd name="connsiteX227" fmla="*/ 1052020 w 1442561"/>
                <a:gd name="connsiteY227" fmla="*/ 68624 h 95685"/>
                <a:gd name="connsiteX228" fmla="*/ 1010843 w 1442561"/>
                <a:gd name="connsiteY228" fmla="*/ 68624 h 95685"/>
                <a:gd name="connsiteX229" fmla="*/ 1034245 w 1442561"/>
                <a:gd name="connsiteY229" fmla="*/ 55025 h 95685"/>
                <a:gd name="connsiteX230" fmla="*/ 1022999 w 1442561"/>
                <a:gd name="connsiteY230" fmla="*/ 42086 h 95685"/>
                <a:gd name="connsiteX231" fmla="*/ 1010713 w 1442561"/>
                <a:gd name="connsiteY231" fmla="*/ 55025 h 95685"/>
                <a:gd name="connsiteX232" fmla="*/ 1034245 w 1442561"/>
                <a:gd name="connsiteY232" fmla="*/ 55025 h 95685"/>
                <a:gd name="connsiteX233" fmla="*/ 1061948 w 1442561"/>
                <a:gd name="connsiteY233" fmla="*/ 51366 h 95685"/>
                <a:gd name="connsiteX234" fmla="*/ 1061425 w 1442561"/>
                <a:gd name="connsiteY234" fmla="*/ 30323 h 95685"/>
                <a:gd name="connsiteX235" fmla="*/ 1078416 w 1442561"/>
                <a:gd name="connsiteY235" fmla="*/ 30323 h 95685"/>
                <a:gd name="connsiteX236" fmla="*/ 1079200 w 1442561"/>
                <a:gd name="connsiteY236" fmla="*/ 42086 h 95685"/>
                <a:gd name="connsiteX237" fmla="*/ 1079723 w 1442561"/>
                <a:gd name="connsiteY237" fmla="*/ 42086 h 95685"/>
                <a:gd name="connsiteX238" fmla="*/ 1096975 w 1442561"/>
                <a:gd name="connsiteY238" fmla="*/ 28754 h 95685"/>
                <a:gd name="connsiteX239" fmla="*/ 1101158 w 1442561"/>
                <a:gd name="connsiteY239" fmla="*/ 29140 h 95685"/>
                <a:gd name="connsiteX240" fmla="*/ 1101158 w 1442561"/>
                <a:gd name="connsiteY240" fmla="*/ 47831 h 95685"/>
                <a:gd name="connsiteX241" fmla="*/ 1095805 w 1442561"/>
                <a:gd name="connsiteY241" fmla="*/ 47308 h 95685"/>
                <a:gd name="connsiteX242" fmla="*/ 1082206 w 1442561"/>
                <a:gd name="connsiteY242" fmla="*/ 57372 h 95685"/>
                <a:gd name="connsiteX243" fmla="*/ 1081820 w 1442561"/>
                <a:gd name="connsiteY243" fmla="*/ 61816 h 95685"/>
                <a:gd name="connsiteX244" fmla="*/ 1081820 w 1442561"/>
                <a:gd name="connsiteY244" fmla="*/ 94236 h 95685"/>
                <a:gd name="connsiteX245" fmla="*/ 1061948 w 1442561"/>
                <a:gd name="connsiteY245" fmla="*/ 94236 h 95685"/>
                <a:gd name="connsiteX246" fmla="*/ 1061948 w 1442561"/>
                <a:gd name="connsiteY246" fmla="*/ 51366 h 95685"/>
                <a:gd name="connsiteX247" fmla="*/ 1108869 w 1442561"/>
                <a:gd name="connsiteY247" fmla="*/ 76989 h 95685"/>
                <a:gd name="connsiteX248" fmla="*/ 1125991 w 1442561"/>
                <a:gd name="connsiteY248" fmla="*/ 81694 h 95685"/>
                <a:gd name="connsiteX249" fmla="*/ 1134493 w 1442561"/>
                <a:gd name="connsiteY249" fmla="*/ 76460 h 95685"/>
                <a:gd name="connsiteX250" fmla="*/ 1125213 w 1442561"/>
                <a:gd name="connsiteY250" fmla="*/ 69010 h 95685"/>
                <a:gd name="connsiteX251" fmla="*/ 1106915 w 1442561"/>
                <a:gd name="connsiteY251" fmla="*/ 49797 h 95685"/>
                <a:gd name="connsiteX252" fmla="*/ 1132924 w 1442561"/>
                <a:gd name="connsiteY252" fmla="*/ 28754 h 95685"/>
                <a:gd name="connsiteX253" fmla="*/ 1150836 w 1442561"/>
                <a:gd name="connsiteY253" fmla="*/ 32545 h 95685"/>
                <a:gd name="connsiteX254" fmla="*/ 1147438 w 1442561"/>
                <a:gd name="connsiteY254" fmla="*/ 46274 h 95685"/>
                <a:gd name="connsiteX255" fmla="*/ 1133584 w 1442561"/>
                <a:gd name="connsiteY255" fmla="*/ 42615 h 95685"/>
                <a:gd name="connsiteX256" fmla="*/ 1126003 w 1442561"/>
                <a:gd name="connsiteY256" fmla="*/ 47712 h 95685"/>
                <a:gd name="connsiteX257" fmla="*/ 1136328 w 1442561"/>
                <a:gd name="connsiteY257" fmla="*/ 55162 h 95685"/>
                <a:gd name="connsiteX258" fmla="*/ 1153581 w 1442561"/>
                <a:gd name="connsiteY258" fmla="*/ 74898 h 95685"/>
                <a:gd name="connsiteX259" fmla="*/ 1125997 w 1442561"/>
                <a:gd name="connsiteY259" fmla="*/ 95685 h 95685"/>
                <a:gd name="connsiteX260" fmla="*/ 1105340 w 1442561"/>
                <a:gd name="connsiteY260" fmla="*/ 91105 h 95685"/>
                <a:gd name="connsiteX261" fmla="*/ 1108869 w 1442561"/>
                <a:gd name="connsiteY261" fmla="*/ 76989 h 95685"/>
                <a:gd name="connsiteX262" fmla="*/ 1183630 w 1442561"/>
                <a:gd name="connsiteY262" fmla="*/ 12547 h 95685"/>
                <a:gd name="connsiteX263" fmla="*/ 1172913 w 1442561"/>
                <a:gd name="connsiteY263" fmla="*/ 22481 h 95685"/>
                <a:gd name="connsiteX264" fmla="*/ 1162588 w 1442561"/>
                <a:gd name="connsiteY264" fmla="*/ 12547 h 95685"/>
                <a:gd name="connsiteX265" fmla="*/ 1173174 w 1442561"/>
                <a:gd name="connsiteY265" fmla="*/ 2608 h 95685"/>
                <a:gd name="connsiteX266" fmla="*/ 1183630 w 1442561"/>
                <a:gd name="connsiteY266" fmla="*/ 12547 h 95685"/>
                <a:gd name="connsiteX267" fmla="*/ 1163110 w 1442561"/>
                <a:gd name="connsiteY267" fmla="*/ 94247 h 95685"/>
                <a:gd name="connsiteX268" fmla="*/ 1163110 w 1442561"/>
                <a:gd name="connsiteY268" fmla="*/ 30323 h 95685"/>
                <a:gd name="connsiteX269" fmla="*/ 1182983 w 1442561"/>
                <a:gd name="connsiteY269" fmla="*/ 30323 h 95685"/>
                <a:gd name="connsiteX270" fmla="*/ 1182983 w 1442561"/>
                <a:gd name="connsiteY270" fmla="*/ 94247 h 95685"/>
                <a:gd name="connsiteX271" fmla="*/ 1163110 w 1442561"/>
                <a:gd name="connsiteY271" fmla="*/ 94247 h 95685"/>
                <a:gd name="connsiteX272" fmla="*/ 1218528 w 1442561"/>
                <a:gd name="connsiteY272" fmla="*/ 13070 h 95685"/>
                <a:gd name="connsiteX273" fmla="*/ 1218528 w 1442561"/>
                <a:gd name="connsiteY273" fmla="*/ 30323 h 95685"/>
                <a:gd name="connsiteX274" fmla="*/ 1232774 w 1442561"/>
                <a:gd name="connsiteY274" fmla="*/ 30323 h 95685"/>
                <a:gd name="connsiteX275" fmla="*/ 1232774 w 1442561"/>
                <a:gd name="connsiteY275" fmla="*/ 44961 h 95685"/>
                <a:gd name="connsiteX276" fmla="*/ 1218528 w 1442561"/>
                <a:gd name="connsiteY276" fmla="*/ 44961 h 95685"/>
                <a:gd name="connsiteX277" fmla="*/ 1218528 w 1442561"/>
                <a:gd name="connsiteY277" fmla="*/ 68095 h 95685"/>
                <a:gd name="connsiteX278" fmla="*/ 1226370 w 1442561"/>
                <a:gd name="connsiteY278" fmla="*/ 79341 h 95685"/>
                <a:gd name="connsiteX279" fmla="*/ 1232251 w 1442561"/>
                <a:gd name="connsiteY279" fmla="*/ 78819 h 95685"/>
                <a:gd name="connsiteX280" fmla="*/ 1232388 w 1442561"/>
                <a:gd name="connsiteY280" fmla="*/ 93849 h 95685"/>
                <a:gd name="connsiteX281" fmla="*/ 1219579 w 1442561"/>
                <a:gd name="connsiteY281" fmla="*/ 95548 h 95685"/>
                <a:gd name="connsiteX282" fmla="*/ 1204549 w 1442561"/>
                <a:gd name="connsiteY282" fmla="*/ 90059 h 95685"/>
                <a:gd name="connsiteX283" fmla="*/ 1199053 w 1442561"/>
                <a:gd name="connsiteY283" fmla="*/ 71107 h 95685"/>
                <a:gd name="connsiteX284" fmla="*/ 1199053 w 1442561"/>
                <a:gd name="connsiteY284" fmla="*/ 44961 h 95685"/>
                <a:gd name="connsiteX285" fmla="*/ 1190557 w 1442561"/>
                <a:gd name="connsiteY285" fmla="*/ 44961 h 95685"/>
                <a:gd name="connsiteX286" fmla="*/ 1190557 w 1442561"/>
                <a:gd name="connsiteY286" fmla="*/ 30323 h 95685"/>
                <a:gd name="connsiteX287" fmla="*/ 1199053 w 1442561"/>
                <a:gd name="connsiteY287" fmla="*/ 30323 h 95685"/>
                <a:gd name="connsiteX288" fmla="*/ 1199053 w 1442561"/>
                <a:gd name="connsiteY288" fmla="*/ 18429 h 95685"/>
                <a:gd name="connsiteX289" fmla="*/ 1218528 w 1442561"/>
                <a:gd name="connsiteY289" fmla="*/ 13070 h 95685"/>
                <a:gd name="connsiteX290" fmla="*/ 1294869 w 1442561"/>
                <a:gd name="connsiteY290" fmla="*/ 78819 h 95685"/>
                <a:gd name="connsiteX291" fmla="*/ 1295915 w 1442561"/>
                <a:gd name="connsiteY291" fmla="*/ 94247 h 95685"/>
                <a:gd name="connsiteX292" fmla="*/ 1278003 w 1442561"/>
                <a:gd name="connsiteY292" fmla="*/ 94247 h 95685"/>
                <a:gd name="connsiteX293" fmla="*/ 1276826 w 1442561"/>
                <a:gd name="connsiteY293" fmla="*/ 87843 h 95685"/>
                <a:gd name="connsiteX294" fmla="*/ 1276440 w 1442561"/>
                <a:gd name="connsiteY294" fmla="*/ 87843 h 95685"/>
                <a:gd name="connsiteX295" fmla="*/ 1258136 w 1442561"/>
                <a:gd name="connsiteY295" fmla="*/ 95685 h 95685"/>
                <a:gd name="connsiteX296" fmla="*/ 1237479 w 1442561"/>
                <a:gd name="connsiteY296" fmla="*/ 76074 h 95685"/>
                <a:gd name="connsiteX297" fmla="*/ 1274996 w 1442561"/>
                <a:gd name="connsiteY297" fmla="*/ 51633 h 95685"/>
                <a:gd name="connsiteX298" fmla="*/ 1274996 w 1442561"/>
                <a:gd name="connsiteY298" fmla="*/ 50843 h 95685"/>
                <a:gd name="connsiteX299" fmla="*/ 1263364 w 1442561"/>
                <a:gd name="connsiteY299" fmla="*/ 42478 h 95685"/>
                <a:gd name="connsiteX300" fmla="*/ 1245714 w 1442561"/>
                <a:gd name="connsiteY300" fmla="*/ 47314 h 95685"/>
                <a:gd name="connsiteX301" fmla="*/ 1242054 w 1442561"/>
                <a:gd name="connsiteY301" fmla="*/ 34505 h 95685"/>
                <a:gd name="connsiteX302" fmla="*/ 1266893 w 1442561"/>
                <a:gd name="connsiteY302" fmla="*/ 28754 h 95685"/>
                <a:gd name="connsiteX303" fmla="*/ 1294869 w 1442561"/>
                <a:gd name="connsiteY303" fmla="*/ 56463 h 95685"/>
                <a:gd name="connsiteX304" fmla="*/ 1294869 w 1442561"/>
                <a:gd name="connsiteY304" fmla="*/ 78819 h 95685"/>
                <a:gd name="connsiteX305" fmla="*/ 1275644 w 1442561"/>
                <a:gd name="connsiteY305" fmla="*/ 64049 h 95685"/>
                <a:gd name="connsiteX306" fmla="*/ 1257084 w 1442561"/>
                <a:gd name="connsiteY306" fmla="*/ 74113 h 95685"/>
                <a:gd name="connsiteX307" fmla="*/ 1264927 w 1442561"/>
                <a:gd name="connsiteY307" fmla="*/ 81694 h 95685"/>
                <a:gd name="connsiteX308" fmla="*/ 1275252 w 1442561"/>
                <a:gd name="connsiteY308" fmla="*/ 74375 h 95685"/>
                <a:gd name="connsiteX309" fmla="*/ 1275638 w 1442561"/>
                <a:gd name="connsiteY309" fmla="*/ 70977 h 95685"/>
                <a:gd name="connsiteX310" fmla="*/ 1275638 w 1442561"/>
                <a:gd name="connsiteY310" fmla="*/ 64049 h 95685"/>
                <a:gd name="connsiteX311" fmla="*/ 1308064 w 1442561"/>
                <a:gd name="connsiteY311" fmla="*/ 51366 h 95685"/>
                <a:gd name="connsiteX312" fmla="*/ 1307535 w 1442561"/>
                <a:gd name="connsiteY312" fmla="*/ 30323 h 95685"/>
                <a:gd name="connsiteX313" fmla="*/ 1324526 w 1442561"/>
                <a:gd name="connsiteY313" fmla="*/ 30323 h 95685"/>
                <a:gd name="connsiteX314" fmla="*/ 1325316 w 1442561"/>
                <a:gd name="connsiteY314" fmla="*/ 42086 h 95685"/>
                <a:gd name="connsiteX315" fmla="*/ 1325839 w 1442561"/>
                <a:gd name="connsiteY315" fmla="*/ 42086 h 95685"/>
                <a:gd name="connsiteX316" fmla="*/ 1343092 w 1442561"/>
                <a:gd name="connsiteY316" fmla="*/ 28754 h 95685"/>
                <a:gd name="connsiteX317" fmla="*/ 1347274 w 1442561"/>
                <a:gd name="connsiteY317" fmla="*/ 29140 h 95685"/>
                <a:gd name="connsiteX318" fmla="*/ 1347274 w 1442561"/>
                <a:gd name="connsiteY318" fmla="*/ 47831 h 95685"/>
                <a:gd name="connsiteX319" fmla="*/ 1341916 w 1442561"/>
                <a:gd name="connsiteY319" fmla="*/ 47308 h 95685"/>
                <a:gd name="connsiteX320" fmla="*/ 1328323 w 1442561"/>
                <a:gd name="connsiteY320" fmla="*/ 57372 h 95685"/>
                <a:gd name="connsiteX321" fmla="*/ 1327931 w 1442561"/>
                <a:gd name="connsiteY321" fmla="*/ 61816 h 95685"/>
                <a:gd name="connsiteX322" fmla="*/ 1327931 w 1442561"/>
                <a:gd name="connsiteY322" fmla="*/ 94236 h 95685"/>
                <a:gd name="connsiteX323" fmla="*/ 1308064 w 1442561"/>
                <a:gd name="connsiteY323" fmla="*/ 94236 h 95685"/>
                <a:gd name="connsiteX324" fmla="*/ 1308064 w 1442561"/>
                <a:gd name="connsiteY324" fmla="*/ 51366 h 95685"/>
                <a:gd name="connsiteX325" fmla="*/ 1375636 w 1442561"/>
                <a:gd name="connsiteY325" fmla="*/ 12547 h 95685"/>
                <a:gd name="connsiteX326" fmla="*/ 1364919 w 1442561"/>
                <a:gd name="connsiteY326" fmla="*/ 22481 h 95685"/>
                <a:gd name="connsiteX327" fmla="*/ 1354594 w 1442561"/>
                <a:gd name="connsiteY327" fmla="*/ 12547 h 95685"/>
                <a:gd name="connsiteX328" fmla="*/ 1365180 w 1442561"/>
                <a:gd name="connsiteY328" fmla="*/ 2608 h 95685"/>
                <a:gd name="connsiteX329" fmla="*/ 1375636 w 1442561"/>
                <a:gd name="connsiteY329" fmla="*/ 12547 h 95685"/>
                <a:gd name="connsiteX330" fmla="*/ 1355116 w 1442561"/>
                <a:gd name="connsiteY330" fmla="*/ 94247 h 95685"/>
                <a:gd name="connsiteX331" fmla="*/ 1355116 w 1442561"/>
                <a:gd name="connsiteY331" fmla="*/ 30323 h 95685"/>
                <a:gd name="connsiteX332" fmla="*/ 1374983 w 1442561"/>
                <a:gd name="connsiteY332" fmla="*/ 30323 h 95685"/>
                <a:gd name="connsiteX333" fmla="*/ 1374983 w 1442561"/>
                <a:gd name="connsiteY333" fmla="*/ 94247 h 95685"/>
                <a:gd name="connsiteX334" fmla="*/ 1355116 w 1442561"/>
                <a:gd name="connsiteY334" fmla="*/ 94247 h 95685"/>
                <a:gd name="connsiteX335" fmla="*/ 1441516 w 1442561"/>
                <a:gd name="connsiteY335" fmla="*/ 78819 h 95685"/>
                <a:gd name="connsiteX336" fmla="*/ 1442561 w 1442561"/>
                <a:gd name="connsiteY336" fmla="*/ 94247 h 95685"/>
                <a:gd name="connsiteX337" fmla="*/ 1424655 w 1442561"/>
                <a:gd name="connsiteY337" fmla="*/ 94247 h 95685"/>
                <a:gd name="connsiteX338" fmla="*/ 1423479 w 1442561"/>
                <a:gd name="connsiteY338" fmla="*/ 87843 h 95685"/>
                <a:gd name="connsiteX339" fmla="*/ 1423087 w 1442561"/>
                <a:gd name="connsiteY339" fmla="*/ 87843 h 95685"/>
                <a:gd name="connsiteX340" fmla="*/ 1404789 w 1442561"/>
                <a:gd name="connsiteY340" fmla="*/ 95685 h 95685"/>
                <a:gd name="connsiteX341" fmla="*/ 1384132 w 1442561"/>
                <a:gd name="connsiteY341" fmla="*/ 76074 h 95685"/>
                <a:gd name="connsiteX342" fmla="*/ 1421649 w 1442561"/>
                <a:gd name="connsiteY342" fmla="*/ 51633 h 95685"/>
                <a:gd name="connsiteX343" fmla="*/ 1421649 w 1442561"/>
                <a:gd name="connsiteY343" fmla="*/ 50843 h 95685"/>
                <a:gd name="connsiteX344" fmla="*/ 1410017 w 1442561"/>
                <a:gd name="connsiteY344" fmla="*/ 42478 h 95685"/>
                <a:gd name="connsiteX345" fmla="*/ 1392366 w 1442561"/>
                <a:gd name="connsiteY345" fmla="*/ 47314 h 95685"/>
                <a:gd name="connsiteX346" fmla="*/ 1388707 w 1442561"/>
                <a:gd name="connsiteY346" fmla="*/ 34505 h 95685"/>
                <a:gd name="connsiteX347" fmla="*/ 1413546 w 1442561"/>
                <a:gd name="connsiteY347" fmla="*/ 28754 h 95685"/>
                <a:gd name="connsiteX348" fmla="*/ 1441522 w 1442561"/>
                <a:gd name="connsiteY348" fmla="*/ 56463 h 95685"/>
                <a:gd name="connsiteX349" fmla="*/ 1441522 w 1442561"/>
                <a:gd name="connsiteY349" fmla="*/ 78819 h 95685"/>
                <a:gd name="connsiteX350" fmla="*/ 1422297 w 1442561"/>
                <a:gd name="connsiteY350" fmla="*/ 64049 h 95685"/>
                <a:gd name="connsiteX351" fmla="*/ 1403737 w 1442561"/>
                <a:gd name="connsiteY351" fmla="*/ 74113 h 95685"/>
                <a:gd name="connsiteX352" fmla="*/ 1411573 w 1442561"/>
                <a:gd name="connsiteY352" fmla="*/ 81694 h 95685"/>
                <a:gd name="connsiteX353" fmla="*/ 1421899 w 1442561"/>
                <a:gd name="connsiteY353" fmla="*/ 74375 h 95685"/>
                <a:gd name="connsiteX354" fmla="*/ 1422291 w 1442561"/>
                <a:gd name="connsiteY354" fmla="*/ 70977 h 95685"/>
                <a:gd name="connsiteX355" fmla="*/ 1422291 w 1442561"/>
                <a:gd name="connsiteY355" fmla="*/ 64049 h 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442561" h="95685">
                  <a:moveTo>
                    <a:pt x="0" y="7313"/>
                  </a:moveTo>
                  <a:cubicBezTo>
                    <a:pt x="6143" y="6268"/>
                    <a:pt x="14769" y="5484"/>
                    <a:pt x="26930" y="5484"/>
                  </a:cubicBezTo>
                  <a:cubicBezTo>
                    <a:pt x="39216" y="5484"/>
                    <a:pt x="47973" y="7836"/>
                    <a:pt x="53861" y="12541"/>
                  </a:cubicBezTo>
                  <a:cubicBezTo>
                    <a:pt x="59612" y="16985"/>
                    <a:pt x="63271" y="24299"/>
                    <a:pt x="63271" y="32937"/>
                  </a:cubicBezTo>
                  <a:cubicBezTo>
                    <a:pt x="63271" y="41563"/>
                    <a:pt x="60527" y="49013"/>
                    <a:pt x="55168" y="53849"/>
                  </a:cubicBezTo>
                  <a:cubicBezTo>
                    <a:pt x="48371" y="60123"/>
                    <a:pt x="38307" y="63129"/>
                    <a:pt x="26538" y="63129"/>
                  </a:cubicBezTo>
                  <a:cubicBezTo>
                    <a:pt x="23924" y="63129"/>
                    <a:pt x="21572" y="63004"/>
                    <a:pt x="19742" y="62606"/>
                  </a:cubicBezTo>
                  <a:lnTo>
                    <a:pt x="19742" y="94241"/>
                  </a:lnTo>
                  <a:lnTo>
                    <a:pt x="0" y="94241"/>
                  </a:lnTo>
                  <a:lnTo>
                    <a:pt x="0" y="7313"/>
                  </a:lnTo>
                  <a:close/>
                  <a:moveTo>
                    <a:pt x="19742" y="47314"/>
                  </a:moveTo>
                  <a:cubicBezTo>
                    <a:pt x="21441" y="47706"/>
                    <a:pt x="23402" y="47837"/>
                    <a:pt x="26408" y="47837"/>
                  </a:cubicBezTo>
                  <a:cubicBezTo>
                    <a:pt x="36994" y="47837"/>
                    <a:pt x="43530" y="42478"/>
                    <a:pt x="43530" y="33590"/>
                  </a:cubicBezTo>
                  <a:cubicBezTo>
                    <a:pt x="43530" y="25487"/>
                    <a:pt x="37909" y="20651"/>
                    <a:pt x="27845" y="20651"/>
                  </a:cubicBezTo>
                  <a:cubicBezTo>
                    <a:pt x="23924" y="20651"/>
                    <a:pt x="21174" y="20912"/>
                    <a:pt x="19742" y="21298"/>
                  </a:cubicBezTo>
                  <a:lnTo>
                    <a:pt x="19742" y="47314"/>
                  </a:lnTo>
                  <a:close/>
                  <a:moveTo>
                    <a:pt x="72670" y="1438"/>
                  </a:moveTo>
                  <a:lnTo>
                    <a:pt x="92542" y="1438"/>
                  </a:lnTo>
                  <a:lnTo>
                    <a:pt x="92542" y="94247"/>
                  </a:lnTo>
                  <a:lnTo>
                    <a:pt x="72670" y="94247"/>
                  </a:lnTo>
                  <a:lnTo>
                    <a:pt x="72670" y="1438"/>
                  </a:lnTo>
                  <a:close/>
                  <a:moveTo>
                    <a:pt x="159200" y="78819"/>
                  </a:moveTo>
                  <a:cubicBezTo>
                    <a:pt x="159200" y="84831"/>
                    <a:pt x="159461" y="90713"/>
                    <a:pt x="160246" y="94247"/>
                  </a:cubicBezTo>
                  <a:lnTo>
                    <a:pt x="142340" y="94247"/>
                  </a:lnTo>
                  <a:lnTo>
                    <a:pt x="141163" y="87843"/>
                  </a:lnTo>
                  <a:lnTo>
                    <a:pt x="140771" y="87843"/>
                  </a:lnTo>
                  <a:cubicBezTo>
                    <a:pt x="136589" y="92934"/>
                    <a:pt x="130054" y="95685"/>
                    <a:pt x="122467" y="95685"/>
                  </a:cubicBezTo>
                  <a:cubicBezTo>
                    <a:pt x="109528" y="95685"/>
                    <a:pt x="101810" y="86269"/>
                    <a:pt x="101810" y="76074"/>
                  </a:cubicBezTo>
                  <a:cubicBezTo>
                    <a:pt x="101810" y="59469"/>
                    <a:pt x="116710" y="51633"/>
                    <a:pt x="139328" y="51633"/>
                  </a:cubicBezTo>
                  <a:lnTo>
                    <a:pt x="139328" y="50843"/>
                  </a:lnTo>
                  <a:cubicBezTo>
                    <a:pt x="139328" y="47314"/>
                    <a:pt x="137498" y="42478"/>
                    <a:pt x="127695" y="42478"/>
                  </a:cubicBezTo>
                  <a:cubicBezTo>
                    <a:pt x="121154" y="42478"/>
                    <a:pt x="114227" y="44700"/>
                    <a:pt x="110045" y="47314"/>
                  </a:cubicBezTo>
                  <a:lnTo>
                    <a:pt x="106385" y="34505"/>
                  </a:lnTo>
                  <a:cubicBezTo>
                    <a:pt x="110835" y="32022"/>
                    <a:pt x="119592" y="28754"/>
                    <a:pt x="131224" y="28754"/>
                  </a:cubicBezTo>
                  <a:cubicBezTo>
                    <a:pt x="152528" y="28754"/>
                    <a:pt x="159200" y="41302"/>
                    <a:pt x="159200" y="56463"/>
                  </a:cubicBezTo>
                  <a:lnTo>
                    <a:pt x="159200" y="78819"/>
                  </a:lnTo>
                  <a:close/>
                  <a:moveTo>
                    <a:pt x="139981" y="64049"/>
                  </a:moveTo>
                  <a:cubicBezTo>
                    <a:pt x="129525" y="64049"/>
                    <a:pt x="121421" y="66533"/>
                    <a:pt x="121421" y="74113"/>
                  </a:cubicBezTo>
                  <a:cubicBezTo>
                    <a:pt x="121421" y="79211"/>
                    <a:pt x="124820" y="81694"/>
                    <a:pt x="129264" y="81694"/>
                  </a:cubicBezTo>
                  <a:cubicBezTo>
                    <a:pt x="134100" y="81694"/>
                    <a:pt x="138288" y="78421"/>
                    <a:pt x="139589" y="74375"/>
                  </a:cubicBezTo>
                  <a:cubicBezTo>
                    <a:pt x="139850" y="73329"/>
                    <a:pt x="139981" y="72153"/>
                    <a:pt x="139981" y="70977"/>
                  </a:cubicBezTo>
                  <a:lnTo>
                    <a:pt x="139981" y="64049"/>
                  </a:lnTo>
                  <a:close/>
                  <a:moveTo>
                    <a:pt x="172395" y="50718"/>
                  </a:moveTo>
                  <a:cubicBezTo>
                    <a:pt x="172395" y="42739"/>
                    <a:pt x="172134" y="36074"/>
                    <a:pt x="171872" y="30323"/>
                  </a:cubicBezTo>
                  <a:lnTo>
                    <a:pt x="189131" y="30323"/>
                  </a:lnTo>
                  <a:lnTo>
                    <a:pt x="190046" y="39210"/>
                  </a:lnTo>
                  <a:lnTo>
                    <a:pt x="190438" y="39210"/>
                  </a:lnTo>
                  <a:cubicBezTo>
                    <a:pt x="193052" y="35028"/>
                    <a:pt x="199462" y="28885"/>
                    <a:pt x="210179" y="28885"/>
                  </a:cubicBezTo>
                  <a:cubicBezTo>
                    <a:pt x="223250" y="28885"/>
                    <a:pt x="233058" y="37648"/>
                    <a:pt x="233058" y="56469"/>
                  </a:cubicBezTo>
                  <a:lnTo>
                    <a:pt x="233058" y="94247"/>
                  </a:lnTo>
                  <a:lnTo>
                    <a:pt x="213186" y="94247"/>
                  </a:lnTo>
                  <a:lnTo>
                    <a:pt x="213186" y="58821"/>
                  </a:lnTo>
                  <a:cubicBezTo>
                    <a:pt x="213186" y="50581"/>
                    <a:pt x="210310" y="44961"/>
                    <a:pt x="203122" y="44961"/>
                  </a:cubicBezTo>
                  <a:cubicBezTo>
                    <a:pt x="197632" y="44961"/>
                    <a:pt x="194365" y="48757"/>
                    <a:pt x="192927" y="52417"/>
                  </a:cubicBezTo>
                  <a:cubicBezTo>
                    <a:pt x="192404" y="53724"/>
                    <a:pt x="192273" y="55548"/>
                    <a:pt x="192273" y="57384"/>
                  </a:cubicBezTo>
                  <a:lnTo>
                    <a:pt x="192273" y="94247"/>
                  </a:lnTo>
                  <a:lnTo>
                    <a:pt x="172407" y="94247"/>
                  </a:lnTo>
                  <a:lnTo>
                    <a:pt x="172407" y="50718"/>
                  </a:lnTo>
                  <a:close/>
                  <a:moveTo>
                    <a:pt x="266892" y="12547"/>
                  </a:moveTo>
                  <a:cubicBezTo>
                    <a:pt x="266892" y="18037"/>
                    <a:pt x="262840" y="22481"/>
                    <a:pt x="256174" y="22481"/>
                  </a:cubicBezTo>
                  <a:cubicBezTo>
                    <a:pt x="249901" y="22481"/>
                    <a:pt x="245849" y="18037"/>
                    <a:pt x="245849" y="12547"/>
                  </a:cubicBezTo>
                  <a:cubicBezTo>
                    <a:pt x="245849" y="6927"/>
                    <a:pt x="250032" y="2608"/>
                    <a:pt x="256436" y="2608"/>
                  </a:cubicBezTo>
                  <a:cubicBezTo>
                    <a:pt x="262840" y="2608"/>
                    <a:pt x="266761" y="6921"/>
                    <a:pt x="266892" y="12547"/>
                  </a:cubicBezTo>
                  <a:close/>
                  <a:moveTo>
                    <a:pt x="246372" y="94247"/>
                  </a:moveTo>
                  <a:lnTo>
                    <a:pt x="246372" y="30323"/>
                  </a:lnTo>
                  <a:lnTo>
                    <a:pt x="266244" y="30323"/>
                  </a:lnTo>
                  <a:lnTo>
                    <a:pt x="266244" y="94247"/>
                  </a:lnTo>
                  <a:lnTo>
                    <a:pt x="246372" y="94247"/>
                  </a:lnTo>
                  <a:close/>
                  <a:moveTo>
                    <a:pt x="281923" y="94247"/>
                  </a:moveTo>
                  <a:lnTo>
                    <a:pt x="281923" y="44961"/>
                  </a:lnTo>
                  <a:lnTo>
                    <a:pt x="273427" y="44961"/>
                  </a:lnTo>
                  <a:lnTo>
                    <a:pt x="273427" y="30323"/>
                  </a:lnTo>
                  <a:lnTo>
                    <a:pt x="281923" y="30323"/>
                  </a:lnTo>
                  <a:lnTo>
                    <a:pt x="281923" y="27709"/>
                  </a:lnTo>
                  <a:cubicBezTo>
                    <a:pt x="281923" y="9933"/>
                    <a:pt x="295516" y="0"/>
                    <a:pt x="315257" y="0"/>
                  </a:cubicBezTo>
                  <a:cubicBezTo>
                    <a:pt x="322054" y="0"/>
                    <a:pt x="330157" y="1568"/>
                    <a:pt x="334078" y="3921"/>
                  </a:cubicBezTo>
                  <a:lnTo>
                    <a:pt x="330288" y="18952"/>
                  </a:lnTo>
                  <a:cubicBezTo>
                    <a:pt x="327151" y="17253"/>
                    <a:pt x="322054" y="15678"/>
                    <a:pt x="315780" y="15678"/>
                  </a:cubicBezTo>
                  <a:cubicBezTo>
                    <a:pt x="305324" y="15678"/>
                    <a:pt x="301664" y="21037"/>
                    <a:pt x="301664" y="28101"/>
                  </a:cubicBezTo>
                  <a:lnTo>
                    <a:pt x="301664" y="30323"/>
                  </a:lnTo>
                  <a:lnTo>
                    <a:pt x="340489" y="30323"/>
                  </a:lnTo>
                  <a:lnTo>
                    <a:pt x="340489" y="94247"/>
                  </a:lnTo>
                  <a:lnTo>
                    <a:pt x="320616" y="94247"/>
                  </a:lnTo>
                  <a:lnTo>
                    <a:pt x="320616" y="44961"/>
                  </a:lnTo>
                  <a:lnTo>
                    <a:pt x="301789" y="44961"/>
                  </a:lnTo>
                  <a:lnTo>
                    <a:pt x="301789" y="94247"/>
                  </a:lnTo>
                  <a:lnTo>
                    <a:pt x="281923" y="94247"/>
                  </a:lnTo>
                  <a:close/>
                  <a:moveTo>
                    <a:pt x="401782" y="92548"/>
                  </a:moveTo>
                  <a:cubicBezTo>
                    <a:pt x="398253" y="94247"/>
                    <a:pt x="391587" y="95554"/>
                    <a:pt x="384006" y="95554"/>
                  </a:cubicBezTo>
                  <a:cubicBezTo>
                    <a:pt x="363349" y="95554"/>
                    <a:pt x="350149" y="82870"/>
                    <a:pt x="350149" y="62873"/>
                  </a:cubicBezTo>
                  <a:cubicBezTo>
                    <a:pt x="350149" y="44183"/>
                    <a:pt x="362957" y="28885"/>
                    <a:pt x="386751" y="28885"/>
                  </a:cubicBezTo>
                  <a:cubicBezTo>
                    <a:pt x="391979" y="28885"/>
                    <a:pt x="397730" y="29800"/>
                    <a:pt x="401912" y="31368"/>
                  </a:cubicBezTo>
                  <a:lnTo>
                    <a:pt x="398775" y="46137"/>
                  </a:lnTo>
                  <a:cubicBezTo>
                    <a:pt x="396423" y="45092"/>
                    <a:pt x="392894" y="44177"/>
                    <a:pt x="387660" y="44177"/>
                  </a:cubicBezTo>
                  <a:cubicBezTo>
                    <a:pt x="377204" y="44177"/>
                    <a:pt x="370407" y="51633"/>
                    <a:pt x="370538" y="62089"/>
                  </a:cubicBezTo>
                  <a:cubicBezTo>
                    <a:pt x="370538" y="73721"/>
                    <a:pt x="378380" y="80001"/>
                    <a:pt x="388058" y="80001"/>
                  </a:cubicBezTo>
                  <a:cubicBezTo>
                    <a:pt x="392763" y="80001"/>
                    <a:pt x="396423" y="79217"/>
                    <a:pt x="399429" y="77904"/>
                  </a:cubicBezTo>
                  <a:lnTo>
                    <a:pt x="401782" y="92548"/>
                  </a:lnTo>
                  <a:close/>
                  <a:moveTo>
                    <a:pt x="463865" y="78819"/>
                  </a:moveTo>
                  <a:cubicBezTo>
                    <a:pt x="463865" y="84831"/>
                    <a:pt x="464126" y="90713"/>
                    <a:pt x="464910" y="94247"/>
                  </a:cubicBezTo>
                  <a:lnTo>
                    <a:pt x="446998" y="94247"/>
                  </a:lnTo>
                  <a:lnTo>
                    <a:pt x="445822" y="87843"/>
                  </a:lnTo>
                  <a:lnTo>
                    <a:pt x="445430" y="87843"/>
                  </a:lnTo>
                  <a:cubicBezTo>
                    <a:pt x="441247" y="92934"/>
                    <a:pt x="434712" y="95685"/>
                    <a:pt x="427132" y="95685"/>
                  </a:cubicBezTo>
                  <a:cubicBezTo>
                    <a:pt x="414186" y="95685"/>
                    <a:pt x="406481" y="86269"/>
                    <a:pt x="406481" y="76074"/>
                  </a:cubicBezTo>
                  <a:cubicBezTo>
                    <a:pt x="406481" y="59469"/>
                    <a:pt x="421381" y="51633"/>
                    <a:pt x="443998" y="51633"/>
                  </a:cubicBezTo>
                  <a:lnTo>
                    <a:pt x="443998" y="50843"/>
                  </a:lnTo>
                  <a:cubicBezTo>
                    <a:pt x="443998" y="47314"/>
                    <a:pt x="442168" y="42478"/>
                    <a:pt x="432366" y="42478"/>
                  </a:cubicBezTo>
                  <a:cubicBezTo>
                    <a:pt x="425831" y="42478"/>
                    <a:pt x="418903" y="44700"/>
                    <a:pt x="414721" y="47314"/>
                  </a:cubicBezTo>
                  <a:lnTo>
                    <a:pt x="411061" y="34505"/>
                  </a:lnTo>
                  <a:cubicBezTo>
                    <a:pt x="415505" y="32022"/>
                    <a:pt x="424262" y="28754"/>
                    <a:pt x="435901" y="28754"/>
                  </a:cubicBezTo>
                  <a:cubicBezTo>
                    <a:pt x="457211" y="28754"/>
                    <a:pt x="463871" y="41302"/>
                    <a:pt x="463871" y="56463"/>
                  </a:cubicBezTo>
                  <a:lnTo>
                    <a:pt x="463871" y="78819"/>
                  </a:lnTo>
                  <a:close/>
                  <a:moveTo>
                    <a:pt x="444652" y="64049"/>
                  </a:moveTo>
                  <a:cubicBezTo>
                    <a:pt x="434195" y="64049"/>
                    <a:pt x="426092" y="66533"/>
                    <a:pt x="426092" y="74113"/>
                  </a:cubicBezTo>
                  <a:cubicBezTo>
                    <a:pt x="426092" y="79211"/>
                    <a:pt x="429490" y="81694"/>
                    <a:pt x="433934" y="81694"/>
                  </a:cubicBezTo>
                  <a:cubicBezTo>
                    <a:pt x="438770" y="81694"/>
                    <a:pt x="442952" y="78421"/>
                    <a:pt x="444259" y="74375"/>
                  </a:cubicBezTo>
                  <a:cubicBezTo>
                    <a:pt x="444521" y="73329"/>
                    <a:pt x="444652" y="72153"/>
                    <a:pt x="444652" y="70977"/>
                  </a:cubicBezTo>
                  <a:lnTo>
                    <a:pt x="444652" y="64049"/>
                  </a:lnTo>
                  <a:close/>
                  <a:moveTo>
                    <a:pt x="525033" y="92548"/>
                  </a:moveTo>
                  <a:cubicBezTo>
                    <a:pt x="521504" y="94247"/>
                    <a:pt x="514838" y="95554"/>
                    <a:pt x="507257" y="95554"/>
                  </a:cubicBezTo>
                  <a:cubicBezTo>
                    <a:pt x="486601" y="95554"/>
                    <a:pt x="473400" y="82870"/>
                    <a:pt x="473400" y="62873"/>
                  </a:cubicBezTo>
                  <a:cubicBezTo>
                    <a:pt x="473400" y="44183"/>
                    <a:pt x="486215" y="28885"/>
                    <a:pt x="510002" y="28885"/>
                  </a:cubicBezTo>
                  <a:cubicBezTo>
                    <a:pt x="515230" y="28885"/>
                    <a:pt x="520981" y="29800"/>
                    <a:pt x="525164" y="31368"/>
                  </a:cubicBezTo>
                  <a:lnTo>
                    <a:pt x="522027" y="46137"/>
                  </a:lnTo>
                  <a:cubicBezTo>
                    <a:pt x="519674" y="45092"/>
                    <a:pt x="516145" y="44177"/>
                    <a:pt x="510911" y="44177"/>
                  </a:cubicBezTo>
                  <a:cubicBezTo>
                    <a:pt x="500455" y="44177"/>
                    <a:pt x="493659" y="51633"/>
                    <a:pt x="493789" y="62089"/>
                  </a:cubicBezTo>
                  <a:cubicBezTo>
                    <a:pt x="493789" y="73721"/>
                    <a:pt x="501631" y="80001"/>
                    <a:pt x="511309" y="80001"/>
                  </a:cubicBezTo>
                  <a:cubicBezTo>
                    <a:pt x="516014" y="80001"/>
                    <a:pt x="519674" y="79217"/>
                    <a:pt x="522680" y="77904"/>
                  </a:cubicBezTo>
                  <a:lnTo>
                    <a:pt x="525033" y="92548"/>
                  </a:lnTo>
                  <a:close/>
                  <a:moveTo>
                    <a:pt x="553912" y="12547"/>
                  </a:moveTo>
                  <a:cubicBezTo>
                    <a:pt x="553912" y="18037"/>
                    <a:pt x="549860" y="22481"/>
                    <a:pt x="543194" y="22481"/>
                  </a:cubicBezTo>
                  <a:cubicBezTo>
                    <a:pt x="536921" y="22481"/>
                    <a:pt x="532869" y="18037"/>
                    <a:pt x="532869" y="12547"/>
                  </a:cubicBezTo>
                  <a:cubicBezTo>
                    <a:pt x="532869" y="6927"/>
                    <a:pt x="537051" y="2608"/>
                    <a:pt x="543456" y="2608"/>
                  </a:cubicBezTo>
                  <a:cubicBezTo>
                    <a:pt x="549860" y="2608"/>
                    <a:pt x="553781" y="6921"/>
                    <a:pt x="553912" y="12547"/>
                  </a:cubicBezTo>
                  <a:close/>
                  <a:moveTo>
                    <a:pt x="533392" y="94247"/>
                  </a:moveTo>
                  <a:lnTo>
                    <a:pt x="533392" y="30323"/>
                  </a:lnTo>
                  <a:lnTo>
                    <a:pt x="553258" y="30323"/>
                  </a:lnTo>
                  <a:lnTo>
                    <a:pt x="553258" y="94247"/>
                  </a:lnTo>
                  <a:lnTo>
                    <a:pt x="533392" y="94247"/>
                  </a:lnTo>
                  <a:close/>
                  <a:moveTo>
                    <a:pt x="629724" y="61566"/>
                  </a:moveTo>
                  <a:cubicBezTo>
                    <a:pt x="629724" y="84968"/>
                    <a:pt x="613126" y="95685"/>
                    <a:pt x="595998" y="95685"/>
                  </a:cubicBezTo>
                  <a:cubicBezTo>
                    <a:pt x="577307" y="95685"/>
                    <a:pt x="562924" y="83399"/>
                    <a:pt x="562924" y="62742"/>
                  </a:cubicBezTo>
                  <a:cubicBezTo>
                    <a:pt x="562924" y="41955"/>
                    <a:pt x="576523" y="28754"/>
                    <a:pt x="597174" y="28754"/>
                  </a:cubicBezTo>
                  <a:cubicBezTo>
                    <a:pt x="616654" y="28754"/>
                    <a:pt x="629724" y="42216"/>
                    <a:pt x="629724" y="61566"/>
                  </a:cubicBezTo>
                  <a:close/>
                  <a:moveTo>
                    <a:pt x="583450" y="62220"/>
                  </a:moveTo>
                  <a:cubicBezTo>
                    <a:pt x="583450" y="73199"/>
                    <a:pt x="588025" y="81433"/>
                    <a:pt x="596520" y="81433"/>
                  </a:cubicBezTo>
                  <a:cubicBezTo>
                    <a:pt x="604363" y="81433"/>
                    <a:pt x="609198" y="73715"/>
                    <a:pt x="609198" y="62083"/>
                  </a:cubicBezTo>
                  <a:cubicBezTo>
                    <a:pt x="609198" y="52673"/>
                    <a:pt x="605539" y="42995"/>
                    <a:pt x="596520" y="42995"/>
                  </a:cubicBezTo>
                  <a:cubicBezTo>
                    <a:pt x="587116" y="43001"/>
                    <a:pt x="583450" y="52803"/>
                    <a:pt x="583450" y="62220"/>
                  </a:cubicBezTo>
                  <a:close/>
                  <a:moveTo>
                    <a:pt x="617047" y="2477"/>
                  </a:moveTo>
                  <a:lnTo>
                    <a:pt x="601095" y="22350"/>
                  </a:lnTo>
                  <a:lnTo>
                    <a:pt x="587502" y="22350"/>
                  </a:lnTo>
                  <a:lnTo>
                    <a:pt x="598742" y="2477"/>
                  </a:lnTo>
                  <a:lnTo>
                    <a:pt x="617047" y="2477"/>
                  </a:lnTo>
                  <a:close/>
                  <a:moveTo>
                    <a:pt x="639390" y="50718"/>
                  </a:moveTo>
                  <a:cubicBezTo>
                    <a:pt x="639390" y="42739"/>
                    <a:pt x="639129" y="36074"/>
                    <a:pt x="638868" y="30323"/>
                  </a:cubicBezTo>
                  <a:lnTo>
                    <a:pt x="656120" y="30323"/>
                  </a:lnTo>
                  <a:lnTo>
                    <a:pt x="657035" y="39210"/>
                  </a:lnTo>
                  <a:lnTo>
                    <a:pt x="657427" y="39210"/>
                  </a:lnTo>
                  <a:cubicBezTo>
                    <a:pt x="660041" y="35028"/>
                    <a:pt x="666446" y="28885"/>
                    <a:pt x="677163" y="28885"/>
                  </a:cubicBezTo>
                  <a:cubicBezTo>
                    <a:pt x="690233" y="28885"/>
                    <a:pt x="700036" y="37648"/>
                    <a:pt x="700036" y="56469"/>
                  </a:cubicBezTo>
                  <a:lnTo>
                    <a:pt x="700036" y="94247"/>
                  </a:lnTo>
                  <a:lnTo>
                    <a:pt x="680163" y="94247"/>
                  </a:lnTo>
                  <a:lnTo>
                    <a:pt x="680163" y="58821"/>
                  </a:lnTo>
                  <a:cubicBezTo>
                    <a:pt x="680163" y="50581"/>
                    <a:pt x="677288" y="44961"/>
                    <a:pt x="670099" y="44961"/>
                  </a:cubicBezTo>
                  <a:cubicBezTo>
                    <a:pt x="664610" y="44961"/>
                    <a:pt x="661336" y="48757"/>
                    <a:pt x="659905" y="52417"/>
                  </a:cubicBezTo>
                  <a:cubicBezTo>
                    <a:pt x="659382" y="53724"/>
                    <a:pt x="659251" y="55548"/>
                    <a:pt x="659251" y="57384"/>
                  </a:cubicBezTo>
                  <a:lnTo>
                    <a:pt x="659251" y="94247"/>
                  </a:lnTo>
                  <a:lnTo>
                    <a:pt x="639384" y="94247"/>
                  </a:lnTo>
                  <a:lnTo>
                    <a:pt x="639384" y="50718"/>
                  </a:lnTo>
                  <a:close/>
                  <a:moveTo>
                    <a:pt x="757675" y="6143"/>
                  </a:moveTo>
                  <a:lnTo>
                    <a:pt x="757675" y="56730"/>
                  </a:lnTo>
                  <a:cubicBezTo>
                    <a:pt x="757675" y="72022"/>
                    <a:pt x="763557" y="79740"/>
                    <a:pt x="773627" y="79740"/>
                  </a:cubicBezTo>
                  <a:cubicBezTo>
                    <a:pt x="784089" y="79740"/>
                    <a:pt x="789834" y="72420"/>
                    <a:pt x="789834" y="56730"/>
                  </a:cubicBezTo>
                  <a:lnTo>
                    <a:pt x="789834" y="6143"/>
                  </a:lnTo>
                  <a:lnTo>
                    <a:pt x="809706" y="6143"/>
                  </a:lnTo>
                  <a:lnTo>
                    <a:pt x="809706" y="55548"/>
                  </a:lnTo>
                  <a:cubicBezTo>
                    <a:pt x="809706" y="82740"/>
                    <a:pt x="795982" y="95685"/>
                    <a:pt x="772967" y="95685"/>
                  </a:cubicBezTo>
                  <a:cubicBezTo>
                    <a:pt x="750748" y="95685"/>
                    <a:pt x="737809" y="83263"/>
                    <a:pt x="737809" y="55287"/>
                  </a:cubicBezTo>
                  <a:lnTo>
                    <a:pt x="737809" y="6137"/>
                  </a:lnTo>
                  <a:lnTo>
                    <a:pt x="757675" y="6137"/>
                  </a:lnTo>
                  <a:close/>
                  <a:moveTo>
                    <a:pt x="823673" y="50718"/>
                  </a:moveTo>
                  <a:cubicBezTo>
                    <a:pt x="823673" y="42739"/>
                    <a:pt x="823412" y="36074"/>
                    <a:pt x="823150" y="30323"/>
                  </a:cubicBezTo>
                  <a:lnTo>
                    <a:pt x="840403" y="30323"/>
                  </a:lnTo>
                  <a:lnTo>
                    <a:pt x="841318" y="39210"/>
                  </a:lnTo>
                  <a:lnTo>
                    <a:pt x="841710" y="39210"/>
                  </a:lnTo>
                  <a:cubicBezTo>
                    <a:pt x="844324" y="35028"/>
                    <a:pt x="850728" y="28885"/>
                    <a:pt x="861446" y="28885"/>
                  </a:cubicBezTo>
                  <a:cubicBezTo>
                    <a:pt x="874516" y="28885"/>
                    <a:pt x="884325" y="37648"/>
                    <a:pt x="884325" y="56469"/>
                  </a:cubicBezTo>
                  <a:lnTo>
                    <a:pt x="884325" y="94247"/>
                  </a:lnTo>
                  <a:lnTo>
                    <a:pt x="864452" y="94247"/>
                  </a:lnTo>
                  <a:lnTo>
                    <a:pt x="864452" y="58821"/>
                  </a:lnTo>
                  <a:cubicBezTo>
                    <a:pt x="864452" y="50581"/>
                    <a:pt x="861583" y="44961"/>
                    <a:pt x="854388" y="44961"/>
                  </a:cubicBezTo>
                  <a:cubicBezTo>
                    <a:pt x="848898" y="44961"/>
                    <a:pt x="845631" y="48757"/>
                    <a:pt x="844193" y="52417"/>
                  </a:cubicBezTo>
                  <a:cubicBezTo>
                    <a:pt x="843671" y="53724"/>
                    <a:pt x="843540" y="55548"/>
                    <a:pt x="843540" y="57384"/>
                  </a:cubicBezTo>
                  <a:lnTo>
                    <a:pt x="843540" y="94247"/>
                  </a:lnTo>
                  <a:lnTo>
                    <a:pt x="823667" y="94247"/>
                  </a:lnTo>
                  <a:lnTo>
                    <a:pt x="823667" y="50718"/>
                  </a:lnTo>
                  <a:close/>
                  <a:moveTo>
                    <a:pt x="918182" y="12547"/>
                  </a:moveTo>
                  <a:cubicBezTo>
                    <a:pt x="918182" y="18037"/>
                    <a:pt x="914124" y="22481"/>
                    <a:pt x="907459" y="22481"/>
                  </a:cubicBezTo>
                  <a:cubicBezTo>
                    <a:pt x="901185" y="22481"/>
                    <a:pt x="897133" y="18037"/>
                    <a:pt x="897133" y="12547"/>
                  </a:cubicBezTo>
                  <a:cubicBezTo>
                    <a:pt x="897133" y="6927"/>
                    <a:pt x="901316" y="2608"/>
                    <a:pt x="907720" y="2608"/>
                  </a:cubicBezTo>
                  <a:cubicBezTo>
                    <a:pt x="914124" y="2608"/>
                    <a:pt x="918045" y="6921"/>
                    <a:pt x="918182" y="12547"/>
                  </a:cubicBezTo>
                  <a:close/>
                  <a:moveTo>
                    <a:pt x="897650" y="94247"/>
                  </a:moveTo>
                  <a:lnTo>
                    <a:pt x="897650" y="30323"/>
                  </a:lnTo>
                  <a:lnTo>
                    <a:pt x="917523" y="30323"/>
                  </a:lnTo>
                  <a:lnTo>
                    <a:pt x="917523" y="94247"/>
                  </a:lnTo>
                  <a:lnTo>
                    <a:pt x="897650" y="94247"/>
                  </a:lnTo>
                  <a:close/>
                  <a:moveTo>
                    <a:pt x="945623" y="30323"/>
                  </a:moveTo>
                  <a:lnTo>
                    <a:pt x="954256" y="59998"/>
                  </a:lnTo>
                  <a:cubicBezTo>
                    <a:pt x="955824" y="65487"/>
                    <a:pt x="956864" y="70454"/>
                    <a:pt x="957909" y="75551"/>
                  </a:cubicBezTo>
                  <a:lnTo>
                    <a:pt x="958301" y="75551"/>
                  </a:lnTo>
                  <a:cubicBezTo>
                    <a:pt x="959347" y="70317"/>
                    <a:pt x="960399" y="65487"/>
                    <a:pt x="961830" y="59998"/>
                  </a:cubicBezTo>
                  <a:lnTo>
                    <a:pt x="970071" y="30323"/>
                  </a:lnTo>
                  <a:lnTo>
                    <a:pt x="990983" y="30323"/>
                  </a:lnTo>
                  <a:lnTo>
                    <a:pt x="967189" y="94247"/>
                  </a:lnTo>
                  <a:lnTo>
                    <a:pt x="947317" y="94247"/>
                  </a:lnTo>
                  <a:lnTo>
                    <a:pt x="924052" y="30323"/>
                  </a:lnTo>
                  <a:lnTo>
                    <a:pt x="945623" y="30323"/>
                  </a:lnTo>
                  <a:close/>
                  <a:moveTo>
                    <a:pt x="1010843" y="68624"/>
                  </a:moveTo>
                  <a:cubicBezTo>
                    <a:pt x="1011366" y="76858"/>
                    <a:pt x="1019606" y="80779"/>
                    <a:pt x="1028880" y="80779"/>
                  </a:cubicBezTo>
                  <a:cubicBezTo>
                    <a:pt x="1035682" y="80779"/>
                    <a:pt x="1041166" y="79864"/>
                    <a:pt x="1046531" y="78035"/>
                  </a:cubicBezTo>
                  <a:lnTo>
                    <a:pt x="1049145" y="91503"/>
                  </a:lnTo>
                  <a:cubicBezTo>
                    <a:pt x="1042610" y="94247"/>
                    <a:pt x="1034637" y="95554"/>
                    <a:pt x="1026005" y="95554"/>
                  </a:cubicBezTo>
                  <a:cubicBezTo>
                    <a:pt x="1004302" y="95554"/>
                    <a:pt x="991886" y="83007"/>
                    <a:pt x="991886" y="63004"/>
                  </a:cubicBezTo>
                  <a:cubicBezTo>
                    <a:pt x="991886" y="46791"/>
                    <a:pt x="1001950" y="28885"/>
                    <a:pt x="1024175" y="28885"/>
                  </a:cubicBezTo>
                  <a:cubicBezTo>
                    <a:pt x="1044832" y="28885"/>
                    <a:pt x="1052674" y="44961"/>
                    <a:pt x="1052674" y="60782"/>
                  </a:cubicBezTo>
                  <a:cubicBezTo>
                    <a:pt x="1052674" y="64180"/>
                    <a:pt x="1052282" y="67186"/>
                    <a:pt x="1052020" y="68624"/>
                  </a:cubicBezTo>
                  <a:lnTo>
                    <a:pt x="1010843" y="68624"/>
                  </a:lnTo>
                  <a:close/>
                  <a:moveTo>
                    <a:pt x="1034245" y="55025"/>
                  </a:moveTo>
                  <a:cubicBezTo>
                    <a:pt x="1034245" y="50195"/>
                    <a:pt x="1032154" y="42086"/>
                    <a:pt x="1022999" y="42086"/>
                  </a:cubicBezTo>
                  <a:cubicBezTo>
                    <a:pt x="1014634" y="42086"/>
                    <a:pt x="1011241" y="49797"/>
                    <a:pt x="1010713" y="55025"/>
                  </a:cubicBezTo>
                  <a:lnTo>
                    <a:pt x="1034245" y="55025"/>
                  </a:lnTo>
                  <a:close/>
                  <a:moveTo>
                    <a:pt x="1061948" y="51366"/>
                  </a:moveTo>
                  <a:cubicBezTo>
                    <a:pt x="1061948" y="41955"/>
                    <a:pt x="1061817" y="35812"/>
                    <a:pt x="1061425" y="30323"/>
                  </a:cubicBezTo>
                  <a:lnTo>
                    <a:pt x="1078416" y="30323"/>
                  </a:lnTo>
                  <a:lnTo>
                    <a:pt x="1079200" y="42086"/>
                  </a:lnTo>
                  <a:lnTo>
                    <a:pt x="1079723" y="42086"/>
                  </a:lnTo>
                  <a:cubicBezTo>
                    <a:pt x="1082990" y="32669"/>
                    <a:pt x="1090708" y="28754"/>
                    <a:pt x="1096975" y="28754"/>
                  </a:cubicBezTo>
                  <a:cubicBezTo>
                    <a:pt x="1098811" y="28754"/>
                    <a:pt x="1099720" y="28879"/>
                    <a:pt x="1101158" y="29140"/>
                  </a:cubicBezTo>
                  <a:lnTo>
                    <a:pt x="1101158" y="47831"/>
                  </a:lnTo>
                  <a:cubicBezTo>
                    <a:pt x="1099590" y="47569"/>
                    <a:pt x="1098027" y="47308"/>
                    <a:pt x="1095805" y="47308"/>
                  </a:cubicBezTo>
                  <a:cubicBezTo>
                    <a:pt x="1088480" y="47308"/>
                    <a:pt x="1083519" y="51229"/>
                    <a:pt x="1082206" y="57372"/>
                  </a:cubicBezTo>
                  <a:cubicBezTo>
                    <a:pt x="1081945" y="58679"/>
                    <a:pt x="1081820" y="60247"/>
                    <a:pt x="1081820" y="61816"/>
                  </a:cubicBezTo>
                  <a:lnTo>
                    <a:pt x="1081820" y="94236"/>
                  </a:lnTo>
                  <a:lnTo>
                    <a:pt x="1061948" y="94236"/>
                  </a:lnTo>
                  <a:lnTo>
                    <a:pt x="1061948" y="51366"/>
                  </a:lnTo>
                  <a:close/>
                  <a:moveTo>
                    <a:pt x="1108869" y="76989"/>
                  </a:moveTo>
                  <a:cubicBezTo>
                    <a:pt x="1112529" y="79211"/>
                    <a:pt x="1120110" y="81694"/>
                    <a:pt x="1125991" y="81694"/>
                  </a:cubicBezTo>
                  <a:cubicBezTo>
                    <a:pt x="1132009" y="81694"/>
                    <a:pt x="1134493" y="79734"/>
                    <a:pt x="1134493" y="76460"/>
                  </a:cubicBezTo>
                  <a:cubicBezTo>
                    <a:pt x="1134493" y="73068"/>
                    <a:pt x="1132532" y="71493"/>
                    <a:pt x="1125213" y="69010"/>
                  </a:cubicBezTo>
                  <a:cubicBezTo>
                    <a:pt x="1111881" y="64566"/>
                    <a:pt x="1106778" y="57378"/>
                    <a:pt x="1106915" y="49797"/>
                  </a:cubicBezTo>
                  <a:cubicBezTo>
                    <a:pt x="1106915" y="37773"/>
                    <a:pt x="1117109" y="28754"/>
                    <a:pt x="1132924" y="28754"/>
                  </a:cubicBezTo>
                  <a:cubicBezTo>
                    <a:pt x="1140380" y="28754"/>
                    <a:pt x="1146915" y="30584"/>
                    <a:pt x="1150836" y="32545"/>
                  </a:cubicBezTo>
                  <a:lnTo>
                    <a:pt x="1147438" y="46274"/>
                  </a:lnTo>
                  <a:cubicBezTo>
                    <a:pt x="1144568" y="44700"/>
                    <a:pt x="1138942" y="42615"/>
                    <a:pt x="1133584" y="42615"/>
                  </a:cubicBezTo>
                  <a:cubicBezTo>
                    <a:pt x="1128748" y="42615"/>
                    <a:pt x="1126003" y="44575"/>
                    <a:pt x="1126003" y="47712"/>
                  </a:cubicBezTo>
                  <a:cubicBezTo>
                    <a:pt x="1126003" y="50843"/>
                    <a:pt x="1128486" y="52417"/>
                    <a:pt x="1136328" y="55162"/>
                  </a:cubicBezTo>
                  <a:cubicBezTo>
                    <a:pt x="1148490" y="59344"/>
                    <a:pt x="1153456" y="65618"/>
                    <a:pt x="1153581" y="74898"/>
                  </a:cubicBezTo>
                  <a:cubicBezTo>
                    <a:pt x="1153581" y="86922"/>
                    <a:pt x="1144301" y="95685"/>
                    <a:pt x="1125997" y="95685"/>
                  </a:cubicBezTo>
                  <a:cubicBezTo>
                    <a:pt x="1117632" y="95685"/>
                    <a:pt x="1110182" y="93725"/>
                    <a:pt x="1105340" y="91105"/>
                  </a:cubicBezTo>
                  <a:lnTo>
                    <a:pt x="1108869" y="76989"/>
                  </a:lnTo>
                  <a:close/>
                  <a:moveTo>
                    <a:pt x="1183630" y="12547"/>
                  </a:moveTo>
                  <a:cubicBezTo>
                    <a:pt x="1183630" y="18037"/>
                    <a:pt x="1179579" y="22481"/>
                    <a:pt x="1172913" y="22481"/>
                  </a:cubicBezTo>
                  <a:cubicBezTo>
                    <a:pt x="1166633" y="22481"/>
                    <a:pt x="1162588" y="18037"/>
                    <a:pt x="1162588" y="12547"/>
                  </a:cubicBezTo>
                  <a:cubicBezTo>
                    <a:pt x="1162588" y="6927"/>
                    <a:pt x="1166770" y="2608"/>
                    <a:pt x="1173174" y="2608"/>
                  </a:cubicBezTo>
                  <a:cubicBezTo>
                    <a:pt x="1179585" y="2608"/>
                    <a:pt x="1183506" y="6921"/>
                    <a:pt x="1183630" y="12547"/>
                  </a:cubicBezTo>
                  <a:close/>
                  <a:moveTo>
                    <a:pt x="1163110" y="94247"/>
                  </a:moveTo>
                  <a:lnTo>
                    <a:pt x="1163110" y="30323"/>
                  </a:lnTo>
                  <a:lnTo>
                    <a:pt x="1182983" y="30323"/>
                  </a:lnTo>
                  <a:lnTo>
                    <a:pt x="1182983" y="94247"/>
                  </a:lnTo>
                  <a:lnTo>
                    <a:pt x="1163110" y="94247"/>
                  </a:lnTo>
                  <a:close/>
                  <a:moveTo>
                    <a:pt x="1218528" y="13070"/>
                  </a:moveTo>
                  <a:lnTo>
                    <a:pt x="1218528" y="30323"/>
                  </a:lnTo>
                  <a:lnTo>
                    <a:pt x="1232774" y="30323"/>
                  </a:lnTo>
                  <a:lnTo>
                    <a:pt x="1232774" y="44961"/>
                  </a:lnTo>
                  <a:lnTo>
                    <a:pt x="1218528" y="44961"/>
                  </a:lnTo>
                  <a:lnTo>
                    <a:pt x="1218528" y="68095"/>
                  </a:lnTo>
                  <a:cubicBezTo>
                    <a:pt x="1218528" y="75813"/>
                    <a:pt x="1220488" y="79341"/>
                    <a:pt x="1226370" y="79341"/>
                  </a:cubicBezTo>
                  <a:cubicBezTo>
                    <a:pt x="1229114" y="79341"/>
                    <a:pt x="1230427" y="79217"/>
                    <a:pt x="1232251" y="78819"/>
                  </a:cubicBezTo>
                  <a:lnTo>
                    <a:pt x="1232388" y="93849"/>
                  </a:lnTo>
                  <a:cubicBezTo>
                    <a:pt x="1229905" y="94764"/>
                    <a:pt x="1225069" y="95548"/>
                    <a:pt x="1219579" y="95548"/>
                  </a:cubicBezTo>
                  <a:cubicBezTo>
                    <a:pt x="1213175" y="95548"/>
                    <a:pt x="1207816" y="93327"/>
                    <a:pt x="1204549" y="90059"/>
                  </a:cubicBezTo>
                  <a:cubicBezTo>
                    <a:pt x="1200889" y="86263"/>
                    <a:pt x="1199053" y="80120"/>
                    <a:pt x="1199053" y="71107"/>
                  </a:cubicBezTo>
                  <a:lnTo>
                    <a:pt x="1199053" y="44961"/>
                  </a:lnTo>
                  <a:lnTo>
                    <a:pt x="1190557" y="44961"/>
                  </a:lnTo>
                  <a:lnTo>
                    <a:pt x="1190557" y="30323"/>
                  </a:lnTo>
                  <a:lnTo>
                    <a:pt x="1199053" y="30323"/>
                  </a:lnTo>
                  <a:lnTo>
                    <a:pt x="1199053" y="18429"/>
                  </a:lnTo>
                  <a:lnTo>
                    <a:pt x="1218528" y="13070"/>
                  </a:lnTo>
                  <a:close/>
                  <a:moveTo>
                    <a:pt x="1294869" y="78819"/>
                  </a:moveTo>
                  <a:cubicBezTo>
                    <a:pt x="1294869" y="84831"/>
                    <a:pt x="1295130" y="90713"/>
                    <a:pt x="1295915" y="94247"/>
                  </a:cubicBezTo>
                  <a:lnTo>
                    <a:pt x="1278003" y="94247"/>
                  </a:lnTo>
                  <a:lnTo>
                    <a:pt x="1276826" y="87843"/>
                  </a:lnTo>
                  <a:lnTo>
                    <a:pt x="1276440" y="87843"/>
                  </a:lnTo>
                  <a:cubicBezTo>
                    <a:pt x="1272258" y="92934"/>
                    <a:pt x="1265717" y="95685"/>
                    <a:pt x="1258136" y="95685"/>
                  </a:cubicBezTo>
                  <a:cubicBezTo>
                    <a:pt x="1245197" y="95685"/>
                    <a:pt x="1237479" y="86269"/>
                    <a:pt x="1237479" y="76074"/>
                  </a:cubicBezTo>
                  <a:cubicBezTo>
                    <a:pt x="1237479" y="59469"/>
                    <a:pt x="1252385" y="51633"/>
                    <a:pt x="1274996" y="51633"/>
                  </a:cubicBezTo>
                  <a:lnTo>
                    <a:pt x="1274996" y="50843"/>
                  </a:lnTo>
                  <a:cubicBezTo>
                    <a:pt x="1274996" y="47314"/>
                    <a:pt x="1273161" y="42478"/>
                    <a:pt x="1263364" y="42478"/>
                  </a:cubicBezTo>
                  <a:cubicBezTo>
                    <a:pt x="1256823" y="42478"/>
                    <a:pt x="1249896" y="44700"/>
                    <a:pt x="1245714" y="47314"/>
                  </a:cubicBezTo>
                  <a:lnTo>
                    <a:pt x="1242054" y="34505"/>
                  </a:lnTo>
                  <a:cubicBezTo>
                    <a:pt x="1246498" y="32022"/>
                    <a:pt x="1255261" y="28754"/>
                    <a:pt x="1266893" y="28754"/>
                  </a:cubicBezTo>
                  <a:cubicBezTo>
                    <a:pt x="1288197" y="28754"/>
                    <a:pt x="1294869" y="41302"/>
                    <a:pt x="1294869" y="56463"/>
                  </a:cubicBezTo>
                  <a:lnTo>
                    <a:pt x="1294869" y="78819"/>
                  </a:lnTo>
                  <a:close/>
                  <a:moveTo>
                    <a:pt x="1275644" y="64049"/>
                  </a:moveTo>
                  <a:cubicBezTo>
                    <a:pt x="1265188" y="64049"/>
                    <a:pt x="1257084" y="66533"/>
                    <a:pt x="1257084" y="74113"/>
                  </a:cubicBezTo>
                  <a:cubicBezTo>
                    <a:pt x="1257084" y="79211"/>
                    <a:pt x="1260483" y="81694"/>
                    <a:pt x="1264927" y="81694"/>
                  </a:cubicBezTo>
                  <a:cubicBezTo>
                    <a:pt x="1269768" y="81694"/>
                    <a:pt x="1273951" y="78421"/>
                    <a:pt x="1275252" y="74375"/>
                  </a:cubicBezTo>
                  <a:cubicBezTo>
                    <a:pt x="1275513" y="73329"/>
                    <a:pt x="1275638" y="72153"/>
                    <a:pt x="1275638" y="70977"/>
                  </a:cubicBezTo>
                  <a:lnTo>
                    <a:pt x="1275638" y="64049"/>
                  </a:lnTo>
                  <a:close/>
                  <a:moveTo>
                    <a:pt x="1308064" y="51366"/>
                  </a:moveTo>
                  <a:cubicBezTo>
                    <a:pt x="1308064" y="41955"/>
                    <a:pt x="1307933" y="35812"/>
                    <a:pt x="1307535" y="30323"/>
                  </a:cubicBezTo>
                  <a:lnTo>
                    <a:pt x="1324526" y="30323"/>
                  </a:lnTo>
                  <a:lnTo>
                    <a:pt x="1325316" y="42086"/>
                  </a:lnTo>
                  <a:lnTo>
                    <a:pt x="1325839" y="42086"/>
                  </a:lnTo>
                  <a:cubicBezTo>
                    <a:pt x="1329107" y="32669"/>
                    <a:pt x="1336818" y="28754"/>
                    <a:pt x="1343092" y="28754"/>
                  </a:cubicBezTo>
                  <a:cubicBezTo>
                    <a:pt x="1344922" y="28754"/>
                    <a:pt x="1345837" y="28879"/>
                    <a:pt x="1347274" y="29140"/>
                  </a:cubicBezTo>
                  <a:lnTo>
                    <a:pt x="1347274" y="47831"/>
                  </a:lnTo>
                  <a:cubicBezTo>
                    <a:pt x="1345706" y="47569"/>
                    <a:pt x="1344137" y="47308"/>
                    <a:pt x="1341916" y="47308"/>
                  </a:cubicBezTo>
                  <a:cubicBezTo>
                    <a:pt x="1334596" y="47308"/>
                    <a:pt x="1329630" y="51229"/>
                    <a:pt x="1328323" y="57372"/>
                  </a:cubicBezTo>
                  <a:cubicBezTo>
                    <a:pt x="1328061" y="58679"/>
                    <a:pt x="1327931" y="60247"/>
                    <a:pt x="1327931" y="61816"/>
                  </a:cubicBezTo>
                  <a:lnTo>
                    <a:pt x="1327931" y="94236"/>
                  </a:lnTo>
                  <a:lnTo>
                    <a:pt x="1308064" y="94236"/>
                  </a:lnTo>
                  <a:lnTo>
                    <a:pt x="1308064" y="51366"/>
                  </a:lnTo>
                  <a:close/>
                  <a:moveTo>
                    <a:pt x="1375636" y="12547"/>
                  </a:moveTo>
                  <a:cubicBezTo>
                    <a:pt x="1375636" y="18037"/>
                    <a:pt x="1371585" y="22481"/>
                    <a:pt x="1364919" y="22481"/>
                  </a:cubicBezTo>
                  <a:cubicBezTo>
                    <a:pt x="1358639" y="22481"/>
                    <a:pt x="1354594" y="18037"/>
                    <a:pt x="1354594" y="12547"/>
                  </a:cubicBezTo>
                  <a:cubicBezTo>
                    <a:pt x="1354594" y="6927"/>
                    <a:pt x="1358776" y="2608"/>
                    <a:pt x="1365180" y="2608"/>
                  </a:cubicBezTo>
                  <a:cubicBezTo>
                    <a:pt x="1371585" y="2608"/>
                    <a:pt x="1375506" y="6921"/>
                    <a:pt x="1375636" y="12547"/>
                  </a:cubicBezTo>
                  <a:close/>
                  <a:moveTo>
                    <a:pt x="1355116" y="94247"/>
                  </a:moveTo>
                  <a:lnTo>
                    <a:pt x="1355116" y="30323"/>
                  </a:lnTo>
                  <a:lnTo>
                    <a:pt x="1374983" y="30323"/>
                  </a:lnTo>
                  <a:lnTo>
                    <a:pt x="1374983" y="94247"/>
                  </a:lnTo>
                  <a:lnTo>
                    <a:pt x="1355116" y="94247"/>
                  </a:lnTo>
                  <a:close/>
                  <a:moveTo>
                    <a:pt x="1441516" y="78819"/>
                  </a:moveTo>
                  <a:cubicBezTo>
                    <a:pt x="1441516" y="84831"/>
                    <a:pt x="1441777" y="90713"/>
                    <a:pt x="1442561" y="94247"/>
                  </a:cubicBezTo>
                  <a:lnTo>
                    <a:pt x="1424655" y="94247"/>
                  </a:lnTo>
                  <a:lnTo>
                    <a:pt x="1423479" y="87843"/>
                  </a:lnTo>
                  <a:lnTo>
                    <a:pt x="1423087" y="87843"/>
                  </a:lnTo>
                  <a:cubicBezTo>
                    <a:pt x="1418904" y="92934"/>
                    <a:pt x="1412369" y="95685"/>
                    <a:pt x="1404789" y="95685"/>
                  </a:cubicBezTo>
                  <a:cubicBezTo>
                    <a:pt x="1391843" y="95685"/>
                    <a:pt x="1384132" y="86269"/>
                    <a:pt x="1384132" y="76074"/>
                  </a:cubicBezTo>
                  <a:cubicBezTo>
                    <a:pt x="1384132" y="59469"/>
                    <a:pt x="1399032" y="51633"/>
                    <a:pt x="1421649" y="51633"/>
                  </a:cubicBezTo>
                  <a:lnTo>
                    <a:pt x="1421649" y="50843"/>
                  </a:lnTo>
                  <a:cubicBezTo>
                    <a:pt x="1421649" y="47314"/>
                    <a:pt x="1419819" y="42478"/>
                    <a:pt x="1410017" y="42478"/>
                  </a:cubicBezTo>
                  <a:cubicBezTo>
                    <a:pt x="1403476" y="42478"/>
                    <a:pt x="1396549" y="44700"/>
                    <a:pt x="1392366" y="47314"/>
                  </a:cubicBezTo>
                  <a:lnTo>
                    <a:pt x="1388707" y="34505"/>
                  </a:lnTo>
                  <a:cubicBezTo>
                    <a:pt x="1393156" y="32022"/>
                    <a:pt x="1401913" y="28754"/>
                    <a:pt x="1413546" y="28754"/>
                  </a:cubicBezTo>
                  <a:cubicBezTo>
                    <a:pt x="1434856" y="28754"/>
                    <a:pt x="1441522" y="41302"/>
                    <a:pt x="1441522" y="56463"/>
                  </a:cubicBezTo>
                  <a:lnTo>
                    <a:pt x="1441522" y="78819"/>
                  </a:lnTo>
                  <a:close/>
                  <a:moveTo>
                    <a:pt x="1422297" y="64049"/>
                  </a:moveTo>
                  <a:cubicBezTo>
                    <a:pt x="1411835" y="64049"/>
                    <a:pt x="1403737" y="66533"/>
                    <a:pt x="1403737" y="74113"/>
                  </a:cubicBezTo>
                  <a:cubicBezTo>
                    <a:pt x="1403737" y="79211"/>
                    <a:pt x="1407129" y="81694"/>
                    <a:pt x="1411573" y="81694"/>
                  </a:cubicBezTo>
                  <a:cubicBezTo>
                    <a:pt x="1416409" y="81694"/>
                    <a:pt x="1420598" y="78421"/>
                    <a:pt x="1421899" y="74375"/>
                  </a:cubicBezTo>
                  <a:cubicBezTo>
                    <a:pt x="1422160" y="73329"/>
                    <a:pt x="1422291" y="72153"/>
                    <a:pt x="1422291" y="70977"/>
                  </a:cubicBezTo>
                  <a:lnTo>
                    <a:pt x="1422291" y="64049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3387834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18456"/>
            <a:ext cx="10515600" cy="972231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BB466B2B-CACE-F92C-F969-5FFF849E8102}"/>
              </a:ext>
            </a:extLst>
          </p:cNvPr>
          <p:cNvGrpSpPr/>
          <p:nvPr userDrawn="1"/>
        </p:nvGrpSpPr>
        <p:grpSpPr>
          <a:xfrm>
            <a:off x="9610526" y="200165"/>
            <a:ext cx="2390852" cy="254967"/>
            <a:chOff x="9610526" y="200165"/>
            <a:chExt cx="2390852" cy="254967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3C84898C-8AE7-3C46-9EBB-68B124D32CD3}"/>
                </a:ext>
              </a:extLst>
            </p:cNvPr>
            <p:cNvSpPr/>
            <p:nvPr/>
          </p:nvSpPr>
          <p:spPr>
            <a:xfrm>
              <a:off x="9610526" y="449192"/>
              <a:ext cx="798762" cy="5940"/>
            </a:xfrm>
            <a:custGeom>
              <a:avLst/>
              <a:gdLst>
                <a:gd name="connsiteX0" fmla="*/ 0 w 798762"/>
                <a:gd name="connsiteY0" fmla="*/ 0 h 5940"/>
                <a:gd name="connsiteX1" fmla="*/ 798763 w 798762"/>
                <a:gd name="connsiteY1" fmla="*/ 0 h 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762" h="5940">
                  <a:moveTo>
                    <a:pt x="0" y="0"/>
                  </a:moveTo>
                  <a:lnTo>
                    <a:pt x="798763" y="0"/>
                  </a:lnTo>
                </a:path>
              </a:pathLst>
            </a:custGeom>
            <a:ln w="1137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B159A7D8-2E7A-6DEB-492F-816FC31B2287}"/>
                </a:ext>
              </a:extLst>
            </p:cNvPr>
            <p:cNvGrpSpPr/>
            <p:nvPr userDrawn="1"/>
          </p:nvGrpSpPr>
          <p:grpSpPr>
            <a:xfrm>
              <a:off x="9631825" y="200165"/>
              <a:ext cx="773632" cy="183938"/>
              <a:chOff x="9631825" y="200165"/>
              <a:chExt cx="773632" cy="183938"/>
            </a:xfrm>
          </p:grpSpPr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4CA25DDE-D89E-DD10-1F32-22F15938554C}"/>
                  </a:ext>
                </a:extLst>
              </p:cNvPr>
              <p:cNvSpPr/>
              <p:nvPr/>
            </p:nvSpPr>
            <p:spPr>
              <a:xfrm>
                <a:off x="9631825" y="200165"/>
                <a:ext cx="182625" cy="183938"/>
              </a:xfrm>
              <a:custGeom>
                <a:avLst/>
                <a:gdLst>
                  <a:gd name="connsiteX0" fmla="*/ 182625 w 182625"/>
                  <a:gd name="connsiteY0" fmla="*/ 89857 h 183938"/>
                  <a:gd name="connsiteX1" fmla="*/ 89863 w 182625"/>
                  <a:gd name="connsiteY1" fmla="*/ 183938 h 183938"/>
                  <a:gd name="connsiteX2" fmla="*/ 0 w 182625"/>
                  <a:gd name="connsiteY2" fmla="*/ 94075 h 183938"/>
                  <a:gd name="connsiteX3" fmla="*/ 92233 w 182625"/>
                  <a:gd name="connsiteY3" fmla="*/ 0 h 183938"/>
                  <a:gd name="connsiteX4" fmla="*/ 182625 w 182625"/>
                  <a:gd name="connsiteY4" fmla="*/ 89857 h 183938"/>
                  <a:gd name="connsiteX5" fmla="*/ 25303 w 182625"/>
                  <a:gd name="connsiteY5" fmla="*/ 93285 h 183938"/>
                  <a:gd name="connsiteX6" fmla="*/ 91182 w 182625"/>
                  <a:gd name="connsiteY6" fmla="*/ 164963 h 183938"/>
                  <a:gd name="connsiteX7" fmla="*/ 157329 w 182625"/>
                  <a:gd name="connsiteY7" fmla="*/ 91176 h 183938"/>
                  <a:gd name="connsiteX8" fmla="*/ 91711 w 182625"/>
                  <a:gd name="connsiteY8" fmla="*/ 18969 h 183938"/>
                  <a:gd name="connsiteX9" fmla="*/ 25303 w 182625"/>
                  <a:gd name="connsiteY9" fmla="*/ 93285 h 18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625" h="183938">
                    <a:moveTo>
                      <a:pt x="182625" y="89857"/>
                    </a:moveTo>
                    <a:cubicBezTo>
                      <a:pt x="182625" y="149148"/>
                      <a:pt x="140724" y="183938"/>
                      <a:pt x="89863" y="183938"/>
                    </a:cubicBezTo>
                    <a:cubicBezTo>
                      <a:pt x="36893" y="183938"/>
                      <a:pt x="0" y="145726"/>
                      <a:pt x="0" y="94075"/>
                    </a:cubicBezTo>
                    <a:cubicBezTo>
                      <a:pt x="0" y="38741"/>
                      <a:pt x="39264" y="0"/>
                      <a:pt x="92233" y="0"/>
                    </a:cubicBezTo>
                    <a:cubicBezTo>
                      <a:pt x="146789" y="0"/>
                      <a:pt x="182625" y="38474"/>
                      <a:pt x="182625" y="89857"/>
                    </a:cubicBezTo>
                    <a:close/>
                    <a:moveTo>
                      <a:pt x="25303" y="93285"/>
                    </a:moveTo>
                    <a:cubicBezTo>
                      <a:pt x="25303" y="131765"/>
                      <a:pt x="50338" y="164963"/>
                      <a:pt x="91182" y="164963"/>
                    </a:cubicBezTo>
                    <a:cubicBezTo>
                      <a:pt x="132026" y="164963"/>
                      <a:pt x="157329" y="133339"/>
                      <a:pt x="157329" y="91176"/>
                    </a:cubicBezTo>
                    <a:cubicBezTo>
                      <a:pt x="157329" y="55073"/>
                      <a:pt x="134664" y="18969"/>
                      <a:pt x="91711" y="18969"/>
                    </a:cubicBezTo>
                    <a:cubicBezTo>
                      <a:pt x="48229" y="18975"/>
                      <a:pt x="25303" y="53492"/>
                      <a:pt x="25303" y="93285"/>
                    </a:cubicBez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65496C1F-0918-5167-9C29-A0C27F086731}"/>
                  </a:ext>
                </a:extLst>
              </p:cNvPr>
              <p:cNvSpPr/>
              <p:nvPr/>
            </p:nvSpPr>
            <p:spPr>
              <a:xfrm>
                <a:off x="9835766" y="201745"/>
                <a:ext cx="118854" cy="179197"/>
              </a:xfrm>
              <a:custGeom>
                <a:avLst/>
                <a:gdLst>
                  <a:gd name="connsiteX0" fmla="*/ 6 w 118854"/>
                  <a:gd name="connsiteY0" fmla="*/ 3689 h 179197"/>
                  <a:gd name="connsiteX1" fmla="*/ 49019 w 118854"/>
                  <a:gd name="connsiteY1" fmla="*/ 0 h 179197"/>
                  <a:gd name="connsiteX2" fmla="*/ 102250 w 118854"/>
                  <a:gd name="connsiteY2" fmla="*/ 15286 h 179197"/>
                  <a:gd name="connsiteX3" fmla="*/ 118855 w 118854"/>
                  <a:gd name="connsiteY3" fmla="*/ 52702 h 179197"/>
                  <a:gd name="connsiteX4" fmla="*/ 104098 w 118854"/>
                  <a:gd name="connsiteY4" fmla="*/ 91443 h 179197"/>
                  <a:gd name="connsiteX5" fmla="*/ 45591 w 118854"/>
                  <a:gd name="connsiteY5" fmla="*/ 110674 h 179197"/>
                  <a:gd name="connsiteX6" fmla="*/ 23984 w 118854"/>
                  <a:gd name="connsiteY6" fmla="*/ 108571 h 179197"/>
                  <a:gd name="connsiteX7" fmla="*/ 23984 w 118854"/>
                  <a:gd name="connsiteY7" fmla="*/ 179197 h 179197"/>
                  <a:gd name="connsiteX8" fmla="*/ 0 w 118854"/>
                  <a:gd name="connsiteY8" fmla="*/ 179197 h 179197"/>
                  <a:gd name="connsiteX9" fmla="*/ 0 w 118854"/>
                  <a:gd name="connsiteY9" fmla="*/ 3689 h 179197"/>
                  <a:gd name="connsiteX10" fmla="*/ 23984 w 118854"/>
                  <a:gd name="connsiteY10" fmla="*/ 89334 h 179197"/>
                  <a:gd name="connsiteX11" fmla="*/ 46648 w 118854"/>
                  <a:gd name="connsiteY11" fmla="*/ 91705 h 179197"/>
                  <a:gd name="connsiteX12" fmla="*/ 94871 w 118854"/>
                  <a:gd name="connsiteY12" fmla="*/ 53754 h 179197"/>
                  <a:gd name="connsiteX13" fmla="*/ 49019 w 118854"/>
                  <a:gd name="connsiteY13" fmla="*/ 18708 h 179197"/>
                  <a:gd name="connsiteX14" fmla="*/ 23984 w 118854"/>
                  <a:gd name="connsiteY14" fmla="*/ 20556 h 179197"/>
                  <a:gd name="connsiteX15" fmla="*/ 23984 w 118854"/>
                  <a:gd name="connsiteY15" fmla="*/ 89334 h 17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854" h="179197">
                    <a:moveTo>
                      <a:pt x="6" y="3689"/>
                    </a:moveTo>
                    <a:cubicBezTo>
                      <a:pt x="12131" y="1586"/>
                      <a:pt x="28208" y="0"/>
                      <a:pt x="49019" y="0"/>
                    </a:cubicBezTo>
                    <a:cubicBezTo>
                      <a:pt x="73525" y="0"/>
                      <a:pt x="91182" y="5537"/>
                      <a:pt x="102250" y="15286"/>
                    </a:cubicBezTo>
                    <a:cubicBezTo>
                      <a:pt x="112266" y="23984"/>
                      <a:pt x="118855" y="36632"/>
                      <a:pt x="118855" y="52702"/>
                    </a:cubicBezTo>
                    <a:cubicBezTo>
                      <a:pt x="118855" y="68778"/>
                      <a:pt x="113847" y="81956"/>
                      <a:pt x="104098" y="91443"/>
                    </a:cubicBezTo>
                    <a:cubicBezTo>
                      <a:pt x="90921" y="104353"/>
                      <a:pt x="70365" y="110674"/>
                      <a:pt x="45591" y="110674"/>
                    </a:cubicBezTo>
                    <a:cubicBezTo>
                      <a:pt x="37422" y="110674"/>
                      <a:pt x="30043" y="110413"/>
                      <a:pt x="23984" y="108571"/>
                    </a:cubicBezTo>
                    <a:lnTo>
                      <a:pt x="23984" y="179197"/>
                    </a:lnTo>
                    <a:lnTo>
                      <a:pt x="0" y="179197"/>
                    </a:lnTo>
                    <a:lnTo>
                      <a:pt x="0" y="3689"/>
                    </a:lnTo>
                    <a:close/>
                    <a:moveTo>
                      <a:pt x="23984" y="89334"/>
                    </a:moveTo>
                    <a:cubicBezTo>
                      <a:pt x="30049" y="91182"/>
                      <a:pt x="37689" y="91705"/>
                      <a:pt x="46648" y="91705"/>
                    </a:cubicBezTo>
                    <a:cubicBezTo>
                      <a:pt x="76953" y="91705"/>
                      <a:pt x="94871" y="77999"/>
                      <a:pt x="94871" y="53754"/>
                    </a:cubicBezTo>
                    <a:cubicBezTo>
                      <a:pt x="94871" y="28457"/>
                      <a:pt x="75106" y="18708"/>
                      <a:pt x="49019" y="18708"/>
                    </a:cubicBezTo>
                    <a:cubicBezTo>
                      <a:pt x="37161" y="18708"/>
                      <a:pt x="28463" y="19766"/>
                      <a:pt x="23984" y="20556"/>
                    </a:cubicBezTo>
                    <a:lnTo>
                      <a:pt x="23984" y="89334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52276239-0AD4-8A95-F016-B45CC3239499}"/>
                  </a:ext>
                </a:extLst>
              </p:cNvPr>
              <p:cNvSpPr/>
              <p:nvPr/>
            </p:nvSpPr>
            <p:spPr>
              <a:xfrm>
                <a:off x="9977262" y="203325"/>
                <a:ext cx="108577" cy="177610"/>
              </a:xfrm>
              <a:custGeom>
                <a:avLst/>
                <a:gdLst>
                  <a:gd name="connsiteX0" fmla="*/ 0 w 108577"/>
                  <a:gd name="connsiteY0" fmla="*/ 0 h 177610"/>
                  <a:gd name="connsiteX1" fmla="*/ 23984 w 108577"/>
                  <a:gd name="connsiteY1" fmla="*/ 0 h 177610"/>
                  <a:gd name="connsiteX2" fmla="*/ 23984 w 108577"/>
                  <a:gd name="connsiteY2" fmla="*/ 157584 h 177610"/>
                  <a:gd name="connsiteX3" fmla="*/ 108577 w 108577"/>
                  <a:gd name="connsiteY3" fmla="*/ 157584 h 177610"/>
                  <a:gd name="connsiteX4" fmla="*/ 108577 w 108577"/>
                  <a:gd name="connsiteY4" fmla="*/ 177611 h 177610"/>
                  <a:gd name="connsiteX5" fmla="*/ 0 w 108577"/>
                  <a:gd name="connsiteY5" fmla="*/ 177611 h 177610"/>
                  <a:gd name="connsiteX6" fmla="*/ 0 w 108577"/>
                  <a:gd name="connsiteY6" fmla="*/ 0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77" h="177610">
                    <a:moveTo>
                      <a:pt x="0" y="0"/>
                    </a:moveTo>
                    <a:lnTo>
                      <a:pt x="23984" y="0"/>
                    </a:lnTo>
                    <a:lnTo>
                      <a:pt x="23984" y="157584"/>
                    </a:lnTo>
                    <a:lnTo>
                      <a:pt x="108577" y="157584"/>
                    </a:lnTo>
                    <a:lnTo>
                      <a:pt x="108577" y="177611"/>
                    </a:lnTo>
                    <a:lnTo>
                      <a:pt x="0" y="1776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FFA7E183-46EF-AFAC-1330-CD784F3E4103}"/>
                  </a:ext>
                </a:extLst>
              </p:cNvPr>
              <p:cNvSpPr/>
              <p:nvPr/>
            </p:nvSpPr>
            <p:spPr>
              <a:xfrm>
                <a:off x="10088192" y="203331"/>
                <a:ext cx="163917" cy="177610"/>
              </a:xfrm>
              <a:custGeom>
                <a:avLst/>
                <a:gdLst>
                  <a:gd name="connsiteX0" fmla="*/ 45591 w 163917"/>
                  <a:gd name="connsiteY0" fmla="*/ 120952 h 177610"/>
                  <a:gd name="connsiteX1" fmla="*/ 25297 w 163917"/>
                  <a:gd name="connsiteY1" fmla="*/ 177611 h 177610"/>
                  <a:gd name="connsiteX2" fmla="*/ 0 w 163917"/>
                  <a:gd name="connsiteY2" fmla="*/ 177611 h 177610"/>
                  <a:gd name="connsiteX3" fmla="*/ 66937 w 163917"/>
                  <a:gd name="connsiteY3" fmla="*/ 0 h 177610"/>
                  <a:gd name="connsiteX4" fmla="*/ 96190 w 163917"/>
                  <a:gd name="connsiteY4" fmla="*/ 0 h 177610"/>
                  <a:gd name="connsiteX5" fmla="*/ 163917 w 163917"/>
                  <a:gd name="connsiteY5" fmla="*/ 177611 h 177610"/>
                  <a:gd name="connsiteX6" fmla="*/ 138092 w 163917"/>
                  <a:gd name="connsiteY6" fmla="*/ 177611 h 177610"/>
                  <a:gd name="connsiteX7" fmla="*/ 116485 w 163917"/>
                  <a:gd name="connsiteY7" fmla="*/ 120952 h 177610"/>
                  <a:gd name="connsiteX8" fmla="*/ 45591 w 163917"/>
                  <a:gd name="connsiteY8" fmla="*/ 120952 h 177610"/>
                  <a:gd name="connsiteX9" fmla="*/ 111209 w 163917"/>
                  <a:gd name="connsiteY9" fmla="*/ 102505 h 177610"/>
                  <a:gd name="connsiteX10" fmla="*/ 90915 w 163917"/>
                  <a:gd name="connsiteY10" fmla="*/ 49274 h 177610"/>
                  <a:gd name="connsiteX11" fmla="*/ 81165 w 163917"/>
                  <a:gd name="connsiteY11" fmla="*/ 19754 h 177610"/>
                  <a:gd name="connsiteX12" fmla="*/ 80637 w 163917"/>
                  <a:gd name="connsiteY12" fmla="*/ 19754 h 177610"/>
                  <a:gd name="connsiteX13" fmla="*/ 71149 w 163917"/>
                  <a:gd name="connsiteY13" fmla="*/ 49007 h 177610"/>
                  <a:gd name="connsiteX14" fmla="*/ 50861 w 163917"/>
                  <a:gd name="connsiteY14" fmla="*/ 102505 h 177610"/>
                  <a:gd name="connsiteX15" fmla="*/ 111209 w 163917"/>
                  <a:gd name="connsiteY15" fmla="*/ 102505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917" h="177610">
                    <a:moveTo>
                      <a:pt x="45591" y="120952"/>
                    </a:moveTo>
                    <a:lnTo>
                      <a:pt x="25297" y="177611"/>
                    </a:lnTo>
                    <a:lnTo>
                      <a:pt x="0" y="177611"/>
                    </a:lnTo>
                    <a:lnTo>
                      <a:pt x="66937" y="0"/>
                    </a:lnTo>
                    <a:lnTo>
                      <a:pt x="96190" y="0"/>
                    </a:lnTo>
                    <a:lnTo>
                      <a:pt x="163917" y="177611"/>
                    </a:lnTo>
                    <a:lnTo>
                      <a:pt x="138092" y="177611"/>
                    </a:lnTo>
                    <a:lnTo>
                      <a:pt x="116485" y="120952"/>
                    </a:lnTo>
                    <a:lnTo>
                      <a:pt x="45591" y="120952"/>
                    </a:lnTo>
                    <a:close/>
                    <a:moveTo>
                      <a:pt x="111209" y="102505"/>
                    </a:moveTo>
                    <a:lnTo>
                      <a:pt x="90915" y="49274"/>
                    </a:lnTo>
                    <a:cubicBezTo>
                      <a:pt x="86702" y="37939"/>
                      <a:pt x="83797" y="28719"/>
                      <a:pt x="81165" y="19754"/>
                    </a:cubicBezTo>
                    <a:lnTo>
                      <a:pt x="80637" y="19754"/>
                    </a:lnTo>
                    <a:cubicBezTo>
                      <a:pt x="77738" y="28980"/>
                      <a:pt x="75100" y="38462"/>
                      <a:pt x="71149" y="49007"/>
                    </a:cubicBezTo>
                    <a:lnTo>
                      <a:pt x="50861" y="102505"/>
                    </a:lnTo>
                    <a:lnTo>
                      <a:pt x="111209" y="102505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AEA04A72-3592-D032-18DD-A3D422FCAB84}"/>
                  </a:ext>
                </a:extLst>
              </p:cNvPr>
              <p:cNvSpPr/>
              <p:nvPr/>
            </p:nvSpPr>
            <p:spPr>
              <a:xfrm>
                <a:off x="10260783" y="203325"/>
                <a:ext cx="144674" cy="180777"/>
              </a:xfrm>
              <a:custGeom>
                <a:avLst/>
                <a:gdLst>
                  <a:gd name="connsiteX0" fmla="*/ 23978 w 144674"/>
                  <a:gd name="connsiteY0" fmla="*/ 0 h 180777"/>
                  <a:gd name="connsiteX1" fmla="*/ 23978 w 144674"/>
                  <a:gd name="connsiteY1" fmla="*/ 100670 h 180777"/>
                  <a:gd name="connsiteX2" fmla="*/ 71410 w 144674"/>
                  <a:gd name="connsiteY2" fmla="*/ 161541 h 180777"/>
                  <a:gd name="connsiteX3" fmla="*/ 120691 w 144674"/>
                  <a:gd name="connsiteY3" fmla="*/ 100670 h 180777"/>
                  <a:gd name="connsiteX4" fmla="*/ 120691 w 144674"/>
                  <a:gd name="connsiteY4" fmla="*/ 0 h 180777"/>
                  <a:gd name="connsiteX5" fmla="*/ 144674 w 144674"/>
                  <a:gd name="connsiteY5" fmla="*/ 0 h 180777"/>
                  <a:gd name="connsiteX6" fmla="*/ 144674 w 144674"/>
                  <a:gd name="connsiteY6" fmla="*/ 99612 h 180777"/>
                  <a:gd name="connsiteX7" fmla="*/ 70097 w 144674"/>
                  <a:gd name="connsiteY7" fmla="*/ 180777 h 180777"/>
                  <a:gd name="connsiteX8" fmla="*/ 0 w 144674"/>
                  <a:gd name="connsiteY8" fmla="*/ 100141 h 180777"/>
                  <a:gd name="connsiteX9" fmla="*/ 0 w 144674"/>
                  <a:gd name="connsiteY9" fmla="*/ 0 h 180777"/>
                  <a:gd name="connsiteX10" fmla="*/ 23978 w 144674"/>
                  <a:gd name="connsiteY10" fmla="*/ 0 h 18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674" h="180777">
                    <a:moveTo>
                      <a:pt x="23978" y="0"/>
                    </a:moveTo>
                    <a:lnTo>
                      <a:pt x="23978" y="100670"/>
                    </a:lnTo>
                    <a:cubicBezTo>
                      <a:pt x="23978" y="142833"/>
                      <a:pt x="43743" y="161541"/>
                      <a:pt x="71410" y="161541"/>
                    </a:cubicBezTo>
                    <a:cubicBezTo>
                      <a:pt x="101187" y="161541"/>
                      <a:pt x="120691" y="142304"/>
                      <a:pt x="120691" y="100670"/>
                    </a:cubicBezTo>
                    <a:lnTo>
                      <a:pt x="120691" y="0"/>
                    </a:lnTo>
                    <a:lnTo>
                      <a:pt x="144674" y="0"/>
                    </a:lnTo>
                    <a:lnTo>
                      <a:pt x="144674" y="99612"/>
                    </a:lnTo>
                    <a:cubicBezTo>
                      <a:pt x="144674" y="156800"/>
                      <a:pt x="112783" y="180777"/>
                      <a:pt x="70097" y="180777"/>
                    </a:cubicBezTo>
                    <a:cubicBezTo>
                      <a:pt x="30566" y="180777"/>
                      <a:pt x="0" y="158903"/>
                      <a:pt x="0" y="100141"/>
                    </a:cubicBezTo>
                    <a:lnTo>
                      <a:pt x="0" y="0"/>
                    </a:lnTo>
                    <a:lnTo>
                      <a:pt x="23978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</p:grp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573DFCE-3874-8790-9F32-561B79F70E3E}"/>
                </a:ext>
              </a:extLst>
            </p:cNvPr>
            <p:cNvSpPr/>
            <p:nvPr/>
          </p:nvSpPr>
          <p:spPr>
            <a:xfrm>
              <a:off x="10554896" y="210401"/>
              <a:ext cx="521771" cy="95696"/>
            </a:xfrm>
            <a:custGeom>
              <a:avLst/>
              <a:gdLst>
                <a:gd name="connsiteX0" fmla="*/ 80524 w 521771"/>
                <a:gd name="connsiteY0" fmla="*/ 49286 h 95696"/>
                <a:gd name="connsiteX1" fmla="*/ 39608 w 521771"/>
                <a:gd name="connsiteY1" fmla="*/ 95697 h 95696"/>
                <a:gd name="connsiteX2" fmla="*/ 0 w 521771"/>
                <a:gd name="connsiteY2" fmla="*/ 50861 h 95696"/>
                <a:gd name="connsiteX3" fmla="*/ 40785 w 521771"/>
                <a:gd name="connsiteY3" fmla="*/ 4586 h 95696"/>
                <a:gd name="connsiteX4" fmla="*/ 80524 w 521771"/>
                <a:gd name="connsiteY4" fmla="*/ 49286 h 95696"/>
                <a:gd name="connsiteX5" fmla="*/ 12025 w 521771"/>
                <a:gd name="connsiteY5" fmla="*/ 50599 h 95696"/>
                <a:gd name="connsiteX6" fmla="*/ 40262 w 521771"/>
                <a:gd name="connsiteY6" fmla="*/ 86411 h 95696"/>
                <a:gd name="connsiteX7" fmla="*/ 68499 w 521771"/>
                <a:gd name="connsiteY7" fmla="*/ 49809 h 95696"/>
                <a:gd name="connsiteX8" fmla="*/ 40399 w 521771"/>
                <a:gd name="connsiteY8" fmla="*/ 13860 h 95696"/>
                <a:gd name="connsiteX9" fmla="*/ 12025 w 521771"/>
                <a:gd name="connsiteY9" fmla="*/ 50599 h 95696"/>
                <a:gd name="connsiteX10" fmla="*/ 95543 w 521771"/>
                <a:gd name="connsiteY10" fmla="*/ 94253 h 95696"/>
                <a:gd name="connsiteX11" fmla="*/ 95543 w 521771"/>
                <a:gd name="connsiteY11" fmla="*/ 39745 h 95696"/>
                <a:gd name="connsiteX12" fmla="*/ 86780 w 521771"/>
                <a:gd name="connsiteY12" fmla="*/ 39745 h 95696"/>
                <a:gd name="connsiteX13" fmla="*/ 86780 w 521771"/>
                <a:gd name="connsiteY13" fmla="*/ 30982 h 95696"/>
                <a:gd name="connsiteX14" fmla="*/ 95543 w 521771"/>
                <a:gd name="connsiteY14" fmla="*/ 30982 h 95696"/>
                <a:gd name="connsiteX15" fmla="*/ 95543 w 521771"/>
                <a:gd name="connsiteY15" fmla="*/ 27453 h 95696"/>
                <a:gd name="connsiteX16" fmla="*/ 123126 w 521771"/>
                <a:gd name="connsiteY16" fmla="*/ 0 h 95696"/>
                <a:gd name="connsiteX17" fmla="*/ 139203 w 521771"/>
                <a:gd name="connsiteY17" fmla="*/ 4182 h 95696"/>
                <a:gd name="connsiteX18" fmla="*/ 135935 w 521771"/>
                <a:gd name="connsiteY18" fmla="*/ 12945 h 95696"/>
                <a:gd name="connsiteX19" fmla="*/ 122598 w 521771"/>
                <a:gd name="connsiteY19" fmla="*/ 9286 h 95696"/>
                <a:gd name="connsiteX20" fmla="*/ 106914 w 521771"/>
                <a:gd name="connsiteY20" fmla="*/ 27845 h 95696"/>
                <a:gd name="connsiteX21" fmla="*/ 106914 w 521771"/>
                <a:gd name="connsiteY21" fmla="*/ 30982 h 95696"/>
                <a:gd name="connsiteX22" fmla="*/ 143647 w 521771"/>
                <a:gd name="connsiteY22" fmla="*/ 30982 h 95696"/>
                <a:gd name="connsiteX23" fmla="*/ 143647 w 521771"/>
                <a:gd name="connsiteY23" fmla="*/ 94247 h 95696"/>
                <a:gd name="connsiteX24" fmla="*/ 132139 w 521771"/>
                <a:gd name="connsiteY24" fmla="*/ 94247 h 95696"/>
                <a:gd name="connsiteX25" fmla="*/ 132139 w 521771"/>
                <a:gd name="connsiteY25" fmla="*/ 39739 h 95696"/>
                <a:gd name="connsiteX26" fmla="*/ 106908 w 521771"/>
                <a:gd name="connsiteY26" fmla="*/ 39739 h 95696"/>
                <a:gd name="connsiteX27" fmla="*/ 106908 w 521771"/>
                <a:gd name="connsiteY27" fmla="*/ 94247 h 95696"/>
                <a:gd name="connsiteX28" fmla="*/ 95543 w 521771"/>
                <a:gd name="connsiteY28" fmla="*/ 94247 h 95696"/>
                <a:gd name="connsiteX29" fmla="*/ 205207 w 521771"/>
                <a:gd name="connsiteY29" fmla="*/ 92031 h 95696"/>
                <a:gd name="connsiteX30" fmla="*/ 187039 w 521771"/>
                <a:gd name="connsiteY30" fmla="*/ 95691 h 95696"/>
                <a:gd name="connsiteX31" fmla="*/ 155534 w 521771"/>
                <a:gd name="connsiteY31" fmla="*/ 63402 h 95696"/>
                <a:gd name="connsiteX32" fmla="*/ 189523 w 521771"/>
                <a:gd name="connsiteY32" fmla="*/ 29675 h 95696"/>
                <a:gd name="connsiteX33" fmla="*/ 205468 w 521771"/>
                <a:gd name="connsiteY33" fmla="*/ 33067 h 95696"/>
                <a:gd name="connsiteX34" fmla="*/ 202854 w 521771"/>
                <a:gd name="connsiteY34" fmla="*/ 41830 h 95696"/>
                <a:gd name="connsiteX35" fmla="*/ 189523 w 521771"/>
                <a:gd name="connsiteY35" fmla="*/ 38824 h 95696"/>
                <a:gd name="connsiteX36" fmla="*/ 167167 w 521771"/>
                <a:gd name="connsiteY36" fmla="*/ 62742 h 95696"/>
                <a:gd name="connsiteX37" fmla="*/ 189131 w 521771"/>
                <a:gd name="connsiteY37" fmla="*/ 86399 h 95696"/>
                <a:gd name="connsiteX38" fmla="*/ 203252 w 521771"/>
                <a:gd name="connsiteY38" fmla="*/ 83393 h 95696"/>
                <a:gd name="connsiteX39" fmla="*/ 205207 w 521771"/>
                <a:gd name="connsiteY39" fmla="*/ 92031 h 95696"/>
                <a:gd name="connsiteX40" fmla="*/ 228858 w 521771"/>
                <a:gd name="connsiteY40" fmla="*/ 13213 h 95696"/>
                <a:gd name="connsiteX41" fmla="*/ 221539 w 521771"/>
                <a:gd name="connsiteY41" fmla="*/ 20271 h 95696"/>
                <a:gd name="connsiteX42" fmla="*/ 214611 w 521771"/>
                <a:gd name="connsiteY42" fmla="*/ 13213 h 95696"/>
                <a:gd name="connsiteX43" fmla="*/ 221800 w 521771"/>
                <a:gd name="connsiteY43" fmla="*/ 6024 h 95696"/>
                <a:gd name="connsiteX44" fmla="*/ 228858 w 521771"/>
                <a:gd name="connsiteY44" fmla="*/ 13213 h 95696"/>
                <a:gd name="connsiteX45" fmla="*/ 216049 w 521771"/>
                <a:gd name="connsiteY45" fmla="*/ 94253 h 95696"/>
                <a:gd name="connsiteX46" fmla="*/ 216049 w 521771"/>
                <a:gd name="connsiteY46" fmla="*/ 30988 h 95696"/>
                <a:gd name="connsiteX47" fmla="*/ 227551 w 521771"/>
                <a:gd name="connsiteY47" fmla="*/ 30988 h 95696"/>
                <a:gd name="connsiteX48" fmla="*/ 227551 w 521771"/>
                <a:gd name="connsiteY48" fmla="*/ 94253 h 95696"/>
                <a:gd name="connsiteX49" fmla="*/ 216049 w 521771"/>
                <a:gd name="connsiteY49" fmla="*/ 94253 h 95696"/>
                <a:gd name="connsiteX50" fmla="*/ 244019 w 521771"/>
                <a:gd name="connsiteY50" fmla="*/ 48116 h 95696"/>
                <a:gd name="connsiteX51" fmla="*/ 243496 w 521771"/>
                <a:gd name="connsiteY51" fmla="*/ 30988 h 95696"/>
                <a:gd name="connsiteX52" fmla="*/ 253691 w 521771"/>
                <a:gd name="connsiteY52" fmla="*/ 30988 h 95696"/>
                <a:gd name="connsiteX53" fmla="*/ 254345 w 521771"/>
                <a:gd name="connsiteY53" fmla="*/ 41444 h 95696"/>
                <a:gd name="connsiteX54" fmla="*/ 254606 w 521771"/>
                <a:gd name="connsiteY54" fmla="*/ 41444 h 95696"/>
                <a:gd name="connsiteX55" fmla="*/ 275524 w 521771"/>
                <a:gd name="connsiteY55" fmla="*/ 29687 h 95696"/>
                <a:gd name="connsiteX56" fmla="*/ 297874 w 521771"/>
                <a:gd name="connsiteY56" fmla="*/ 56611 h 95696"/>
                <a:gd name="connsiteX57" fmla="*/ 297874 w 521771"/>
                <a:gd name="connsiteY57" fmla="*/ 94259 h 95696"/>
                <a:gd name="connsiteX58" fmla="*/ 286372 w 521771"/>
                <a:gd name="connsiteY58" fmla="*/ 94259 h 95696"/>
                <a:gd name="connsiteX59" fmla="*/ 286372 w 521771"/>
                <a:gd name="connsiteY59" fmla="*/ 57788 h 95696"/>
                <a:gd name="connsiteX60" fmla="*/ 271734 w 521771"/>
                <a:gd name="connsiteY60" fmla="*/ 39097 h 95696"/>
                <a:gd name="connsiteX61" fmla="*/ 256305 w 521771"/>
                <a:gd name="connsiteY61" fmla="*/ 50867 h 95696"/>
                <a:gd name="connsiteX62" fmla="*/ 255521 w 521771"/>
                <a:gd name="connsiteY62" fmla="*/ 56225 h 95696"/>
                <a:gd name="connsiteX63" fmla="*/ 255521 w 521771"/>
                <a:gd name="connsiteY63" fmla="*/ 94259 h 95696"/>
                <a:gd name="connsiteX64" fmla="*/ 244019 w 521771"/>
                <a:gd name="connsiteY64" fmla="*/ 94259 h 95696"/>
                <a:gd name="connsiteX65" fmla="*/ 244019 w 521771"/>
                <a:gd name="connsiteY65" fmla="*/ 48116 h 95696"/>
                <a:gd name="connsiteX66" fmla="*/ 358383 w 521771"/>
                <a:gd name="connsiteY66" fmla="*/ 79092 h 95696"/>
                <a:gd name="connsiteX67" fmla="*/ 359298 w 521771"/>
                <a:gd name="connsiteY67" fmla="*/ 94259 h 95696"/>
                <a:gd name="connsiteX68" fmla="*/ 348972 w 521771"/>
                <a:gd name="connsiteY68" fmla="*/ 94259 h 95696"/>
                <a:gd name="connsiteX69" fmla="*/ 348057 w 521771"/>
                <a:gd name="connsiteY69" fmla="*/ 86286 h 95696"/>
                <a:gd name="connsiteX70" fmla="*/ 347665 w 521771"/>
                <a:gd name="connsiteY70" fmla="*/ 86286 h 95696"/>
                <a:gd name="connsiteX71" fmla="*/ 328321 w 521771"/>
                <a:gd name="connsiteY71" fmla="*/ 95697 h 95696"/>
                <a:gd name="connsiteX72" fmla="*/ 308978 w 521771"/>
                <a:gd name="connsiteY72" fmla="*/ 77524 h 95696"/>
                <a:gd name="connsiteX73" fmla="*/ 347018 w 521771"/>
                <a:gd name="connsiteY73" fmla="*/ 53991 h 95696"/>
                <a:gd name="connsiteX74" fmla="*/ 347018 w 521771"/>
                <a:gd name="connsiteY74" fmla="*/ 52684 h 95696"/>
                <a:gd name="connsiteX75" fmla="*/ 332641 w 521771"/>
                <a:gd name="connsiteY75" fmla="*/ 38177 h 95696"/>
                <a:gd name="connsiteX76" fmla="*/ 316041 w 521771"/>
                <a:gd name="connsiteY76" fmla="*/ 42882 h 95696"/>
                <a:gd name="connsiteX77" fmla="*/ 313427 w 521771"/>
                <a:gd name="connsiteY77" fmla="*/ 35170 h 95696"/>
                <a:gd name="connsiteX78" fmla="*/ 334346 w 521771"/>
                <a:gd name="connsiteY78" fmla="*/ 29681 h 95696"/>
                <a:gd name="connsiteX79" fmla="*/ 358395 w 521771"/>
                <a:gd name="connsiteY79" fmla="*/ 55429 h 95696"/>
                <a:gd name="connsiteX80" fmla="*/ 358395 w 521771"/>
                <a:gd name="connsiteY80" fmla="*/ 79092 h 95696"/>
                <a:gd name="connsiteX81" fmla="*/ 347273 w 521771"/>
                <a:gd name="connsiteY81" fmla="*/ 61970 h 95696"/>
                <a:gd name="connsiteX82" fmla="*/ 320473 w 521771"/>
                <a:gd name="connsiteY82" fmla="*/ 76217 h 95696"/>
                <a:gd name="connsiteX83" fmla="*/ 331191 w 521771"/>
                <a:gd name="connsiteY83" fmla="*/ 87195 h 95696"/>
                <a:gd name="connsiteX84" fmla="*/ 346750 w 521771"/>
                <a:gd name="connsiteY84" fmla="*/ 76609 h 95696"/>
                <a:gd name="connsiteX85" fmla="*/ 347273 w 521771"/>
                <a:gd name="connsiteY85" fmla="*/ 72955 h 95696"/>
                <a:gd name="connsiteX86" fmla="*/ 347273 w 521771"/>
                <a:gd name="connsiteY86" fmla="*/ 61970 h 95696"/>
                <a:gd name="connsiteX87" fmla="*/ 453931 w 521771"/>
                <a:gd name="connsiteY87" fmla="*/ 1444 h 95696"/>
                <a:gd name="connsiteX88" fmla="*/ 453931 w 521771"/>
                <a:gd name="connsiteY88" fmla="*/ 77916 h 95696"/>
                <a:gd name="connsiteX89" fmla="*/ 454454 w 521771"/>
                <a:gd name="connsiteY89" fmla="*/ 94253 h 95696"/>
                <a:gd name="connsiteX90" fmla="*/ 444259 w 521771"/>
                <a:gd name="connsiteY90" fmla="*/ 94253 h 95696"/>
                <a:gd name="connsiteX91" fmla="*/ 443737 w 521771"/>
                <a:gd name="connsiteY91" fmla="*/ 83268 h 95696"/>
                <a:gd name="connsiteX92" fmla="*/ 443345 w 521771"/>
                <a:gd name="connsiteY92" fmla="*/ 83268 h 95696"/>
                <a:gd name="connsiteX93" fmla="*/ 422040 w 521771"/>
                <a:gd name="connsiteY93" fmla="*/ 95691 h 95696"/>
                <a:gd name="connsiteX94" fmla="*/ 394848 w 521771"/>
                <a:gd name="connsiteY94" fmla="*/ 63533 h 95696"/>
                <a:gd name="connsiteX95" fmla="*/ 423211 w 521771"/>
                <a:gd name="connsiteY95" fmla="*/ 29681 h 95696"/>
                <a:gd name="connsiteX96" fmla="*/ 442293 w 521771"/>
                <a:gd name="connsiteY96" fmla="*/ 39216 h 95696"/>
                <a:gd name="connsiteX97" fmla="*/ 442554 w 521771"/>
                <a:gd name="connsiteY97" fmla="*/ 39216 h 95696"/>
                <a:gd name="connsiteX98" fmla="*/ 442554 w 521771"/>
                <a:gd name="connsiteY98" fmla="*/ 1444 h 95696"/>
                <a:gd name="connsiteX99" fmla="*/ 453931 w 521771"/>
                <a:gd name="connsiteY99" fmla="*/ 1444 h 95696"/>
                <a:gd name="connsiteX100" fmla="*/ 442554 w 521771"/>
                <a:gd name="connsiteY100" fmla="*/ 56742 h 95696"/>
                <a:gd name="connsiteX101" fmla="*/ 442032 w 521771"/>
                <a:gd name="connsiteY101" fmla="*/ 51906 h 95696"/>
                <a:gd name="connsiteX102" fmla="*/ 425433 w 521771"/>
                <a:gd name="connsiteY102" fmla="*/ 38699 h 95696"/>
                <a:gd name="connsiteX103" fmla="*/ 406481 w 521771"/>
                <a:gd name="connsiteY103" fmla="*/ 63016 h 95696"/>
                <a:gd name="connsiteX104" fmla="*/ 425171 w 521771"/>
                <a:gd name="connsiteY104" fmla="*/ 86411 h 95696"/>
                <a:gd name="connsiteX105" fmla="*/ 442032 w 521771"/>
                <a:gd name="connsiteY105" fmla="*/ 72682 h 95696"/>
                <a:gd name="connsiteX106" fmla="*/ 442554 w 521771"/>
                <a:gd name="connsiteY106" fmla="*/ 67715 h 95696"/>
                <a:gd name="connsiteX107" fmla="*/ 442554 w 521771"/>
                <a:gd name="connsiteY107" fmla="*/ 56742 h 95696"/>
                <a:gd name="connsiteX108" fmla="*/ 476929 w 521771"/>
                <a:gd name="connsiteY108" fmla="*/ 64715 h 95696"/>
                <a:gd name="connsiteX109" fmla="*/ 498625 w 521771"/>
                <a:gd name="connsiteY109" fmla="*/ 86673 h 95696"/>
                <a:gd name="connsiteX110" fmla="*/ 516145 w 521771"/>
                <a:gd name="connsiteY110" fmla="*/ 83405 h 95696"/>
                <a:gd name="connsiteX111" fmla="*/ 518236 w 521771"/>
                <a:gd name="connsiteY111" fmla="*/ 91639 h 95696"/>
                <a:gd name="connsiteX112" fmla="*/ 497063 w 521771"/>
                <a:gd name="connsiteY112" fmla="*/ 95697 h 95696"/>
                <a:gd name="connsiteX113" fmla="*/ 465950 w 521771"/>
                <a:gd name="connsiteY113" fmla="*/ 63669 h 95696"/>
                <a:gd name="connsiteX114" fmla="*/ 495625 w 521771"/>
                <a:gd name="connsiteY114" fmla="*/ 29681 h 95696"/>
                <a:gd name="connsiteX115" fmla="*/ 521771 w 521771"/>
                <a:gd name="connsiteY115" fmla="*/ 59350 h 95696"/>
                <a:gd name="connsiteX116" fmla="*/ 521379 w 521771"/>
                <a:gd name="connsiteY116" fmla="*/ 64709 h 95696"/>
                <a:gd name="connsiteX117" fmla="*/ 476929 w 521771"/>
                <a:gd name="connsiteY117" fmla="*/ 64709 h 95696"/>
                <a:gd name="connsiteX118" fmla="*/ 510650 w 521771"/>
                <a:gd name="connsiteY118" fmla="*/ 56481 h 95696"/>
                <a:gd name="connsiteX119" fmla="*/ 494704 w 521771"/>
                <a:gd name="connsiteY119" fmla="*/ 37915 h 95696"/>
                <a:gd name="connsiteX120" fmla="*/ 477054 w 521771"/>
                <a:gd name="connsiteY120" fmla="*/ 56481 h 95696"/>
                <a:gd name="connsiteX121" fmla="*/ 510650 w 521771"/>
                <a:gd name="connsiteY121" fmla="*/ 56481 h 9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21771" h="95696">
                  <a:moveTo>
                    <a:pt x="80524" y="49286"/>
                  </a:moveTo>
                  <a:cubicBezTo>
                    <a:pt x="80524" y="79484"/>
                    <a:pt x="62089" y="95697"/>
                    <a:pt x="39608" y="95697"/>
                  </a:cubicBezTo>
                  <a:cubicBezTo>
                    <a:pt x="16207" y="95697"/>
                    <a:pt x="0" y="77524"/>
                    <a:pt x="0" y="50861"/>
                  </a:cubicBezTo>
                  <a:cubicBezTo>
                    <a:pt x="0" y="22885"/>
                    <a:pt x="17258" y="4586"/>
                    <a:pt x="40785" y="4586"/>
                  </a:cubicBezTo>
                  <a:cubicBezTo>
                    <a:pt x="64970" y="4586"/>
                    <a:pt x="80524" y="23015"/>
                    <a:pt x="80524" y="49286"/>
                  </a:cubicBezTo>
                  <a:close/>
                  <a:moveTo>
                    <a:pt x="12025" y="50599"/>
                  </a:moveTo>
                  <a:cubicBezTo>
                    <a:pt x="12025" y="69557"/>
                    <a:pt x="22219" y="86411"/>
                    <a:pt x="40262" y="86411"/>
                  </a:cubicBezTo>
                  <a:cubicBezTo>
                    <a:pt x="58299" y="86411"/>
                    <a:pt x="68499" y="69812"/>
                    <a:pt x="68499" y="49809"/>
                  </a:cubicBezTo>
                  <a:cubicBezTo>
                    <a:pt x="68499" y="32164"/>
                    <a:pt x="59350" y="13860"/>
                    <a:pt x="40399" y="13860"/>
                  </a:cubicBezTo>
                  <a:cubicBezTo>
                    <a:pt x="21447" y="13860"/>
                    <a:pt x="12025" y="31380"/>
                    <a:pt x="12025" y="50599"/>
                  </a:cubicBezTo>
                  <a:close/>
                  <a:moveTo>
                    <a:pt x="95543" y="94253"/>
                  </a:moveTo>
                  <a:lnTo>
                    <a:pt x="95543" y="39745"/>
                  </a:lnTo>
                  <a:lnTo>
                    <a:pt x="86780" y="39745"/>
                  </a:lnTo>
                  <a:lnTo>
                    <a:pt x="86780" y="30982"/>
                  </a:lnTo>
                  <a:lnTo>
                    <a:pt x="95543" y="30982"/>
                  </a:lnTo>
                  <a:lnTo>
                    <a:pt x="95543" y="27453"/>
                  </a:lnTo>
                  <a:cubicBezTo>
                    <a:pt x="95543" y="10848"/>
                    <a:pt x="105345" y="0"/>
                    <a:pt x="123126" y="0"/>
                  </a:cubicBezTo>
                  <a:cubicBezTo>
                    <a:pt x="129008" y="0"/>
                    <a:pt x="135935" y="1836"/>
                    <a:pt x="139203" y="4182"/>
                  </a:cubicBezTo>
                  <a:lnTo>
                    <a:pt x="135935" y="12945"/>
                  </a:lnTo>
                  <a:cubicBezTo>
                    <a:pt x="133060" y="10985"/>
                    <a:pt x="128224" y="9286"/>
                    <a:pt x="122598" y="9286"/>
                  </a:cubicBezTo>
                  <a:cubicBezTo>
                    <a:pt x="110443" y="9286"/>
                    <a:pt x="106914" y="17781"/>
                    <a:pt x="106914" y="27845"/>
                  </a:cubicBezTo>
                  <a:lnTo>
                    <a:pt x="106914" y="30982"/>
                  </a:lnTo>
                  <a:lnTo>
                    <a:pt x="143647" y="30982"/>
                  </a:lnTo>
                  <a:lnTo>
                    <a:pt x="143647" y="94247"/>
                  </a:lnTo>
                  <a:lnTo>
                    <a:pt x="132139" y="94247"/>
                  </a:lnTo>
                  <a:lnTo>
                    <a:pt x="132139" y="39739"/>
                  </a:lnTo>
                  <a:lnTo>
                    <a:pt x="106908" y="39739"/>
                  </a:lnTo>
                  <a:lnTo>
                    <a:pt x="106908" y="94247"/>
                  </a:lnTo>
                  <a:lnTo>
                    <a:pt x="95543" y="94247"/>
                  </a:lnTo>
                  <a:close/>
                  <a:moveTo>
                    <a:pt x="205207" y="92031"/>
                  </a:moveTo>
                  <a:cubicBezTo>
                    <a:pt x="202201" y="93469"/>
                    <a:pt x="195535" y="95691"/>
                    <a:pt x="187039" y="95691"/>
                  </a:cubicBezTo>
                  <a:cubicBezTo>
                    <a:pt x="167957" y="95691"/>
                    <a:pt x="155534" y="82746"/>
                    <a:pt x="155534" y="63402"/>
                  </a:cubicBezTo>
                  <a:cubicBezTo>
                    <a:pt x="155534" y="43927"/>
                    <a:pt x="168866" y="29675"/>
                    <a:pt x="189523" y="29675"/>
                  </a:cubicBezTo>
                  <a:cubicBezTo>
                    <a:pt x="196319" y="29675"/>
                    <a:pt x="202331" y="31374"/>
                    <a:pt x="205468" y="33067"/>
                  </a:cubicBezTo>
                  <a:lnTo>
                    <a:pt x="202854" y="41830"/>
                  </a:lnTo>
                  <a:cubicBezTo>
                    <a:pt x="200110" y="40393"/>
                    <a:pt x="195796" y="38824"/>
                    <a:pt x="189523" y="38824"/>
                  </a:cubicBezTo>
                  <a:cubicBezTo>
                    <a:pt x="175015" y="38824"/>
                    <a:pt x="167167" y="49672"/>
                    <a:pt x="167167" y="62742"/>
                  </a:cubicBezTo>
                  <a:cubicBezTo>
                    <a:pt x="167167" y="77387"/>
                    <a:pt x="176577" y="86399"/>
                    <a:pt x="189131" y="86399"/>
                  </a:cubicBezTo>
                  <a:cubicBezTo>
                    <a:pt x="195666" y="86399"/>
                    <a:pt x="199979" y="84831"/>
                    <a:pt x="203252" y="83393"/>
                  </a:cubicBezTo>
                  <a:lnTo>
                    <a:pt x="205207" y="92031"/>
                  </a:lnTo>
                  <a:close/>
                  <a:moveTo>
                    <a:pt x="228858" y="13213"/>
                  </a:moveTo>
                  <a:cubicBezTo>
                    <a:pt x="228858" y="17134"/>
                    <a:pt x="226113" y="20271"/>
                    <a:pt x="221539" y="20271"/>
                  </a:cubicBezTo>
                  <a:cubicBezTo>
                    <a:pt x="217356" y="20271"/>
                    <a:pt x="214611" y="17140"/>
                    <a:pt x="214611" y="13213"/>
                  </a:cubicBezTo>
                  <a:cubicBezTo>
                    <a:pt x="214611" y="9292"/>
                    <a:pt x="217487" y="6024"/>
                    <a:pt x="221800" y="6024"/>
                  </a:cubicBezTo>
                  <a:cubicBezTo>
                    <a:pt x="225982" y="6024"/>
                    <a:pt x="228858" y="9155"/>
                    <a:pt x="228858" y="13213"/>
                  </a:cubicBezTo>
                  <a:close/>
                  <a:moveTo>
                    <a:pt x="216049" y="94253"/>
                  </a:moveTo>
                  <a:lnTo>
                    <a:pt x="216049" y="30988"/>
                  </a:lnTo>
                  <a:lnTo>
                    <a:pt x="227551" y="30988"/>
                  </a:lnTo>
                  <a:lnTo>
                    <a:pt x="227551" y="94253"/>
                  </a:lnTo>
                  <a:lnTo>
                    <a:pt x="216049" y="94253"/>
                  </a:lnTo>
                  <a:close/>
                  <a:moveTo>
                    <a:pt x="244019" y="48116"/>
                  </a:moveTo>
                  <a:cubicBezTo>
                    <a:pt x="244019" y="41444"/>
                    <a:pt x="243883" y="36216"/>
                    <a:pt x="243496" y="30988"/>
                  </a:cubicBezTo>
                  <a:lnTo>
                    <a:pt x="253691" y="30988"/>
                  </a:lnTo>
                  <a:lnTo>
                    <a:pt x="254345" y="41444"/>
                  </a:lnTo>
                  <a:lnTo>
                    <a:pt x="254606" y="41444"/>
                  </a:lnTo>
                  <a:cubicBezTo>
                    <a:pt x="257743" y="35569"/>
                    <a:pt x="265062" y="29687"/>
                    <a:pt x="275524" y="29687"/>
                  </a:cubicBezTo>
                  <a:cubicBezTo>
                    <a:pt x="284281" y="29687"/>
                    <a:pt x="297874" y="34915"/>
                    <a:pt x="297874" y="56611"/>
                  </a:cubicBezTo>
                  <a:lnTo>
                    <a:pt x="297874" y="94259"/>
                  </a:lnTo>
                  <a:lnTo>
                    <a:pt x="286372" y="94259"/>
                  </a:lnTo>
                  <a:lnTo>
                    <a:pt x="286372" y="57788"/>
                  </a:lnTo>
                  <a:cubicBezTo>
                    <a:pt x="286372" y="47587"/>
                    <a:pt x="282582" y="39097"/>
                    <a:pt x="271734" y="39097"/>
                  </a:cubicBezTo>
                  <a:cubicBezTo>
                    <a:pt x="264284" y="39097"/>
                    <a:pt x="258396" y="44456"/>
                    <a:pt x="256305" y="50867"/>
                  </a:cubicBezTo>
                  <a:cubicBezTo>
                    <a:pt x="255782" y="52304"/>
                    <a:pt x="255521" y="54265"/>
                    <a:pt x="255521" y="56225"/>
                  </a:cubicBezTo>
                  <a:lnTo>
                    <a:pt x="255521" y="94259"/>
                  </a:lnTo>
                  <a:lnTo>
                    <a:pt x="244019" y="94259"/>
                  </a:lnTo>
                  <a:lnTo>
                    <a:pt x="244019" y="48116"/>
                  </a:lnTo>
                  <a:close/>
                  <a:moveTo>
                    <a:pt x="358383" y="79092"/>
                  </a:moveTo>
                  <a:cubicBezTo>
                    <a:pt x="358383" y="84587"/>
                    <a:pt x="358644" y="89946"/>
                    <a:pt x="359298" y="94259"/>
                  </a:cubicBezTo>
                  <a:lnTo>
                    <a:pt x="348972" y="94259"/>
                  </a:lnTo>
                  <a:lnTo>
                    <a:pt x="348057" y="86286"/>
                  </a:lnTo>
                  <a:lnTo>
                    <a:pt x="347665" y="86286"/>
                  </a:lnTo>
                  <a:cubicBezTo>
                    <a:pt x="344136" y="91253"/>
                    <a:pt x="337340" y="95697"/>
                    <a:pt x="328321" y="95697"/>
                  </a:cubicBezTo>
                  <a:cubicBezTo>
                    <a:pt x="315513" y="95697"/>
                    <a:pt x="308978" y="86673"/>
                    <a:pt x="308978" y="77524"/>
                  </a:cubicBezTo>
                  <a:cubicBezTo>
                    <a:pt x="308978" y="62232"/>
                    <a:pt x="322571" y="53867"/>
                    <a:pt x="347018" y="53991"/>
                  </a:cubicBezTo>
                  <a:lnTo>
                    <a:pt x="347018" y="52684"/>
                  </a:lnTo>
                  <a:cubicBezTo>
                    <a:pt x="347018" y="47587"/>
                    <a:pt x="345580" y="38046"/>
                    <a:pt x="332641" y="38177"/>
                  </a:cubicBezTo>
                  <a:cubicBezTo>
                    <a:pt x="326628" y="38177"/>
                    <a:pt x="320485" y="39876"/>
                    <a:pt x="316041" y="42882"/>
                  </a:cubicBezTo>
                  <a:lnTo>
                    <a:pt x="313427" y="35170"/>
                  </a:lnTo>
                  <a:cubicBezTo>
                    <a:pt x="318656" y="31903"/>
                    <a:pt x="326367" y="29681"/>
                    <a:pt x="334346" y="29681"/>
                  </a:cubicBezTo>
                  <a:cubicBezTo>
                    <a:pt x="353689" y="29681"/>
                    <a:pt x="358395" y="42882"/>
                    <a:pt x="358395" y="55429"/>
                  </a:cubicBezTo>
                  <a:lnTo>
                    <a:pt x="358395" y="79092"/>
                  </a:lnTo>
                  <a:close/>
                  <a:moveTo>
                    <a:pt x="347273" y="61970"/>
                  </a:moveTo>
                  <a:cubicBezTo>
                    <a:pt x="334726" y="61709"/>
                    <a:pt x="320473" y="63931"/>
                    <a:pt x="320473" y="76217"/>
                  </a:cubicBezTo>
                  <a:cubicBezTo>
                    <a:pt x="320473" y="83797"/>
                    <a:pt x="325446" y="87195"/>
                    <a:pt x="331191" y="87195"/>
                  </a:cubicBezTo>
                  <a:cubicBezTo>
                    <a:pt x="339556" y="87195"/>
                    <a:pt x="344921" y="81967"/>
                    <a:pt x="346750" y="76609"/>
                  </a:cubicBezTo>
                  <a:cubicBezTo>
                    <a:pt x="347142" y="75302"/>
                    <a:pt x="347273" y="73995"/>
                    <a:pt x="347273" y="72955"/>
                  </a:cubicBezTo>
                  <a:lnTo>
                    <a:pt x="347273" y="61970"/>
                  </a:lnTo>
                  <a:close/>
                  <a:moveTo>
                    <a:pt x="453931" y="1444"/>
                  </a:moveTo>
                  <a:lnTo>
                    <a:pt x="453931" y="77916"/>
                  </a:lnTo>
                  <a:cubicBezTo>
                    <a:pt x="453931" y="83536"/>
                    <a:pt x="454193" y="89940"/>
                    <a:pt x="454454" y="94253"/>
                  </a:cubicBezTo>
                  <a:lnTo>
                    <a:pt x="444259" y="94253"/>
                  </a:lnTo>
                  <a:lnTo>
                    <a:pt x="443737" y="83268"/>
                  </a:lnTo>
                  <a:lnTo>
                    <a:pt x="443345" y="83268"/>
                  </a:lnTo>
                  <a:cubicBezTo>
                    <a:pt x="439946" y="90326"/>
                    <a:pt x="432360" y="95691"/>
                    <a:pt x="422040" y="95691"/>
                  </a:cubicBezTo>
                  <a:cubicBezTo>
                    <a:pt x="406742" y="95691"/>
                    <a:pt x="394848" y="82746"/>
                    <a:pt x="394848" y="63533"/>
                  </a:cubicBezTo>
                  <a:cubicBezTo>
                    <a:pt x="394718" y="42490"/>
                    <a:pt x="407919" y="29681"/>
                    <a:pt x="423211" y="29681"/>
                  </a:cubicBezTo>
                  <a:cubicBezTo>
                    <a:pt x="433013" y="29681"/>
                    <a:pt x="439423" y="34256"/>
                    <a:pt x="442293" y="39216"/>
                  </a:cubicBezTo>
                  <a:lnTo>
                    <a:pt x="442554" y="39216"/>
                  </a:lnTo>
                  <a:lnTo>
                    <a:pt x="442554" y="1444"/>
                  </a:lnTo>
                  <a:lnTo>
                    <a:pt x="453931" y="1444"/>
                  </a:lnTo>
                  <a:close/>
                  <a:moveTo>
                    <a:pt x="442554" y="56742"/>
                  </a:moveTo>
                  <a:cubicBezTo>
                    <a:pt x="442554" y="55304"/>
                    <a:pt x="442424" y="53344"/>
                    <a:pt x="442032" y="51906"/>
                  </a:cubicBezTo>
                  <a:cubicBezTo>
                    <a:pt x="440332" y="44718"/>
                    <a:pt x="434059" y="38699"/>
                    <a:pt x="425433" y="38699"/>
                  </a:cubicBezTo>
                  <a:cubicBezTo>
                    <a:pt x="413539" y="38699"/>
                    <a:pt x="406481" y="49161"/>
                    <a:pt x="406481" y="63016"/>
                  </a:cubicBezTo>
                  <a:cubicBezTo>
                    <a:pt x="406481" y="75824"/>
                    <a:pt x="412885" y="86411"/>
                    <a:pt x="425171" y="86411"/>
                  </a:cubicBezTo>
                  <a:cubicBezTo>
                    <a:pt x="432882" y="86411"/>
                    <a:pt x="439940" y="81183"/>
                    <a:pt x="442032" y="72682"/>
                  </a:cubicBezTo>
                  <a:cubicBezTo>
                    <a:pt x="442424" y="71113"/>
                    <a:pt x="442554" y="69551"/>
                    <a:pt x="442554" y="67715"/>
                  </a:cubicBezTo>
                  <a:lnTo>
                    <a:pt x="442554" y="56742"/>
                  </a:lnTo>
                  <a:close/>
                  <a:moveTo>
                    <a:pt x="476929" y="64715"/>
                  </a:moveTo>
                  <a:cubicBezTo>
                    <a:pt x="477190" y="80268"/>
                    <a:pt x="486993" y="86673"/>
                    <a:pt x="498625" y="86673"/>
                  </a:cubicBezTo>
                  <a:cubicBezTo>
                    <a:pt x="506859" y="86673"/>
                    <a:pt x="511963" y="85235"/>
                    <a:pt x="516145" y="83405"/>
                  </a:cubicBezTo>
                  <a:lnTo>
                    <a:pt x="518236" y="91639"/>
                  </a:lnTo>
                  <a:cubicBezTo>
                    <a:pt x="514184" y="93475"/>
                    <a:pt x="507121" y="95697"/>
                    <a:pt x="497063" y="95697"/>
                  </a:cubicBezTo>
                  <a:cubicBezTo>
                    <a:pt x="477582" y="95697"/>
                    <a:pt x="465950" y="82752"/>
                    <a:pt x="465950" y="63669"/>
                  </a:cubicBezTo>
                  <a:cubicBezTo>
                    <a:pt x="465950" y="44581"/>
                    <a:pt x="477190" y="29681"/>
                    <a:pt x="495625" y="29681"/>
                  </a:cubicBezTo>
                  <a:cubicBezTo>
                    <a:pt x="516407" y="29681"/>
                    <a:pt x="521771" y="47718"/>
                    <a:pt x="521771" y="59350"/>
                  </a:cubicBezTo>
                  <a:cubicBezTo>
                    <a:pt x="521771" y="61703"/>
                    <a:pt x="521640" y="63408"/>
                    <a:pt x="521379" y="64709"/>
                  </a:cubicBezTo>
                  <a:lnTo>
                    <a:pt x="476929" y="64709"/>
                  </a:lnTo>
                  <a:close/>
                  <a:moveTo>
                    <a:pt x="510650" y="56481"/>
                  </a:moveTo>
                  <a:cubicBezTo>
                    <a:pt x="510780" y="49286"/>
                    <a:pt x="507644" y="37915"/>
                    <a:pt x="494704" y="37915"/>
                  </a:cubicBezTo>
                  <a:cubicBezTo>
                    <a:pt x="482941" y="37915"/>
                    <a:pt x="477974" y="48502"/>
                    <a:pt x="477054" y="56481"/>
                  </a:cubicBezTo>
                  <a:lnTo>
                    <a:pt x="510650" y="56481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485F453-3DAE-4A90-7B36-8CAE1A14BFC8}"/>
                </a:ext>
              </a:extLst>
            </p:cNvPr>
            <p:cNvSpPr/>
            <p:nvPr/>
          </p:nvSpPr>
          <p:spPr>
            <a:xfrm>
              <a:off x="10558817" y="353138"/>
              <a:ext cx="1442561" cy="95685"/>
            </a:xfrm>
            <a:custGeom>
              <a:avLst/>
              <a:gdLst>
                <a:gd name="connsiteX0" fmla="*/ 0 w 1442561"/>
                <a:gd name="connsiteY0" fmla="*/ 7313 h 95685"/>
                <a:gd name="connsiteX1" fmla="*/ 26930 w 1442561"/>
                <a:gd name="connsiteY1" fmla="*/ 5484 h 95685"/>
                <a:gd name="connsiteX2" fmla="*/ 53861 w 1442561"/>
                <a:gd name="connsiteY2" fmla="*/ 12541 h 95685"/>
                <a:gd name="connsiteX3" fmla="*/ 63271 w 1442561"/>
                <a:gd name="connsiteY3" fmla="*/ 32937 h 95685"/>
                <a:gd name="connsiteX4" fmla="*/ 55168 w 1442561"/>
                <a:gd name="connsiteY4" fmla="*/ 53849 h 95685"/>
                <a:gd name="connsiteX5" fmla="*/ 26538 w 1442561"/>
                <a:gd name="connsiteY5" fmla="*/ 63129 h 95685"/>
                <a:gd name="connsiteX6" fmla="*/ 19742 w 1442561"/>
                <a:gd name="connsiteY6" fmla="*/ 62606 h 95685"/>
                <a:gd name="connsiteX7" fmla="*/ 19742 w 1442561"/>
                <a:gd name="connsiteY7" fmla="*/ 94241 h 95685"/>
                <a:gd name="connsiteX8" fmla="*/ 0 w 1442561"/>
                <a:gd name="connsiteY8" fmla="*/ 94241 h 95685"/>
                <a:gd name="connsiteX9" fmla="*/ 0 w 1442561"/>
                <a:gd name="connsiteY9" fmla="*/ 7313 h 95685"/>
                <a:gd name="connsiteX10" fmla="*/ 19742 w 1442561"/>
                <a:gd name="connsiteY10" fmla="*/ 47314 h 95685"/>
                <a:gd name="connsiteX11" fmla="*/ 26408 w 1442561"/>
                <a:gd name="connsiteY11" fmla="*/ 47837 h 95685"/>
                <a:gd name="connsiteX12" fmla="*/ 43530 w 1442561"/>
                <a:gd name="connsiteY12" fmla="*/ 33590 h 95685"/>
                <a:gd name="connsiteX13" fmla="*/ 27845 w 1442561"/>
                <a:gd name="connsiteY13" fmla="*/ 20651 h 95685"/>
                <a:gd name="connsiteX14" fmla="*/ 19742 w 1442561"/>
                <a:gd name="connsiteY14" fmla="*/ 21298 h 95685"/>
                <a:gd name="connsiteX15" fmla="*/ 19742 w 1442561"/>
                <a:gd name="connsiteY15" fmla="*/ 47314 h 95685"/>
                <a:gd name="connsiteX16" fmla="*/ 72670 w 1442561"/>
                <a:gd name="connsiteY16" fmla="*/ 1438 h 95685"/>
                <a:gd name="connsiteX17" fmla="*/ 92542 w 1442561"/>
                <a:gd name="connsiteY17" fmla="*/ 1438 h 95685"/>
                <a:gd name="connsiteX18" fmla="*/ 92542 w 1442561"/>
                <a:gd name="connsiteY18" fmla="*/ 94247 h 95685"/>
                <a:gd name="connsiteX19" fmla="*/ 72670 w 1442561"/>
                <a:gd name="connsiteY19" fmla="*/ 94247 h 95685"/>
                <a:gd name="connsiteX20" fmla="*/ 72670 w 1442561"/>
                <a:gd name="connsiteY20" fmla="*/ 1438 h 95685"/>
                <a:gd name="connsiteX21" fmla="*/ 159200 w 1442561"/>
                <a:gd name="connsiteY21" fmla="*/ 78819 h 95685"/>
                <a:gd name="connsiteX22" fmla="*/ 160246 w 1442561"/>
                <a:gd name="connsiteY22" fmla="*/ 94247 h 95685"/>
                <a:gd name="connsiteX23" fmla="*/ 142340 w 1442561"/>
                <a:gd name="connsiteY23" fmla="*/ 94247 h 95685"/>
                <a:gd name="connsiteX24" fmla="*/ 141163 w 1442561"/>
                <a:gd name="connsiteY24" fmla="*/ 87843 h 95685"/>
                <a:gd name="connsiteX25" fmla="*/ 140771 w 1442561"/>
                <a:gd name="connsiteY25" fmla="*/ 87843 h 95685"/>
                <a:gd name="connsiteX26" fmla="*/ 122467 w 1442561"/>
                <a:gd name="connsiteY26" fmla="*/ 95685 h 95685"/>
                <a:gd name="connsiteX27" fmla="*/ 101810 w 1442561"/>
                <a:gd name="connsiteY27" fmla="*/ 76074 h 95685"/>
                <a:gd name="connsiteX28" fmla="*/ 139328 w 1442561"/>
                <a:gd name="connsiteY28" fmla="*/ 51633 h 95685"/>
                <a:gd name="connsiteX29" fmla="*/ 139328 w 1442561"/>
                <a:gd name="connsiteY29" fmla="*/ 50843 h 95685"/>
                <a:gd name="connsiteX30" fmla="*/ 127695 w 1442561"/>
                <a:gd name="connsiteY30" fmla="*/ 42478 h 95685"/>
                <a:gd name="connsiteX31" fmla="*/ 110045 w 1442561"/>
                <a:gd name="connsiteY31" fmla="*/ 47314 h 95685"/>
                <a:gd name="connsiteX32" fmla="*/ 106385 w 1442561"/>
                <a:gd name="connsiteY32" fmla="*/ 34505 h 95685"/>
                <a:gd name="connsiteX33" fmla="*/ 131224 w 1442561"/>
                <a:gd name="connsiteY33" fmla="*/ 28754 h 95685"/>
                <a:gd name="connsiteX34" fmla="*/ 159200 w 1442561"/>
                <a:gd name="connsiteY34" fmla="*/ 56463 h 95685"/>
                <a:gd name="connsiteX35" fmla="*/ 159200 w 1442561"/>
                <a:gd name="connsiteY35" fmla="*/ 78819 h 95685"/>
                <a:gd name="connsiteX36" fmla="*/ 139981 w 1442561"/>
                <a:gd name="connsiteY36" fmla="*/ 64049 h 95685"/>
                <a:gd name="connsiteX37" fmla="*/ 121421 w 1442561"/>
                <a:gd name="connsiteY37" fmla="*/ 74113 h 95685"/>
                <a:gd name="connsiteX38" fmla="*/ 129264 w 1442561"/>
                <a:gd name="connsiteY38" fmla="*/ 81694 h 95685"/>
                <a:gd name="connsiteX39" fmla="*/ 139589 w 1442561"/>
                <a:gd name="connsiteY39" fmla="*/ 74375 h 95685"/>
                <a:gd name="connsiteX40" fmla="*/ 139981 w 1442561"/>
                <a:gd name="connsiteY40" fmla="*/ 70977 h 95685"/>
                <a:gd name="connsiteX41" fmla="*/ 139981 w 1442561"/>
                <a:gd name="connsiteY41" fmla="*/ 64049 h 95685"/>
                <a:gd name="connsiteX42" fmla="*/ 172395 w 1442561"/>
                <a:gd name="connsiteY42" fmla="*/ 50718 h 95685"/>
                <a:gd name="connsiteX43" fmla="*/ 171872 w 1442561"/>
                <a:gd name="connsiteY43" fmla="*/ 30323 h 95685"/>
                <a:gd name="connsiteX44" fmla="*/ 189131 w 1442561"/>
                <a:gd name="connsiteY44" fmla="*/ 30323 h 95685"/>
                <a:gd name="connsiteX45" fmla="*/ 190046 w 1442561"/>
                <a:gd name="connsiteY45" fmla="*/ 39210 h 95685"/>
                <a:gd name="connsiteX46" fmla="*/ 190438 w 1442561"/>
                <a:gd name="connsiteY46" fmla="*/ 39210 h 95685"/>
                <a:gd name="connsiteX47" fmla="*/ 210179 w 1442561"/>
                <a:gd name="connsiteY47" fmla="*/ 28885 h 95685"/>
                <a:gd name="connsiteX48" fmla="*/ 233058 w 1442561"/>
                <a:gd name="connsiteY48" fmla="*/ 56469 h 95685"/>
                <a:gd name="connsiteX49" fmla="*/ 233058 w 1442561"/>
                <a:gd name="connsiteY49" fmla="*/ 94247 h 95685"/>
                <a:gd name="connsiteX50" fmla="*/ 213186 w 1442561"/>
                <a:gd name="connsiteY50" fmla="*/ 94247 h 95685"/>
                <a:gd name="connsiteX51" fmla="*/ 213186 w 1442561"/>
                <a:gd name="connsiteY51" fmla="*/ 58821 h 95685"/>
                <a:gd name="connsiteX52" fmla="*/ 203122 w 1442561"/>
                <a:gd name="connsiteY52" fmla="*/ 44961 h 95685"/>
                <a:gd name="connsiteX53" fmla="*/ 192927 w 1442561"/>
                <a:gd name="connsiteY53" fmla="*/ 52417 h 95685"/>
                <a:gd name="connsiteX54" fmla="*/ 192273 w 1442561"/>
                <a:gd name="connsiteY54" fmla="*/ 57384 h 95685"/>
                <a:gd name="connsiteX55" fmla="*/ 192273 w 1442561"/>
                <a:gd name="connsiteY55" fmla="*/ 94247 h 95685"/>
                <a:gd name="connsiteX56" fmla="*/ 172407 w 1442561"/>
                <a:gd name="connsiteY56" fmla="*/ 94247 h 95685"/>
                <a:gd name="connsiteX57" fmla="*/ 172407 w 1442561"/>
                <a:gd name="connsiteY57" fmla="*/ 50718 h 95685"/>
                <a:gd name="connsiteX58" fmla="*/ 266892 w 1442561"/>
                <a:gd name="connsiteY58" fmla="*/ 12547 h 95685"/>
                <a:gd name="connsiteX59" fmla="*/ 256174 w 1442561"/>
                <a:gd name="connsiteY59" fmla="*/ 22481 h 95685"/>
                <a:gd name="connsiteX60" fmla="*/ 245849 w 1442561"/>
                <a:gd name="connsiteY60" fmla="*/ 12547 h 95685"/>
                <a:gd name="connsiteX61" fmla="*/ 256436 w 1442561"/>
                <a:gd name="connsiteY61" fmla="*/ 2608 h 95685"/>
                <a:gd name="connsiteX62" fmla="*/ 266892 w 1442561"/>
                <a:gd name="connsiteY62" fmla="*/ 12547 h 95685"/>
                <a:gd name="connsiteX63" fmla="*/ 246372 w 1442561"/>
                <a:gd name="connsiteY63" fmla="*/ 94247 h 95685"/>
                <a:gd name="connsiteX64" fmla="*/ 246372 w 1442561"/>
                <a:gd name="connsiteY64" fmla="*/ 30323 h 95685"/>
                <a:gd name="connsiteX65" fmla="*/ 266244 w 1442561"/>
                <a:gd name="connsiteY65" fmla="*/ 30323 h 95685"/>
                <a:gd name="connsiteX66" fmla="*/ 266244 w 1442561"/>
                <a:gd name="connsiteY66" fmla="*/ 94247 h 95685"/>
                <a:gd name="connsiteX67" fmla="*/ 246372 w 1442561"/>
                <a:gd name="connsiteY67" fmla="*/ 94247 h 95685"/>
                <a:gd name="connsiteX68" fmla="*/ 281923 w 1442561"/>
                <a:gd name="connsiteY68" fmla="*/ 94247 h 95685"/>
                <a:gd name="connsiteX69" fmla="*/ 281923 w 1442561"/>
                <a:gd name="connsiteY69" fmla="*/ 44961 h 95685"/>
                <a:gd name="connsiteX70" fmla="*/ 273427 w 1442561"/>
                <a:gd name="connsiteY70" fmla="*/ 44961 h 95685"/>
                <a:gd name="connsiteX71" fmla="*/ 273427 w 1442561"/>
                <a:gd name="connsiteY71" fmla="*/ 30323 h 95685"/>
                <a:gd name="connsiteX72" fmla="*/ 281923 w 1442561"/>
                <a:gd name="connsiteY72" fmla="*/ 30323 h 95685"/>
                <a:gd name="connsiteX73" fmla="*/ 281923 w 1442561"/>
                <a:gd name="connsiteY73" fmla="*/ 27709 h 95685"/>
                <a:gd name="connsiteX74" fmla="*/ 315257 w 1442561"/>
                <a:gd name="connsiteY74" fmla="*/ 0 h 95685"/>
                <a:gd name="connsiteX75" fmla="*/ 334078 w 1442561"/>
                <a:gd name="connsiteY75" fmla="*/ 3921 h 95685"/>
                <a:gd name="connsiteX76" fmla="*/ 330288 w 1442561"/>
                <a:gd name="connsiteY76" fmla="*/ 18952 h 95685"/>
                <a:gd name="connsiteX77" fmla="*/ 315780 w 1442561"/>
                <a:gd name="connsiteY77" fmla="*/ 15678 h 95685"/>
                <a:gd name="connsiteX78" fmla="*/ 301664 w 1442561"/>
                <a:gd name="connsiteY78" fmla="*/ 28101 h 95685"/>
                <a:gd name="connsiteX79" fmla="*/ 301664 w 1442561"/>
                <a:gd name="connsiteY79" fmla="*/ 30323 h 95685"/>
                <a:gd name="connsiteX80" fmla="*/ 340489 w 1442561"/>
                <a:gd name="connsiteY80" fmla="*/ 30323 h 95685"/>
                <a:gd name="connsiteX81" fmla="*/ 340489 w 1442561"/>
                <a:gd name="connsiteY81" fmla="*/ 94247 h 95685"/>
                <a:gd name="connsiteX82" fmla="*/ 320616 w 1442561"/>
                <a:gd name="connsiteY82" fmla="*/ 94247 h 95685"/>
                <a:gd name="connsiteX83" fmla="*/ 320616 w 1442561"/>
                <a:gd name="connsiteY83" fmla="*/ 44961 h 95685"/>
                <a:gd name="connsiteX84" fmla="*/ 301789 w 1442561"/>
                <a:gd name="connsiteY84" fmla="*/ 44961 h 95685"/>
                <a:gd name="connsiteX85" fmla="*/ 301789 w 1442561"/>
                <a:gd name="connsiteY85" fmla="*/ 94247 h 95685"/>
                <a:gd name="connsiteX86" fmla="*/ 281923 w 1442561"/>
                <a:gd name="connsiteY86" fmla="*/ 94247 h 95685"/>
                <a:gd name="connsiteX87" fmla="*/ 401782 w 1442561"/>
                <a:gd name="connsiteY87" fmla="*/ 92548 h 95685"/>
                <a:gd name="connsiteX88" fmla="*/ 384006 w 1442561"/>
                <a:gd name="connsiteY88" fmla="*/ 95554 h 95685"/>
                <a:gd name="connsiteX89" fmla="*/ 350149 w 1442561"/>
                <a:gd name="connsiteY89" fmla="*/ 62873 h 95685"/>
                <a:gd name="connsiteX90" fmla="*/ 386751 w 1442561"/>
                <a:gd name="connsiteY90" fmla="*/ 28885 h 95685"/>
                <a:gd name="connsiteX91" fmla="*/ 401912 w 1442561"/>
                <a:gd name="connsiteY91" fmla="*/ 31368 h 95685"/>
                <a:gd name="connsiteX92" fmla="*/ 398775 w 1442561"/>
                <a:gd name="connsiteY92" fmla="*/ 46137 h 95685"/>
                <a:gd name="connsiteX93" fmla="*/ 387660 w 1442561"/>
                <a:gd name="connsiteY93" fmla="*/ 44177 h 95685"/>
                <a:gd name="connsiteX94" fmla="*/ 370538 w 1442561"/>
                <a:gd name="connsiteY94" fmla="*/ 62089 h 95685"/>
                <a:gd name="connsiteX95" fmla="*/ 388058 w 1442561"/>
                <a:gd name="connsiteY95" fmla="*/ 80001 h 95685"/>
                <a:gd name="connsiteX96" fmla="*/ 399429 w 1442561"/>
                <a:gd name="connsiteY96" fmla="*/ 77904 h 95685"/>
                <a:gd name="connsiteX97" fmla="*/ 401782 w 1442561"/>
                <a:gd name="connsiteY97" fmla="*/ 92548 h 95685"/>
                <a:gd name="connsiteX98" fmla="*/ 463865 w 1442561"/>
                <a:gd name="connsiteY98" fmla="*/ 78819 h 95685"/>
                <a:gd name="connsiteX99" fmla="*/ 464910 w 1442561"/>
                <a:gd name="connsiteY99" fmla="*/ 94247 h 95685"/>
                <a:gd name="connsiteX100" fmla="*/ 446998 w 1442561"/>
                <a:gd name="connsiteY100" fmla="*/ 94247 h 95685"/>
                <a:gd name="connsiteX101" fmla="*/ 445822 w 1442561"/>
                <a:gd name="connsiteY101" fmla="*/ 87843 h 95685"/>
                <a:gd name="connsiteX102" fmla="*/ 445430 w 1442561"/>
                <a:gd name="connsiteY102" fmla="*/ 87843 h 95685"/>
                <a:gd name="connsiteX103" fmla="*/ 427132 w 1442561"/>
                <a:gd name="connsiteY103" fmla="*/ 95685 h 95685"/>
                <a:gd name="connsiteX104" fmla="*/ 406481 w 1442561"/>
                <a:gd name="connsiteY104" fmla="*/ 76074 h 95685"/>
                <a:gd name="connsiteX105" fmla="*/ 443998 w 1442561"/>
                <a:gd name="connsiteY105" fmla="*/ 51633 h 95685"/>
                <a:gd name="connsiteX106" fmla="*/ 443998 w 1442561"/>
                <a:gd name="connsiteY106" fmla="*/ 50843 h 95685"/>
                <a:gd name="connsiteX107" fmla="*/ 432366 w 1442561"/>
                <a:gd name="connsiteY107" fmla="*/ 42478 h 95685"/>
                <a:gd name="connsiteX108" fmla="*/ 414721 w 1442561"/>
                <a:gd name="connsiteY108" fmla="*/ 47314 h 95685"/>
                <a:gd name="connsiteX109" fmla="*/ 411061 w 1442561"/>
                <a:gd name="connsiteY109" fmla="*/ 34505 h 95685"/>
                <a:gd name="connsiteX110" fmla="*/ 435901 w 1442561"/>
                <a:gd name="connsiteY110" fmla="*/ 28754 h 95685"/>
                <a:gd name="connsiteX111" fmla="*/ 463871 w 1442561"/>
                <a:gd name="connsiteY111" fmla="*/ 56463 h 95685"/>
                <a:gd name="connsiteX112" fmla="*/ 463871 w 1442561"/>
                <a:gd name="connsiteY112" fmla="*/ 78819 h 95685"/>
                <a:gd name="connsiteX113" fmla="*/ 444652 w 1442561"/>
                <a:gd name="connsiteY113" fmla="*/ 64049 h 95685"/>
                <a:gd name="connsiteX114" fmla="*/ 426092 w 1442561"/>
                <a:gd name="connsiteY114" fmla="*/ 74113 h 95685"/>
                <a:gd name="connsiteX115" fmla="*/ 433934 w 1442561"/>
                <a:gd name="connsiteY115" fmla="*/ 81694 h 95685"/>
                <a:gd name="connsiteX116" fmla="*/ 444259 w 1442561"/>
                <a:gd name="connsiteY116" fmla="*/ 74375 h 95685"/>
                <a:gd name="connsiteX117" fmla="*/ 444652 w 1442561"/>
                <a:gd name="connsiteY117" fmla="*/ 70977 h 95685"/>
                <a:gd name="connsiteX118" fmla="*/ 444652 w 1442561"/>
                <a:gd name="connsiteY118" fmla="*/ 64049 h 95685"/>
                <a:gd name="connsiteX119" fmla="*/ 525033 w 1442561"/>
                <a:gd name="connsiteY119" fmla="*/ 92548 h 95685"/>
                <a:gd name="connsiteX120" fmla="*/ 507257 w 1442561"/>
                <a:gd name="connsiteY120" fmla="*/ 95554 h 95685"/>
                <a:gd name="connsiteX121" fmla="*/ 473400 w 1442561"/>
                <a:gd name="connsiteY121" fmla="*/ 62873 h 95685"/>
                <a:gd name="connsiteX122" fmla="*/ 510002 w 1442561"/>
                <a:gd name="connsiteY122" fmla="*/ 28885 h 95685"/>
                <a:gd name="connsiteX123" fmla="*/ 525164 w 1442561"/>
                <a:gd name="connsiteY123" fmla="*/ 31368 h 95685"/>
                <a:gd name="connsiteX124" fmla="*/ 522027 w 1442561"/>
                <a:gd name="connsiteY124" fmla="*/ 46137 h 95685"/>
                <a:gd name="connsiteX125" fmla="*/ 510911 w 1442561"/>
                <a:gd name="connsiteY125" fmla="*/ 44177 h 95685"/>
                <a:gd name="connsiteX126" fmla="*/ 493789 w 1442561"/>
                <a:gd name="connsiteY126" fmla="*/ 62089 h 95685"/>
                <a:gd name="connsiteX127" fmla="*/ 511309 w 1442561"/>
                <a:gd name="connsiteY127" fmla="*/ 80001 h 95685"/>
                <a:gd name="connsiteX128" fmla="*/ 522680 w 1442561"/>
                <a:gd name="connsiteY128" fmla="*/ 77904 h 95685"/>
                <a:gd name="connsiteX129" fmla="*/ 525033 w 1442561"/>
                <a:gd name="connsiteY129" fmla="*/ 92548 h 95685"/>
                <a:gd name="connsiteX130" fmla="*/ 553912 w 1442561"/>
                <a:gd name="connsiteY130" fmla="*/ 12547 h 95685"/>
                <a:gd name="connsiteX131" fmla="*/ 543194 w 1442561"/>
                <a:gd name="connsiteY131" fmla="*/ 22481 h 95685"/>
                <a:gd name="connsiteX132" fmla="*/ 532869 w 1442561"/>
                <a:gd name="connsiteY132" fmla="*/ 12547 h 95685"/>
                <a:gd name="connsiteX133" fmla="*/ 543456 w 1442561"/>
                <a:gd name="connsiteY133" fmla="*/ 2608 h 95685"/>
                <a:gd name="connsiteX134" fmla="*/ 553912 w 1442561"/>
                <a:gd name="connsiteY134" fmla="*/ 12547 h 95685"/>
                <a:gd name="connsiteX135" fmla="*/ 533392 w 1442561"/>
                <a:gd name="connsiteY135" fmla="*/ 94247 h 95685"/>
                <a:gd name="connsiteX136" fmla="*/ 533392 w 1442561"/>
                <a:gd name="connsiteY136" fmla="*/ 30323 h 95685"/>
                <a:gd name="connsiteX137" fmla="*/ 553258 w 1442561"/>
                <a:gd name="connsiteY137" fmla="*/ 30323 h 95685"/>
                <a:gd name="connsiteX138" fmla="*/ 553258 w 1442561"/>
                <a:gd name="connsiteY138" fmla="*/ 94247 h 95685"/>
                <a:gd name="connsiteX139" fmla="*/ 533392 w 1442561"/>
                <a:gd name="connsiteY139" fmla="*/ 94247 h 95685"/>
                <a:gd name="connsiteX140" fmla="*/ 629724 w 1442561"/>
                <a:gd name="connsiteY140" fmla="*/ 61566 h 95685"/>
                <a:gd name="connsiteX141" fmla="*/ 595998 w 1442561"/>
                <a:gd name="connsiteY141" fmla="*/ 95685 h 95685"/>
                <a:gd name="connsiteX142" fmla="*/ 562924 w 1442561"/>
                <a:gd name="connsiteY142" fmla="*/ 62742 h 95685"/>
                <a:gd name="connsiteX143" fmla="*/ 597174 w 1442561"/>
                <a:gd name="connsiteY143" fmla="*/ 28754 h 95685"/>
                <a:gd name="connsiteX144" fmla="*/ 629724 w 1442561"/>
                <a:gd name="connsiteY144" fmla="*/ 61566 h 95685"/>
                <a:gd name="connsiteX145" fmla="*/ 583450 w 1442561"/>
                <a:gd name="connsiteY145" fmla="*/ 62220 h 95685"/>
                <a:gd name="connsiteX146" fmla="*/ 596520 w 1442561"/>
                <a:gd name="connsiteY146" fmla="*/ 81433 h 95685"/>
                <a:gd name="connsiteX147" fmla="*/ 609198 w 1442561"/>
                <a:gd name="connsiteY147" fmla="*/ 62083 h 95685"/>
                <a:gd name="connsiteX148" fmla="*/ 596520 w 1442561"/>
                <a:gd name="connsiteY148" fmla="*/ 42995 h 95685"/>
                <a:gd name="connsiteX149" fmla="*/ 583450 w 1442561"/>
                <a:gd name="connsiteY149" fmla="*/ 62220 h 95685"/>
                <a:gd name="connsiteX150" fmla="*/ 617047 w 1442561"/>
                <a:gd name="connsiteY150" fmla="*/ 2477 h 95685"/>
                <a:gd name="connsiteX151" fmla="*/ 601095 w 1442561"/>
                <a:gd name="connsiteY151" fmla="*/ 22350 h 95685"/>
                <a:gd name="connsiteX152" fmla="*/ 587502 w 1442561"/>
                <a:gd name="connsiteY152" fmla="*/ 22350 h 95685"/>
                <a:gd name="connsiteX153" fmla="*/ 598742 w 1442561"/>
                <a:gd name="connsiteY153" fmla="*/ 2477 h 95685"/>
                <a:gd name="connsiteX154" fmla="*/ 617047 w 1442561"/>
                <a:gd name="connsiteY154" fmla="*/ 2477 h 95685"/>
                <a:gd name="connsiteX155" fmla="*/ 639390 w 1442561"/>
                <a:gd name="connsiteY155" fmla="*/ 50718 h 95685"/>
                <a:gd name="connsiteX156" fmla="*/ 638868 w 1442561"/>
                <a:gd name="connsiteY156" fmla="*/ 30323 h 95685"/>
                <a:gd name="connsiteX157" fmla="*/ 656120 w 1442561"/>
                <a:gd name="connsiteY157" fmla="*/ 30323 h 95685"/>
                <a:gd name="connsiteX158" fmla="*/ 657035 w 1442561"/>
                <a:gd name="connsiteY158" fmla="*/ 39210 h 95685"/>
                <a:gd name="connsiteX159" fmla="*/ 657427 w 1442561"/>
                <a:gd name="connsiteY159" fmla="*/ 39210 h 95685"/>
                <a:gd name="connsiteX160" fmla="*/ 677163 w 1442561"/>
                <a:gd name="connsiteY160" fmla="*/ 28885 h 95685"/>
                <a:gd name="connsiteX161" fmla="*/ 700036 w 1442561"/>
                <a:gd name="connsiteY161" fmla="*/ 56469 h 95685"/>
                <a:gd name="connsiteX162" fmla="*/ 700036 w 1442561"/>
                <a:gd name="connsiteY162" fmla="*/ 94247 h 95685"/>
                <a:gd name="connsiteX163" fmla="*/ 680163 w 1442561"/>
                <a:gd name="connsiteY163" fmla="*/ 94247 h 95685"/>
                <a:gd name="connsiteX164" fmla="*/ 680163 w 1442561"/>
                <a:gd name="connsiteY164" fmla="*/ 58821 h 95685"/>
                <a:gd name="connsiteX165" fmla="*/ 670099 w 1442561"/>
                <a:gd name="connsiteY165" fmla="*/ 44961 h 95685"/>
                <a:gd name="connsiteX166" fmla="*/ 659905 w 1442561"/>
                <a:gd name="connsiteY166" fmla="*/ 52417 h 95685"/>
                <a:gd name="connsiteX167" fmla="*/ 659251 w 1442561"/>
                <a:gd name="connsiteY167" fmla="*/ 57384 h 95685"/>
                <a:gd name="connsiteX168" fmla="*/ 659251 w 1442561"/>
                <a:gd name="connsiteY168" fmla="*/ 94247 h 95685"/>
                <a:gd name="connsiteX169" fmla="*/ 639384 w 1442561"/>
                <a:gd name="connsiteY169" fmla="*/ 94247 h 95685"/>
                <a:gd name="connsiteX170" fmla="*/ 639384 w 1442561"/>
                <a:gd name="connsiteY170" fmla="*/ 50718 h 95685"/>
                <a:gd name="connsiteX171" fmla="*/ 757675 w 1442561"/>
                <a:gd name="connsiteY171" fmla="*/ 6143 h 95685"/>
                <a:gd name="connsiteX172" fmla="*/ 757675 w 1442561"/>
                <a:gd name="connsiteY172" fmla="*/ 56730 h 95685"/>
                <a:gd name="connsiteX173" fmla="*/ 773627 w 1442561"/>
                <a:gd name="connsiteY173" fmla="*/ 79740 h 95685"/>
                <a:gd name="connsiteX174" fmla="*/ 789834 w 1442561"/>
                <a:gd name="connsiteY174" fmla="*/ 56730 h 95685"/>
                <a:gd name="connsiteX175" fmla="*/ 789834 w 1442561"/>
                <a:gd name="connsiteY175" fmla="*/ 6143 h 95685"/>
                <a:gd name="connsiteX176" fmla="*/ 809706 w 1442561"/>
                <a:gd name="connsiteY176" fmla="*/ 6143 h 95685"/>
                <a:gd name="connsiteX177" fmla="*/ 809706 w 1442561"/>
                <a:gd name="connsiteY177" fmla="*/ 55548 h 95685"/>
                <a:gd name="connsiteX178" fmla="*/ 772967 w 1442561"/>
                <a:gd name="connsiteY178" fmla="*/ 95685 h 95685"/>
                <a:gd name="connsiteX179" fmla="*/ 737809 w 1442561"/>
                <a:gd name="connsiteY179" fmla="*/ 55287 h 95685"/>
                <a:gd name="connsiteX180" fmla="*/ 737809 w 1442561"/>
                <a:gd name="connsiteY180" fmla="*/ 6137 h 95685"/>
                <a:gd name="connsiteX181" fmla="*/ 757675 w 1442561"/>
                <a:gd name="connsiteY181" fmla="*/ 6137 h 95685"/>
                <a:gd name="connsiteX182" fmla="*/ 823673 w 1442561"/>
                <a:gd name="connsiteY182" fmla="*/ 50718 h 95685"/>
                <a:gd name="connsiteX183" fmla="*/ 823150 w 1442561"/>
                <a:gd name="connsiteY183" fmla="*/ 30323 h 95685"/>
                <a:gd name="connsiteX184" fmla="*/ 840403 w 1442561"/>
                <a:gd name="connsiteY184" fmla="*/ 30323 h 95685"/>
                <a:gd name="connsiteX185" fmla="*/ 841318 w 1442561"/>
                <a:gd name="connsiteY185" fmla="*/ 39210 h 95685"/>
                <a:gd name="connsiteX186" fmla="*/ 841710 w 1442561"/>
                <a:gd name="connsiteY186" fmla="*/ 39210 h 95685"/>
                <a:gd name="connsiteX187" fmla="*/ 861446 w 1442561"/>
                <a:gd name="connsiteY187" fmla="*/ 28885 h 95685"/>
                <a:gd name="connsiteX188" fmla="*/ 884325 w 1442561"/>
                <a:gd name="connsiteY188" fmla="*/ 56469 h 95685"/>
                <a:gd name="connsiteX189" fmla="*/ 884325 w 1442561"/>
                <a:gd name="connsiteY189" fmla="*/ 94247 h 95685"/>
                <a:gd name="connsiteX190" fmla="*/ 864452 w 1442561"/>
                <a:gd name="connsiteY190" fmla="*/ 94247 h 95685"/>
                <a:gd name="connsiteX191" fmla="*/ 864452 w 1442561"/>
                <a:gd name="connsiteY191" fmla="*/ 58821 h 95685"/>
                <a:gd name="connsiteX192" fmla="*/ 854388 w 1442561"/>
                <a:gd name="connsiteY192" fmla="*/ 44961 h 95685"/>
                <a:gd name="connsiteX193" fmla="*/ 844193 w 1442561"/>
                <a:gd name="connsiteY193" fmla="*/ 52417 h 95685"/>
                <a:gd name="connsiteX194" fmla="*/ 843540 w 1442561"/>
                <a:gd name="connsiteY194" fmla="*/ 57384 h 95685"/>
                <a:gd name="connsiteX195" fmla="*/ 843540 w 1442561"/>
                <a:gd name="connsiteY195" fmla="*/ 94247 h 95685"/>
                <a:gd name="connsiteX196" fmla="*/ 823667 w 1442561"/>
                <a:gd name="connsiteY196" fmla="*/ 94247 h 95685"/>
                <a:gd name="connsiteX197" fmla="*/ 823667 w 1442561"/>
                <a:gd name="connsiteY197" fmla="*/ 50718 h 95685"/>
                <a:gd name="connsiteX198" fmla="*/ 918182 w 1442561"/>
                <a:gd name="connsiteY198" fmla="*/ 12547 h 95685"/>
                <a:gd name="connsiteX199" fmla="*/ 907459 w 1442561"/>
                <a:gd name="connsiteY199" fmla="*/ 22481 h 95685"/>
                <a:gd name="connsiteX200" fmla="*/ 897133 w 1442561"/>
                <a:gd name="connsiteY200" fmla="*/ 12547 h 95685"/>
                <a:gd name="connsiteX201" fmla="*/ 907720 w 1442561"/>
                <a:gd name="connsiteY201" fmla="*/ 2608 h 95685"/>
                <a:gd name="connsiteX202" fmla="*/ 918182 w 1442561"/>
                <a:gd name="connsiteY202" fmla="*/ 12547 h 95685"/>
                <a:gd name="connsiteX203" fmla="*/ 897650 w 1442561"/>
                <a:gd name="connsiteY203" fmla="*/ 94247 h 95685"/>
                <a:gd name="connsiteX204" fmla="*/ 897650 w 1442561"/>
                <a:gd name="connsiteY204" fmla="*/ 30323 h 95685"/>
                <a:gd name="connsiteX205" fmla="*/ 917523 w 1442561"/>
                <a:gd name="connsiteY205" fmla="*/ 30323 h 95685"/>
                <a:gd name="connsiteX206" fmla="*/ 917523 w 1442561"/>
                <a:gd name="connsiteY206" fmla="*/ 94247 h 95685"/>
                <a:gd name="connsiteX207" fmla="*/ 897650 w 1442561"/>
                <a:gd name="connsiteY207" fmla="*/ 94247 h 95685"/>
                <a:gd name="connsiteX208" fmla="*/ 945623 w 1442561"/>
                <a:gd name="connsiteY208" fmla="*/ 30323 h 95685"/>
                <a:gd name="connsiteX209" fmla="*/ 954256 w 1442561"/>
                <a:gd name="connsiteY209" fmla="*/ 59998 h 95685"/>
                <a:gd name="connsiteX210" fmla="*/ 957909 w 1442561"/>
                <a:gd name="connsiteY210" fmla="*/ 75551 h 95685"/>
                <a:gd name="connsiteX211" fmla="*/ 958301 w 1442561"/>
                <a:gd name="connsiteY211" fmla="*/ 75551 h 95685"/>
                <a:gd name="connsiteX212" fmla="*/ 961830 w 1442561"/>
                <a:gd name="connsiteY212" fmla="*/ 59998 h 95685"/>
                <a:gd name="connsiteX213" fmla="*/ 970071 w 1442561"/>
                <a:gd name="connsiteY213" fmla="*/ 30323 h 95685"/>
                <a:gd name="connsiteX214" fmla="*/ 990983 w 1442561"/>
                <a:gd name="connsiteY214" fmla="*/ 30323 h 95685"/>
                <a:gd name="connsiteX215" fmla="*/ 967189 w 1442561"/>
                <a:gd name="connsiteY215" fmla="*/ 94247 h 95685"/>
                <a:gd name="connsiteX216" fmla="*/ 947317 w 1442561"/>
                <a:gd name="connsiteY216" fmla="*/ 94247 h 95685"/>
                <a:gd name="connsiteX217" fmla="*/ 924052 w 1442561"/>
                <a:gd name="connsiteY217" fmla="*/ 30323 h 95685"/>
                <a:gd name="connsiteX218" fmla="*/ 945623 w 1442561"/>
                <a:gd name="connsiteY218" fmla="*/ 30323 h 95685"/>
                <a:gd name="connsiteX219" fmla="*/ 1010843 w 1442561"/>
                <a:gd name="connsiteY219" fmla="*/ 68624 h 95685"/>
                <a:gd name="connsiteX220" fmla="*/ 1028880 w 1442561"/>
                <a:gd name="connsiteY220" fmla="*/ 80779 h 95685"/>
                <a:gd name="connsiteX221" fmla="*/ 1046531 w 1442561"/>
                <a:gd name="connsiteY221" fmla="*/ 78035 h 95685"/>
                <a:gd name="connsiteX222" fmla="*/ 1049145 w 1442561"/>
                <a:gd name="connsiteY222" fmla="*/ 91503 h 95685"/>
                <a:gd name="connsiteX223" fmla="*/ 1026005 w 1442561"/>
                <a:gd name="connsiteY223" fmla="*/ 95554 h 95685"/>
                <a:gd name="connsiteX224" fmla="*/ 991886 w 1442561"/>
                <a:gd name="connsiteY224" fmla="*/ 63004 h 95685"/>
                <a:gd name="connsiteX225" fmla="*/ 1024175 w 1442561"/>
                <a:gd name="connsiteY225" fmla="*/ 28885 h 95685"/>
                <a:gd name="connsiteX226" fmla="*/ 1052674 w 1442561"/>
                <a:gd name="connsiteY226" fmla="*/ 60782 h 95685"/>
                <a:gd name="connsiteX227" fmla="*/ 1052020 w 1442561"/>
                <a:gd name="connsiteY227" fmla="*/ 68624 h 95685"/>
                <a:gd name="connsiteX228" fmla="*/ 1010843 w 1442561"/>
                <a:gd name="connsiteY228" fmla="*/ 68624 h 95685"/>
                <a:gd name="connsiteX229" fmla="*/ 1034245 w 1442561"/>
                <a:gd name="connsiteY229" fmla="*/ 55025 h 95685"/>
                <a:gd name="connsiteX230" fmla="*/ 1022999 w 1442561"/>
                <a:gd name="connsiteY230" fmla="*/ 42086 h 95685"/>
                <a:gd name="connsiteX231" fmla="*/ 1010713 w 1442561"/>
                <a:gd name="connsiteY231" fmla="*/ 55025 h 95685"/>
                <a:gd name="connsiteX232" fmla="*/ 1034245 w 1442561"/>
                <a:gd name="connsiteY232" fmla="*/ 55025 h 95685"/>
                <a:gd name="connsiteX233" fmla="*/ 1061948 w 1442561"/>
                <a:gd name="connsiteY233" fmla="*/ 51366 h 95685"/>
                <a:gd name="connsiteX234" fmla="*/ 1061425 w 1442561"/>
                <a:gd name="connsiteY234" fmla="*/ 30323 h 95685"/>
                <a:gd name="connsiteX235" fmla="*/ 1078416 w 1442561"/>
                <a:gd name="connsiteY235" fmla="*/ 30323 h 95685"/>
                <a:gd name="connsiteX236" fmla="*/ 1079200 w 1442561"/>
                <a:gd name="connsiteY236" fmla="*/ 42086 h 95685"/>
                <a:gd name="connsiteX237" fmla="*/ 1079723 w 1442561"/>
                <a:gd name="connsiteY237" fmla="*/ 42086 h 95685"/>
                <a:gd name="connsiteX238" fmla="*/ 1096975 w 1442561"/>
                <a:gd name="connsiteY238" fmla="*/ 28754 h 95685"/>
                <a:gd name="connsiteX239" fmla="*/ 1101158 w 1442561"/>
                <a:gd name="connsiteY239" fmla="*/ 29140 h 95685"/>
                <a:gd name="connsiteX240" fmla="*/ 1101158 w 1442561"/>
                <a:gd name="connsiteY240" fmla="*/ 47831 h 95685"/>
                <a:gd name="connsiteX241" fmla="*/ 1095805 w 1442561"/>
                <a:gd name="connsiteY241" fmla="*/ 47308 h 95685"/>
                <a:gd name="connsiteX242" fmla="*/ 1082206 w 1442561"/>
                <a:gd name="connsiteY242" fmla="*/ 57372 h 95685"/>
                <a:gd name="connsiteX243" fmla="*/ 1081820 w 1442561"/>
                <a:gd name="connsiteY243" fmla="*/ 61816 h 95685"/>
                <a:gd name="connsiteX244" fmla="*/ 1081820 w 1442561"/>
                <a:gd name="connsiteY244" fmla="*/ 94236 h 95685"/>
                <a:gd name="connsiteX245" fmla="*/ 1061948 w 1442561"/>
                <a:gd name="connsiteY245" fmla="*/ 94236 h 95685"/>
                <a:gd name="connsiteX246" fmla="*/ 1061948 w 1442561"/>
                <a:gd name="connsiteY246" fmla="*/ 51366 h 95685"/>
                <a:gd name="connsiteX247" fmla="*/ 1108869 w 1442561"/>
                <a:gd name="connsiteY247" fmla="*/ 76989 h 95685"/>
                <a:gd name="connsiteX248" fmla="*/ 1125991 w 1442561"/>
                <a:gd name="connsiteY248" fmla="*/ 81694 h 95685"/>
                <a:gd name="connsiteX249" fmla="*/ 1134493 w 1442561"/>
                <a:gd name="connsiteY249" fmla="*/ 76460 h 95685"/>
                <a:gd name="connsiteX250" fmla="*/ 1125213 w 1442561"/>
                <a:gd name="connsiteY250" fmla="*/ 69010 h 95685"/>
                <a:gd name="connsiteX251" fmla="*/ 1106915 w 1442561"/>
                <a:gd name="connsiteY251" fmla="*/ 49797 h 95685"/>
                <a:gd name="connsiteX252" fmla="*/ 1132924 w 1442561"/>
                <a:gd name="connsiteY252" fmla="*/ 28754 h 95685"/>
                <a:gd name="connsiteX253" fmla="*/ 1150836 w 1442561"/>
                <a:gd name="connsiteY253" fmla="*/ 32545 h 95685"/>
                <a:gd name="connsiteX254" fmla="*/ 1147438 w 1442561"/>
                <a:gd name="connsiteY254" fmla="*/ 46274 h 95685"/>
                <a:gd name="connsiteX255" fmla="*/ 1133584 w 1442561"/>
                <a:gd name="connsiteY255" fmla="*/ 42615 h 95685"/>
                <a:gd name="connsiteX256" fmla="*/ 1126003 w 1442561"/>
                <a:gd name="connsiteY256" fmla="*/ 47712 h 95685"/>
                <a:gd name="connsiteX257" fmla="*/ 1136328 w 1442561"/>
                <a:gd name="connsiteY257" fmla="*/ 55162 h 95685"/>
                <a:gd name="connsiteX258" fmla="*/ 1153581 w 1442561"/>
                <a:gd name="connsiteY258" fmla="*/ 74898 h 95685"/>
                <a:gd name="connsiteX259" fmla="*/ 1125997 w 1442561"/>
                <a:gd name="connsiteY259" fmla="*/ 95685 h 95685"/>
                <a:gd name="connsiteX260" fmla="*/ 1105340 w 1442561"/>
                <a:gd name="connsiteY260" fmla="*/ 91105 h 95685"/>
                <a:gd name="connsiteX261" fmla="*/ 1108869 w 1442561"/>
                <a:gd name="connsiteY261" fmla="*/ 76989 h 95685"/>
                <a:gd name="connsiteX262" fmla="*/ 1183630 w 1442561"/>
                <a:gd name="connsiteY262" fmla="*/ 12547 h 95685"/>
                <a:gd name="connsiteX263" fmla="*/ 1172913 w 1442561"/>
                <a:gd name="connsiteY263" fmla="*/ 22481 h 95685"/>
                <a:gd name="connsiteX264" fmla="*/ 1162588 w 1442561"/>
                <a:gd name="connsiteY264" fmla="*/ 12547 h 95685"/>
                <a:gd name="connsiteX265" fmla="*/ 1173174 w 1442561"/>
                <a:gd name="connsiteY265" fmla="*/ 2608 h 95685"/>
                <a:gd name="connsiteX266" fmla="*/ 1183630 w 1442561"/>
                <a:gd name="connsiteY266" fmla="*/ 12547 h 95685"/>
                <a:gd name="connsiteX267" fmla="*/ 1163110 w 1442561"/>
                <a:gd name="connsiteY267" fmla="*/ 94247 h 95685"/>
                <a:gd name="connsiteX268" fmla="*/ 1163110 w 1442561"/>
                <a:gd name="connsiteY268" fmla="*/ 30323 h 95685"/>
                <a:gd name="connsiteX269" fmla="*/ 1182983 w 1442561"/>
                <a:gd name="connsiteY269" fmla="*/ 30323 h 95685"/>
                <a:gd name="connsiteX270" fmla="*/ 1182983 w 1442561"/>
                <a:gd name="connsiteY270" fmla="*/ 94247 h 95685"/>
                <a:gd name="connsiteX271" fmla="*/ 1163110 w 1442561"/>
                <a:gd name="connsiteY271" fmla="*/ 94247 h 95685"/>
                <a:gd name="connsiteX272" fmla="*/ 1218528 w 1442561"/>
                <a:gd name="connsiteY272" fmla="*/ 13070 h 95685"/>
                <a:gd name="connsiteX273" fmla="*/ 1218528 w 1442561"/>
                <a:gd name="connsiteY273" fmla="*/ 30323 h 95685"/>
                <a:gd name="connsiteX274" fmla="*/ 1232774 w 1442561"/>
                <a:gd name="connsiteY274" fmla="*/ 30323 h 95685"/>
                <a:gd name="connsiteX275" fmla="*/ 1232774 w 1442561"/>
                <a:gd name="connsiteY275" fmla="*/ 44961 h 95685"/>
                <a:gd name="connsiteX276" fmla="*/ 1218528 w 1442561"/>
                <a:gd name="connsiteY276" fmla="*/ 44961 h 95685"/>
                <a:gd name="connsiteX277" fmla="*/ 1218528 w 1442561"/>
                <a:gd name="connsiteY277" fmla="*/ 68095 h 95685"/>
                <a:gd name="connsiteX278" fmla="*/ 1226370 w 1442561"/>
                <a:gd name="connsiteY278" fmla="*/ 79341 h 95685"/>
                <a:gd name="connsiteX279" fmla="*/ 1232251 w 1442561"/>
                <a:gd name="connsiteY279" fmla="*/ 78819 h 95685"/>
                <a:gd name="connsiteX280" fmla="*/ 1232388 w 1442561"/>
                <a:gd name="connsiteY280" fmla="*/ 93849 h 95685"/>
                <a:gd name="connsiteX281" fmla="*/ 1219579 w 1442561"/>
                <a:gd name="connsiteY281" fmla="*/ 95548 h 95685"/>
                <a:gd name="connsiteX282" fmla="*/ 1204549 w 1442561"/>
                <a:gd name="connsiteY282" fmla="*/ 90059 h 95685"/>
                <a:gd name="connsiteX283" fmla="*/ 1199053 w 1442561"/>
                <a:gd name="connsiteY283" fmla="*/ 71107 h 95685"/>
                <a:gd name="connsiteX284" fmla="*/ 1199053 w 1442561"/>
                <a:gd name="connsiteY284" fmla="*/ 44961 h 95685"/>
                <a:gd name="connsiteX285" fmla="*/ 1190557 w 1442561"/>
                <a:gd name="connsiteY285" fmla="*/ 44961 h 95685"/>
                <a:gd name="connsiteX286" fmla="*/ 1190557 w 1442561"/>
                <a:gd name="connsiteY286" fmla="*/ 30323 h 95685"/>
                <a:gd name="connsiteX287" fmla="*/ 1199053 w 1442561"/>
                <a:gd name="connsiteY287" fmla="*/ 30323 h 95685"/>
                <a:gd name="connsiteX288" fmla="*/ 1199053 w 1442561"/>
                <a:gd name="connsiteY288" fmla="*/ 18429 h 95685"/>
                <a:gd name="connsiteX289" fmla="*/ 1218528 w 1442561"/>
                <a:gd name="connsiteY289" fmla="*/ 13070 h 95685"/>
                <a:gd name="connsiteX290" fmla="*/ 1294869 w 1442561"/>
                <a:gd name="connsiteY290" fmla="*/ 78819 h 95685"/>
                <a:gd name="connsiteX291" fmla="*/ 1295915 w 1442561"/>
                <a:gd name="connsiteY291" fmla="*/ 94247 h 95685"/>
                <a:gd name="connsiteX292" fmla="*/ 1278003 w 1442561"/>
                <a:gd name="connsiteY292" fmla="*/ 94247 h 95685"/>
                <a:gd name="connsiteX293" fmla="*/ 1276826 w 1442561"/>
                <a:gd name="connsiteY293" fmla="*/ 87843 h 95685"/>
                <a:gd name="connsiteX294" fmla="*/ 1276440 w 1442561"/>
                <a:gd name="connsiteY294" fmla="*/ 87843 h 95685"/>
                <a:gd name="connsiteX295" fmla="*/ 1258136 w 1442561"/>
                <a:gd name="connsiteY295" fmla="*/ 95685 h 95685"/>
                <a:gd name="connsiteX296" fmla="*/ 1237479 w 1442561"/>
                <a:gd name="connsiteY296" fmla="*/ 76074 h 95685"/>
                <a:gd name="connsiteX297" fmla="*/ 1274996 w 1442561"/>
                <a:gd name="connsiteY297" fmla="*/ 51633 h 95685"/>
                <a:gd name="connsiteX298" fmla="*/ 1274996 w 1442561"/>
                <a:gd name="connsiteY298" fmla="*/ 50843 h 95685"/>
                <a:gd name="connsiteX299" fmla="*/ 1263364 w 1442561"/>
                <a:gd name="connsiteY299" fmla="*/ 42478 h 95685"/>
                <a:gd name="connsiteX300" fmla="*/ 1245714 w 1442561"/>
                <a:gd name="connsiteY300" fmla="*/ 47314 h 95685"/>
                <a:gd name="connsiteX301" fmla="*/ 1242054 w 1442561"/>
                <a:gd name="connsiteY301" fmla="*/ 34505 h 95685"/>
                <a:gd name="connsiteX302" fmla="*/ 1266893 w 1442561"/>
                <a:gd name="connsiteY302" fmla="*/ 28754 h 95685"/>
                <a:gd name="connsiteX303" fmla="*/ 1294869 w 1442561"/>
                <a:gd name="connsiteY303" fmla="*/ 56463 h 95685"/>
                <a:gd name="connsiteX304" fmla="*/ 1294869 w 1442561"/>
                <a:gd name="connsiteY304" fmla="*/ 78819 h 95685"/>
                <a:gd name="connsiteX305" fmla="*/ 1275644 w 1442561"/>
                <a:gd name="connsiteY305" fmla="*/ 64049 h 95685"/>
                <a:gd name="connsiteX306" fmla="*/ 1257084 w 1442561"/>
                <a:gd name="connsiteY306" fmla="*/ 74113 h 95685"/>
                <a:gd name="connsiteX307" fmla="*/ 1264927 w 1442561"/>
                <a:gd name="connsiteY307" fmla="*/ 81694 h 95685"/>
                <a:gd name="connsiteX308" fmla="*/ 1275252 w 1442561"/>
                <a:gd name="connsiteY308" fmla="*/ 74375 h 95685"/>
                <a:gd name="connsiteX309" fmla="*/ 1275638 w 1442561"/>
                <a:gd name="connsiteY309" fmla="*/ 70977 h 95685"/>
                <a:gd name="connsiteX310" fmla="*/ 1275638 w 1442561"/>
                <a:gd name="connsiteY310" fmla="*/ 64049 h 95685"/>
                <a:gd name="connsiteX311" fmla="*/ 1308064 w 1442561"/>
                <a:gd name="connsiteY311" fmla="*/ 51366 h 95685"/>
                <a:gd name="connsiteX312" fmla="*/ 1307535 w 1442561"/>
                <a:gd name="connsiteY312" fmla="*/ 30323 h 95685"/>
                <a:gd name="connsiteX313" fmla="*/ 1324526 w 1442561"/>
                <a:gd name="connsiteY313" fmla="*/ 30323 h 95685"/>
                <a:gd name="connsiteX314" fmla="*/ 1325316 w 1442561"/>
                <a:gd name="connsiteY314" fmla="*/ 42086 h 95685"/>
                <a:gd name="connsiteX315" fmla="*/ 1325839 w 1442561"/>
                <a:gd name="connsiteY315" fmla="*/ 42086 h 95685"/>
                <a:gd name="connsiteX316" fmla="*/ 1343092 w 1442561"/>
                <a:gd name="connsiteY316" fmla="*/ 28754 h 95685"/>
                <a:gd name="connsiteX317" fmla="*/ 1347274 w 1442561"/>
                <a:gd name="connsiteY317" fmla="*/ 29140 h 95685"/>
                <a:gd name="connsiteX318" fmla="*/ 1347274 w 1442561"/>
                <a:gd name="connsiteY318" fmla="*/ 47831 h 95685"/>
                <a:gd name="connsiteX319" fmla="*/ 1341916 w 1442561"/>
                <a:gd name="connsiteY319" fmla="*/ 47308 h 95685"/>
                <a:gd name="connsiteX320" fmla="*/ 1328323 w 1442561"/>
                <a:gd name="connsiteY320" fmla="*/ 57372 h 95685"/>
                <a:gd name="connsiteX321" fmla="*/ 1327931 w 1442561"/>
                <a:gd name="connsiteY321" fmla="*/ 61816 h 95685"/>
                <a:gd name="connsiteX322" fmla="*/ 1327931 w 1442561"/>
                <a:gd name="connsiteY322" fmla="*/ 94236 h 95685"/>
                <a:gd name="connsiteX323" fmla="*/ 1308064 w 1442561"/>
                <a:gd name="connsiteY323" fmla="*/ 94236 h 95685"/>
                <a:gd name="connsiteX324" fmla="*/ 1308064 w 1442561"/>
                <a:gd name="connsiteY324" fmla="*/ 51366 h 95685"/>
                <a:gd name="connsiteX325" fmla="*/ 1375636 w 1442561"/>
                <a:gd name="connsiteY325" fmla="*/ 12547 h 95685"/>
                <a:gd name="connsiteX326" fmla="*/ 1364919 w 1442561"/>
                <a:gd name="connsiteY326" fmla="*/ 22481 h 95685"/>
                <a:gd name="connsiteX327" fmla="*/ 1354594 w 1442561"/>
                <a:gd name="connsiteY327" fmla="*/ 12547 h 95685"/>
                <a:gd name="connsiteX328" fmla="*/ 1365180 w 1442561"/>
                <a:gd name="connsiteY328" fmla="*/ 2608 h 95685"/>
                <a:gd name="connsiteX329" fmla="*/ 1375636 w 1442561"/>
                <a:gd name="connsiteY329" fmla="*/ 12547 h 95685"/>
                <a:gd name="connsiteX330" fmla="*/ 1355116 w 1442561"/>
                <a:gd name="connsiteY330" fmla="*/ 94247 h 95685"/>
                <a:gd name="connsiteX331" fmla="*/ 1355116 w 1442561"/>
                <a:gd name="connsiteY331" fmla="*/ 30323 h 95685"/>
                <a:gd name="connsiteX332" fmla="*/ 1374983 w 1442561"/>
                <a:gd name="connsiteY332" fmla="*/ 30323 h 95685"/>
                <a:gd name="connsiteX333" fmla="*/ 1374983 w 1442561"/>
                <a:gd name="connsiteY333" fmla="*/ 94247 h 95685"/>
                <a:gd name="connsiteX334" fmla="*/ 1355116 w 1442561"/>
                <a:gd name="connsiteY334" fmla="*/ 94247 h 95685"/>
                <a:gd name="connsiteX335" fmla="*/ 1441516 w 1442561"/>
                <a:gd name="connsiteY335" fmla="*/ 78819 h 95685"/>
                <a:gd name="connsiteX336" fmla="*/ 1442561 w 1442561"/>
                <a:gd name="connsiteY336" fmla="*/ 94247 h 95685"/>
                <a:gd name="connsiteX337" fmla="*/ 1424655 w 1442561"/>
                <a:gd name="connsiteY337" fmla="*/ 94247 h 95685"/>
                <a:gd name="connsiteX338" fmla="*/ 1423479 w 1442561"/>
                <a:gd name="connsiteY338" fmla="*/ 87843 h 95685"/>
                <a:gd name="connsiteX339" fmla="*/ 1423087 w 1442561"/>
                <a:gd name="connsiteY339" fmla="*/ 87843 h 95685"/>
                <a:gd name="connsiteX340" fmla="*/ 1404789 w 1442561"/>
                <a:gd name="connsiteY340" fmla="*/ 95685 h 95685"/>
                <a:gd name="connsiteX341" fmla="*/ 1384132 w 1442561"/>
                <a:gd name="connsiteY341" fmla="*/ 76074 h 95685"/>
                <a:gd name="connsiteX342" fmla="*/ 1421649 w 1442561"/>
                <a:gd name="connsiteY342" fmla="*/ 51633 h 95685"/>
                <a:gd name="connsiteX343" fmla="*/ 1421649 w 1442561"/>
                <a:gd name="connsiteY343" fmla="*/ 50843 h 95685"/>
                <a:gd name="connsiteX344" fmla="*/ 1410017 w 1442561"/>
                <a:gd name="connsiteY344" fmla="*/ 42478 h 95685"/>
                <a:gd name="connsiteX345" fmla="*/ 1392366 w 1442561"/>
                <a:gd name="connsiteY345" fmla="*/ 47314 h 95685"/>
                <a:gd name="connsiteX346" fmla="*/ 1388707 w 1442561"/>
                <a:gd name="connsiteY346" fmla="*/ 34505 h 95685"/>
                <a:gd name="connsiteX347" fmla="*/ 1413546 w 1442561"/>
                <a:gd name="connsiteY347" fmla="*/ 28754 h 95685"/>
                <a:gd name="connsiteX348" fmla="*/ 1441522 w 1442561"/>
                <a:gd name="connsiteY348" fmla="*/ 56463 h 95685"/>
                <a:gd name="connsiteX349" fmla="*/ 1441522 w 1442561"/>
                <a:gd name="connsiteY349" fmla="*/ 78819 h 95685"/>
                <a:gd name="connsiteX350" fmla="*/ 1422297 w 1442561"/>
                <a:gd name="connsiteY350" fmla="*/ 64049 h 95685"/>
                <a:gd name="connsiteX351" fmla="*/ 1403737 w 1442561"/>
                <a:gd name="connsiteY351" fmla="*/ 74113 h 95685"/>
                <a:gd name="connsiteX352" fmla="*/ 1411573 w 1442561"/>
                <a:gd name="connsiteY352" fmla="*/ 81694 h 95685"/>
                <a:gd name="connsiteX353" fmla="*/ 1421899 w 1442561"/>
                <a:gd name="connsiteY353" fmla="*/ 74375 h 95685"/>
                <a:gd name="connsiteX354" fmla="*/ 1422291 w 1442561"/>
                <a:gd name="connsiteY354" fmla="*/ 70977 h 95685"/>
                <a:gd name="connsiteX355" fmla="*/ 1422291 w 1442561"/>
                <a:gd name="connsiteY355" fmla="*/ 64049 h 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442561" h="95685">
                  <a:moveTo>
                    <a:pt x="0" y="7313"/>
                  </a:moveTo>
                  <a:cubicBezTo>
                    <a:pt x="6143" y="6268"/>
                    <a:pt x="14769" y="5484"/>
                    <a:pt x="26930" y="5484"/>
                  </a:cubicBezTo>
                  <a:cubicBezTo>
                    <a:pt x="39216" y="5484"/>
                    <a:pt x="47973" y="7836"/>
                    <a:pt x="53861" y="12541"/>
                  </a:cubicBezTo>
                  <a:cubicBezTo>
                    <a:pt x="59612" y="16985"/>
                    <a:pt x="63271" y="24299"/>
                    <a:pt x="63271" y="32937"/>
                  </a:cubicBezTo>
                  <a:cubicBezTo>
                    <a:pt x="63271" y="41563"/>
                    <a:pt x="60527" y="49013"/>
                    <a:pt x="55168" y="53849"/>
                  </a:cubicBezTo>
                  <a:cubicBezTo>
                    <a:pt x="48371" y="60123"/>
                    <a:pt x="38307" y="63129"/>
                    <a:pt x="26538" y="63129"/>
                  </a:cubicBezTo>
                  <a:cubicBezTo>
                    <a:pt x="23924" y="63129"/>
                    <a:pt x="21572" y="63004"/>
                    <a:pt x="19742" y="62606"/>
                  </a:cubicBezTo>
                  <a:lnTo>
                    <a:pt x="19742" y="94241"/>
                  </a:lnTo>
                  <a:lnTo>
                    <a:pt x="0" y="94241"/>
                  </a:lnTo>
                  <a:lnTo>
                    <a:pt x="0" y="7313"/>
                  </a:lnTo>
                  <a:close/>
                  <a:moveTo>
                    <a:pt x="19742" y="47314"/>
                  </a:moveTo>
                  <a:cubicBezTo>
                    <a:pt x="21441" y="47706"/>
                    <a:pt x="23402" y="47837"/>
                    <a:pt x="26408" y="47837"/>
                  </a:cubicBezTo>
                  <a:cubicBezTo>
                    <a:pt x="36994" y="47837"/>
                    <a:pt x="43530" y="42478"/>
                    <a:pt x="43530" y="33590"/>
                  </a:cubicBezTo>
                  <a:cubicBezTo>
                    <a:pt x="43530" y="25487"/>
                    <a:pt x="37909" y="20651"/>
                    <a:pt x="27845" y="20651"/>
                  </a:cubicBezTo>
                  <a:cubicBezTo>
                    <a:pt x="23924" y="20651"/>
                    <a:pt x="21174" y="20912"/>
                    <a:pt x="19742" y="21298"/>
                  </a:cubicBezTo>
                  <a:lnTo>
                    <a:pt x="19742" y="47314"/>
                  </a:lnTo>
                  <a:close/>
                  <a:moveTo>
                    <a:pt x="72670" y="1438"/>
                  </a:moveTo>
                  <a:lnTo>
                    <a:pt x="92542" y="1438"/>
                  </a:lnTo>
                  <a:lnTo>
                    <a:pt x="92542" y="94247"/>
                  </a:lnTo>
                  <a:lnTo>
                    <a:pt x="72670" y="94247"/>
                  </a:lnTo>
                  <a:lnTo>
                    <a:pt x="72670" y="1438"/>
                  </a:lnTo>
                  <a:close/>
                  <a:moveTo>
                    <a:pt x="159200" y="78819"/>
                  </a:moveTo>
                  <a:cubicBezTo>
                    <a:pt x="159200" y="84831"/>
                    <a:pt x="159461" y="90713"/>
                    <a:pt x="160246" y="94247"/>
                  </a:cubicBezTo>
                  <a:lnTo>
                    <a:pt x="142340" y="94247"/>
                  </a:lnTo>
                  <a:lnTo>
                    <a:pt x="141163" y="87843"/>
                  </a:lnTo>
                  <a:lnTo>
                    <a:pt x="140771" y="87843"/>
                  </a:lnTo>
                  <a:cubicBezTo>
                    <a:pt x="136589" y="92934"/>
                    <a:pt x="130054" y="95685"/>
                    <a:pt x="122467" y="95685"/>
                  </a:cubicBezTo>
                  <a:cubicBezTo>
                    <a:pt x="109528" y="95685"/>
                    <a:pt x="101810" y="86269"/>
                    <a:pt x="101810" y="76074"/>
                  </a:cubicBezTo>
                  <a:cubicBezTo>
                    <a:pt x="101810" y="59469"/>
                    <a:pt x="116710" y="51633"/>
                    <a:pt x="139328" y="51633"/>
                  </a:cubicBezTo>
                  <a:lnTo>
                    <a:pt x="139328" y="50843"/>
                  </a:lnTo>
                  <a:cubicBezTo>
                    <a:pt x="139328" y="47314"/>
                    <a:pt x="137498" y="42478"/>
                    <a:pt x="127695" y="42478"/>
                  </a:cubicBezTo>
                  <a:cubicBezTo>
                    <a:pt x="121154" y="42478"/>
                    <a:pt x="114227" y="44700"/>
                    <a:pt x="110045" y="47314"/>
                  </a:cubicBezTo>
                  <a:lnTo>
                    <a:pt x="106385" y="34505"/>
                  </a:lnTo>
                  <a:cubicBezTo>
                    <a:pt x="110835" y="32022"/>
                    <a:pt x="119592" y="28754"/>
                    <a:pt x="131224" y="28754"/>
                  </a:cubicBezTo>
                  <a:cubicBezTo>
                    <a:pt x="152528" y="28754"/>
                    <a:pt x="159200" y="41302"/>
                    <a:pt x="159200" y="56463"/>
                  </a:cubicBezTo>
                  <a:lnTo>
                    <a:pt x="159200" y="78819"/>
                  </a:lnTo>
                  <a:close/>
                  <a:moveTo>
                    <a:pt x="139981" y="64049"/>
                  </a:moveTo>
                  <a:cubicBezTo>
                    <a:pt x="129525" y="64049"/>
                    <a:pt x="121421" y="66533"/>
                    <a:pt x="121421" y="74113"/>
                  </a:cubicBezTo>
                  <a:cubicBezTo>
                    <a:pt x="121421" y="79211"/>
                    <a:pt x="124820" y="81694"/>
                    <a:pt x="129264" y="81694"/>
                  </a:cubicBezTo>
                  <a:cubicBezTo>
                    <a:pt x="134100" y="81694"/>
                    <a:pt x="138288" y="78421"/>
                    <a:pt x="139589" y="74375"/>
                  </a:cubicBezTo>
                  <a:cubicBezTo>
                    <a:pt x="139850" y="73329"/>
                    <a:pt x="139981" y="72153"/>
                    <a:pt x="139981" y="70977"/>
                  </a:cubicBezTo>
                  <a:lnTo>
                    <a:pt x="139981" y="64049"/>
                  </a:lnTo>
                  <a:close/>
                  <a:moveTo>
                    <a:pt x="172395" y="50718"/>
                  </a:moveTo>
                  <a:cubicBezTo>
                    <a:pt x="172395" y="42739"/>
                    <a:pt x="172134" y="36074"/>
                    <a:pt x="171872" y="30323"/>
                  </a:cubicBezTo>
                  <a:lnTo>
                    <a:pt x="189131" y="30323"/>
                  </a:lnTo>
                  <a:lnTo>
                    <a:pt x="190046" y="39210"/>
                  </a:lnTo>
                  <a:lnTo>
                    <a:pt x="190438" y="39210"/>
                  </a:lnTo>
                  <a:cubicBezTo>
                    <a:pt x="193052" y="35028"/>
                    <a:pt x="199462" y="28885"/>
                    <a:pt x="210179" y="28885"/>
                  </a:cubicBezTo>
                  <a:cubicBezTo>
                    <a:pt x="223250" y="28885"/>
                    <a:pt x="233058" y="37648"/>
                    <a:pt x="233058" y="56469"/>
                  </a:cubicBezTo>
                  <a:lnTo>
                    <a:pt x="233058" y="94247"/>
                  </a:lnTo>
                  <a:lnTo>
                    <a:pt x="213186" y="94247"/>
                  </a:lnTo>
                  <a:lnTo>
                    <a:pt x="213186" y="58821"/>
                  </a:lnTo>
                  <a:cubicBezTo>
                    <a:pt x="213186" y="50581"/>
                    <a:pt x="210310" y="44961"/>
                    <a:pt x="203122" y="44961"/>
                  </a:cubicBezTo>
                  <a:cubicBezTo>
                    <a:pt x="197632" y="44961"/>
                    <a:pt x="194365" y="48757"/>
                    <a:pt x="192927" y="52417"/>
                  </a:cubicBezTo>
                  <a:cubicBezTo>
                    <a:pt x="192404" y="53724"/>
                    <a:pt x="192273" y="55548"/>
                    <a:pt x="192273" y="57384"/>
                  </a:cubicBezTo>
                  <a:lnTo>
                    <a:pt x="192273" y="94247"/>
                  </a:lnTo>
                  <a:lnTo>
                    <a:pt x="172407" y="94247"/>
                  </a:lnTo>
                  <a:lnTo>
                    <a:pt x="172407" y="50718"/>
                  </a:lnTo>
                  <a:close/>
                  <a:moveTo>
                    <a:pt x="266892" y="12547"/>
                  </a:moveTo>
                  <a:cubicBezTo>
                    <a:pt x="266892" y="18037"/>
                    <a:pt x="262840" y="22481"/>
                    <a:pt x="256174" y="22481"/>
                  </a:cubicBezTo>
                  <a:cubicBezTo>
                    <a:pt x="249901" y="22481"/>
                    <a:pt x="245849" y="18037"/>
                    <a:pt x="245849" y="12547"/>
                  </a:cubicBezTo>
                  <a:cubicBezTo>
                    <a:pt x="245849" y="6927"/>
                    <a:pt x="250032" y="2608"/>
                    <a:pt x="256436" y="2608"/>
                  </a:cubicBezTo>
                  <a:cubicBezTo>
                    <a:pt x="262840" y="2608"/>
                    <a:pt x="266761" y="6921"/>
                    <a:pt x="266892" y="12547"/>
                  </a:cubicBezTo>
                  <a:close/>
                  <a:moveTo>
                    <a:pt x="246372" y="94247"/>
                  </a:moveTo>
                  <a:lnTo>
                    <a:pt x="246372" y="30323"/>
                  </a:lnTo>
                  <a:lnTo>
                    <a:pt x="266244" y="30323"/>
                  </a:lnTo>
                  <a:lnTo>
                    <a:pt x="266244" y="94247"/>
                  </a:lnTo>
                  <a:lnTo>
                    <a:pt x="246372" y="94247"/>
                  </a:lnTo>
                  <a:close/>
                  <a:moveTo>
                    <a:pt x="281923" y="94247"/>
                  </a:moveTo>
                  <a:lnTo>
                    <a:pt x="281923" y="44961"/>
                  </a:lnTo>
                  <a:lnTo>
                    <a:pt x="273427" y="44961"/>
                  </a:lnTo>
                  <a:lnTo>
                    <a:pt x="273427" y="30323"/>
                  </a:lnTo>
                  <a:lnTo>
                    <a:pt x="281923" y="30323"/>
                  </a:lnTo>
                  <a:lnTo>
                    <a:pt x="281923" y="27709"/>
                  </a:lnTo>
                  <a:cubicBezTo>
                    <a:pt x="281923" y="9933"/>
                    <a:pt x="295516" y="0"/>
                    <a:pt x="315257" y="0"/>
                  </a:cubicBezTo>
                  <a:cubicBezTo>
                    <a:pt x="322054" y="0"/>
                    <a:pt x="330157" y="1568"/>
                    <a:pt x="334078" y="3921"/>
                  </a:cubicBezTo>
                  <a:lnTo>
                    <a:pt x="330288" y="18952"/>
                  </a:lnTo>
                  <a:cubicBezTo>
                    <a:pt x="327151" y="17253"/>
                    <a:pt x="322054" y="15678"/>
                    <a:pt x="315780" y="15678"/>
                  </a:cubicBezTo>
                  <a:cubicBezTo>
                    <a:pt x="305324" y="15678"/>
                    <a:pt x="301664" y="21037"/>
                    <a:pt x="301664" y="28101"/>
                  </a:cubicBezTo>
                  <a:lnTo>
                    <a:pt x="301664" y="30323"/>
                  </a:lnTo>
                  <a:lnTo>
                    <a:pt x="340489" y="30323"/>
                  </a:lnTo>
                  <a:lnTo>
                    <a:pt x="340489" y="94247"/>
                  </a:lnTo>
                  <a:lnTo>
                    <a:pt x="320616" y="94247"/>
                  </a:lnTo>
                  <a:lnTo>
                    <a:pt x="320616" y="44961"/>
                  </a:lnTo>
                  <a:lnTo>
                    <a:pt x="301789" y="44961"/>
                  </a:lnTo>
                  <a:lnTo>
                    <a:pt x="301789" y="94247"/>
                  </a:lnTo>
                  <a:lnTo>
                    <a:pt x="281923" y="94247"/>
                  </a:lnTo>
                  <a:close/>
                  <a:moveTo>
                    <a:pt x="401782" y="92548"/>
                  </a:moveTo>
                  <a:cubicBezTo>
                    <a:pt x="398253" y="94247"/>
                    <a:pt x="391587" y="95554"/>
                    <a:pt x="384006" y="95554"/>
                  </a:cubicBezTo>
                  <a:cubicBezTo>
                    <a:pt x="363349" y="95554"/>
                    <a:pt x="350149" y="82870"/>
                    <a:pt x="350149" y="62873"/>
                  </a:cubicBezTo>
                  <a:cubicBezTo>
                    <a:pt x="350149" y="44183"/>
                    <a:pt x="362957" y="28885"/>
                    <a:pt x="386751" y="28885"/>
                  </a:cubicBezTo>
                  <a:cubicBezTo>
                    <a:pt x="391979" y="28885"/>
                    <a:pt x="397730" y="29800"/>
                    <a:pt x="401912" y="31368"/>
                  </a:cubicBezTo>
                  <a:lnTo>
                    <a:pt x="398775" y="46137"/>
                  </a:lnTo>
                  <a:cubicBezTo>
                    <a:pt x="396423" y="45092"/>
                    <a:pt x="392894" y="44177"/>
                    <a:pt x="387660" y="44177"/>
                  </a:cubicBezTo>
                  <a:cubicBezTo>
                    <a:pt x="377204" y="44177"/>
                    <a:pt x="370407" y="51633"/>
                    <a:pt x="370538" y="62089"/>
                  </a:cubicBezTo>
                  <a:cubicBezTo>
                    <a:pt x="370538" y="73721"/>
                    <a:pt x="378380" y="80001"/>
                    <a:pt x="388058" y="80001"/>
                  </a:cubicBezTo>
                  <a:cubicBezTo>
                    <a:pt x="392763" y="80001"/>
                    <a:pt x="396423" y="79217"/>
                    <a:pt x="399429" y="77904"/>
                  </a:cubicBezTo>
                  <a:lnTo>
                    <a:pt x="401782" y="92548"/>
                  </a:lnTo>
                  <a:close/>
                  <a:moveTo>
                    <a:pt x="463865" y="78819"/>
                  </a:moveTo>
                  <a:cubicBezTo>
                    <a:pt x="463865" y="84831"/>
                    <a:pt x="464126" y="90713"/>
                    <a:pt x="464910" y="94247"/>
                  </a:cubicBezTo>
                  <a:lnTo>
                    <a:pt x="446998" y="94247"/>
                  </a:lnTo>
                  <a:lnTo>
                    <a:pt x="445822" y="87843"/>
                  </a:lnTo>
                  <a:lnTo>
                    <a:pt x="445430" y="87843"/>
                  </a:lnTo>
                  <a:cubicBezTo>
                    <a:pt x="441247" y="92934"/>
                    <a:pt x="434712" y="95685"/>
                    <a:pt x="427132" y="95685"/>
                  </a:cubicBezTo>
                  <a:cubicBezTo>
                    <a:pt x="414186" y="95685"/>
                    <a:pt x="406481" y="86269"/>
                    <a:pt x="406481" y="76074"/>
                  </a:cubicBezTo>
                  <a:cubicBezTo>
                    <a:pt x="406481" y="59469"/>
                    <a:pt x="421381" y="51633"/>
                    <a:pt x="443998" y="51633"/>
                  </a:cubicBezTo>
                  <a:lnTo>
                    <a:pt x="443998" y="50843"/>
                  </a:lnTo>
                  <a:cubicBezTo>
                    <a:pt x="443998" y="47314"/>
                    <a:pt x="442168" y="42478"/>
                    <a:pt x="432366" y="42478"/>
                  </a:cubicBezTo>
                  <a:cubicBezTo>
                    <a:pt x="425831" y="42478"/>
                    <a:pt x="418903" y="44700"/>
                    <a:pt x="414721" y="47314"/>
                  </a:cubicBezTo>
                  <a:lnTo>
                    <a:pt x="411061" y="34505"/>
                  </a:lnTo>
                  <a:cubicBezTo>
                    <a:pt x="415505" y="32022"/>
                    <a:pt x="424262" y="28754"/>
                    <a:pt x="435901" y="28754"/>
                  </a:cubicBezTo>
                  <a:cubicBezTo>
                    <a:pt x="457211" y="28754"/>
                    <a:pt x="463871" y="41302"/>
                    <a:pt x="463871" y="56463"/>
                  </a:cubicBezTo>
                  <a:lnTo>
                    <a:pt x="463871" y="78819"/>
                  </a:lnTo>
                  <a:close/>
                  <a:moveTo>
                    <a:pt x="444652" y="64049"/>
                  </a:moveTo>
                  <a:cubicBezTo>
                    <a:pt x="434195" y="64049"/>
                    <a:pt x="426092" y="66533"/>
                    <a:pt x="426092" y="74113"/>
                  </a:cubicBezTo>
                  <a:cubicBezTo>
                    <a:pt x="426092" y="79211"/>
                    <a:pt x="429490" y="81694"/>
                    <a:pt x="433934" y="81694"/>
                  </a:cubicBezTo>
                  <a:cubicBezTo>
                    <a:pt x="438770" y="81694"/>
                    <a:pt x="442952" y="78421"/>
                    <a:pt x="444259" y="74375"/>
                  </a:cubicBezTo>
                  <a:cubicBezTo>
                    <a:pt x="444521" y="73329"/>
                    <a:pt x="444652" y="72153"/>
                    <a:pt x="444652" y="70977"/>
                  </a:cubicBezTo>
                  <a:lnTo>
                    <a:pt x="444652" y="64049"/>
                  </a:lnTo>
                  <a:close/>
                  <a:moveTo>
                    <a:pt x="525033" y="92548"/>
                  </a:moveTo>
                  <a:cubicBezTo>
                    <a:pt x="521504" y="94247"/>
                    <a:pt x="514838" y="95554"/>
                    <a:pt x="507257" y="95554"/>
                  </a:cubicBezTo>
                  <a:cubicBezTo>
                    <a:pt x="486601" y="95554"/>
                    <a:pt x="473400" y="82870"/>
                    <a:pt x="473400" y="62873"/>
                  </a:cubicBezTo>
                  <a:cubicBezTo>
                    <a:pt x="473400" y="44183"/>
                    <a:pt x="486215" y="28885"/>
                    <a:pt x="510002" y="28885"/>
                  </a:cubicBezTo>
                  <a:cubicBezTo>
                    <a:pt x="515230" y="28885"/>
                    <a:pt x="520981" y="29800"/>
                    <a:pt x="525164" y="31368"/>
                  </a:cubicBezTo>
                  <a:lnTo>
                    <a:pt x="522027" y="46137"/>
                  </a:lnTo>
                  <a:cubicBezTo>
                    <a:pt x="519674" y="45092"/>
                    <a:pt x="516145" y="44177"/>
                    <a:pt x="510911" y="44177"/>
                  </a:cubicBezTo>
                  <a:cubicBezTo>
                    <a:pt x="500455" y="44177"/>
                    <a:pt x="493659" y="51633"/>
                    <a:pt x="493789" y="62089"/>
                  </a:cubicBezTo>
                  <a:cubicBezTo>
                    <a:pt x="493789" y="73721"/>
                    <a:pt x="501631" y="80001"/>
                    <a:pt x="511309" y="80001"/>
                  </a:cubicBezTo>
                  <a:cubicBezTo>
                    <a:pt x="516014" y="80001"/>
                    <a:pt x="519674" y="79217"/>
                    <a:pt x="522680" y="77904"/>
                  </a:cubicBezTo>
                  <a:lnTo>
                    <a:pt x="525033" y="92548"/>
                  </a:lnTo>
                  <a:close/>
                  <a:moveTo>
                    <a:pt x="553912" y="12547"/>
                  </a:moveTo>
                  <a:cubicBezTo>
                    <a:pt x="553912" y="18037"/>
                    <a:pt x="549860" y="22481"/>
                    <a:pt x="543194" y="22481"/>
                  </a:cubicBezTo>
                  <a:cubicBezTo>
                    <a:pt x="536921" y="22481"/>
                    <a:pt x="532869" y="18037"/>
                    <a:pt x="532869" y="12547"/>
                  </a:cubicBezTo>
                  <a:cubicBezTo>
                    <a:pt x="532869" y="6927"/>
                    <a:pt x="537051" y="2608"/>
                    <a:pt x="543456" y="2608"/>
                  </a:cubicBezTo>
                  <a:cubicBezTo>
                    <a:pt x="549860" y="2608"/>
                    <a:pt x="553781" y="6921"/>
                    <a:pt x="553912" y="12547"/>
                  </a:cubicBezTo>
                  <a:close/>
                  <a:moveTo>
                    <a:pt x="533392" y="94247"/>
                  </a:moveTo>
                  <a:lnTo>
                    <a:pt x="533392" y="30323"/>
                  </a:lnTo>
                  <a:lnTo>
                    <a:pt x="553258" y="30323"/>
                  </a:lnTo>
                  <a:lnTo>
                    <a:pt x="553258" y="94247"/>
                  </a:lnTo>
                  <a:lnTo>
                    <a:pt x="533392" y="94247"/>
                  </a:lnTo>
                  <a:close/>
                  <a:moveTo>
                    <a:pt x="629724" y="61566"/>
                  </a:moveTo>
                  <a:cubicBezTo>
                    <a:pt x="629724" y="84968"/>
                    <a:pt x="613126" y="95685"/>
                    <a:pt x="595998" y="95685"/>
                  </a:cubicBezTo>
                  <a:cubicBezTo>
                    <a:pt x="577307" y="95685"/>
                    <a:pt x="562924" y="83399"/>
                    <a:pt x="562924" y="62742"/>
                  </a:cubicBezTo>
                  <a:cubicBezTo>
                    <a:pt x="562924" y="41955"/>
                    <a:pt x="576523" y="28754"/>
                    <a:pt x="597174" y="28754"/>
                  </a:cubicBezTo>
                  <a:cubicBezTo>
                    <a:pt x="616654" y="28754"/>
                    <a:pt x="629724" y="42216"/>
                    <a:pt x="629724" y="61566"/>
                  </a:cubicBezTo>
                  <a:close/>
                  <a:moveTo>
                    <a:pt x="583450" y="62220"/>
                  </a:moveTo>
                  <a:cubicBezTo>
                    <a:pt x="583450" y="73199"/>
                    <a:pt x="588025" y="81433"/>
                    <a:pt x="596520" y="81433"/>
                  </a:cubicBezTo>
                  <a:cubicBezTo>
                    <a:pt x="604363" y="81433"/>
                    <a:pt x="609198" y="73715"/>
                    <a:pt x="609198" y="62083"/>
                  </a:cubicBezTo>
                  <a:cubicBezTo>
                    <a:pt x="609198" y="52673"/>
                    <a:pt x="605539" y="42995"/>
                    <a:pt x="596520" y="42995"/>
                  </a:cubicBezTo>
                  <a:cubicBezTo>
                    <a:pt x="587116" y="43001"/>
                    <a:pt x="583450" y="52803"/>
                    <a:pt x="583450" y="62220"/>
                  </a:cubicBezTo>
                  <a:close/>
                  <a:moveTo>
                    <a:pt x="617047" y="2477"/>
                  </a:moveTo>
                  <a:lnTo>
                    <a:pt x="601095" y="22350"/>
                  </a:lnTo>
                  <a:lnTo>
                    <a:pt x="587502" y="22350"/>
                  </a:lnTo>
                  <a:lnTo>
                    <a:pt x="598742" y="2477"/>
                  </a:lnTo>
                  <a:lnTo>
                    <a:pt x="617047" y="2477"/>
                  </a:lnTo>
                  <a:close/>
                  <a:moveTo>
                    <a:pt x="639390" y="50718"/>
                  </a:moveTo>
                  <a:cubicBezTo>
                    <a:pt x="639390" y="42739"/>
                    <a:pt x="639129" y="36074"/>
                    <a:pt x="638868" y="30323"/>
                  </a:cubicBezTo>
                  <a:lnTo>
                    <a:pt x="656120" y="30323"/>
                  </a:lnTo>
                  <a:lnTo>
                    <a:pt x="657035" y="39210"/>
                  </a:lnTo>
                  <a:lnTo>
                    <a:pt x="657427" y="39210"/>
                  </a:lnTo>
                  <a:cubicBezTo>
                    <a:pt x="660041" y="35028"/>
                    <a:pt x="666446" y="28885"/>
                    <a:pt x="677163" y="28885"/>
                  </a:cubicBezTo>
                  <a:cubicBezTo>
                    <a:pt x="690233" y="28885"/>
                    <a:pt x="700036" y="37648"/>
                    <a:pt x="700036" y="56469"/>
                  </a:cubicBezTo>
                  <a:lnTo>
                    <a:pt x="700036" y="94247"/>
                  </a:lnTo>
                  <a:lnTo>
                    <a:pt x="680163" y="94247"/>
                  </a:lnTo>
                  <a:lnTo>
                    <a:pt x="680163" y="58821"/>
                  </a:lnTo>
                  <a:cubicBezTo>
                    <a:pt x="680163" y="50581"/>
                    <a:pt x="677288" y="44961"/>
                    <a:pt x="670099" y="44961"/>
                  </a:cubicBezTo>
                  <a:cubicBezTo>
                    <a:pt x="664610" y="44961"/>
                    <a:pt x="661336" y="48757"/>
                    <a:pt x="659905" y="52417"/>
                  </a:cubicBezTo>
                  <a:cubicBezTo>
                    <a:pt x="659382" y="53724"/>
                    <a:pt x="659251" y="55548"/>
                    <a:pt x="659251" y="57384"/>
                  </a:cubicBezTo>
                  <a:lnTo>
                    <a:pt x="659251" y="94247"/>
                  </a:lnTo>
                  <a:lnTo>
                    <a:pt x="639384" y="94247"/>
                  </a:lnTo>
                  <a:lnTo>
                    <a:pt x="639384" y="50718"/>
                  </a:lnTo>
                  <a:close/>
                  <a:moveTo>
                    <a:pt x="757675" y="6143"/>
                  </a:moveTo>
                  <a:lnTo>
                    <a:pt x="757675" y="56730"/>
                  </a:lnTo>
                  <a:cubicBezTo>
                    <a:pt x="757675" y="72022"/>
                    <a:pt x="763557" y="79740"/>
                    <a:pt x="773627" y="79740"/>
                  </a:cubicBezTo>
                  <a:cubicBezTo>
                    <a:pt x="784089" y="79740"/>
                    <a:pt x="789834" y="72420"/>
                    <a:pt x="789834" y="56730"/>
                  </a:cubicBezTo>
                  <a:lnTo>
                    <a:pt x="789834" y="6143"/>
                  </a:lnTo>
                  <a:lnTo>
                    <a:pt x="809706" y="6143"/>
                  </a:lnTo>
                  <a:lnTo>
                    <a:pt x="809706" y="55548"/>
                  </a:lnTo>
                  <a:cubicBezTo>
                    <a:pt x="809706" y="82740"/>
                    <a:pt x="795982" y="95685"/>
                    <a:pt x="772967" y="95685"/>
                  </a:cubicBezTo>
                  <a:cubicBezTo>
                    <a:pt x="750748" y="95685"/>
                    <a:pt x="737809" y="83263"/>
                    <a:pt x="737809" y="55287"/>
                  </a:cubicBezTo>
                  <a:lnTo>
                    <a:pt x="737809" y="6137"/>
                  </a:lnTo>
                  <a:lnTo>
                    <a:pt x="757675" y="6137"/>
                  </a:lnTo>
                  <a:close/>
                  <a:moveTo>
                    <a:pt x="823673" y="50718"/>
                  </a:moveTo>
                  <a:cubicBezTo>
                    <a:pt x="823673" y="42739"/>
                    <a:pt x="823412" y="36074"/>
                    <a:pt x="823150" y="30323"/>
                  </a:cubicBezTo>
                  <a:lnTo>
                    <a:pt x="840403" y="30323"/>
                  </a:lnTo>
                  <a:lnTo>
                    <a:pt x="841318" y="39210"/>
                  </a:lnTo>
                  <a:lnTo>
                    <a:pt x="841710" y="39210"/>
                  </a:lnTo>
                  <a:cubicBezTo>
                    <a:pt x="844324" y="35028"/>
                    <a:pt x="850728" y="28885"/>
                    <a:pt x="861446" y="28885"/>
                  </a:cubicBezTo>
                  <a:cubicBezTo>
                    <a:pt x="874516" y="28885"/>
                    <a:pt x="884325" y="37648"/>
                    <a:pt x="884325" y="56469"/>
                  </a:cubicBezTo>
                  <a:lnTo>
                    <a:pt x="884325" y="94247"/>
                  </a:lnTo>
                  <a:lnTo>
                    <a:pt x="864452" y="94247"/>
                  </a:lnTo>
                  <a:lnTo>
                    <a:pt x="864452" y="58821"/>
                  </a:lnTo>
                  <a:cubicBezTo>
                    <a:pt x="864452" y="50581"/>
                    <a:pt x="861583" y="44961"/>
                    <a:pt x="854388" y="44961"/>
                  </a:cubicBezTo>
                  <a:cubicBezTo>
                    <a:pt x="848898" y="44961"/>
                    <a:pt x="845631" y="48757"/>
                    <a:pt x="844193" y="52417"/>
                  </a:cubicBezTo>
                  <a:cubicBezTo>
                    <a:pt x="843671" y="53724"/>
                    <a:pt x="843540" y="55548"/>
                    <a:pt x="843540" y="57384"/>
                  </a:cubicBezTo>
                  <a:lnTo>
                    <a:pt x="843540" y="94247"/>
                  </a:lnTo>
                  <a:lnTo>
                    <a:pt x="823667" y="94247"/>
                  </a:lnTo>
                  <a:lnTo>
                    <a:pt x="823667" y="50718"/>
                  </a:lnTo>
                  <a:close/>
                  <a:moveTo>
                    <a:pt x="918182" y="12547"/>
                  </a:moveTo>
                  <a:cubicBezTo>
                    <a:pt x="918182" y="18037"/>
                    <a:pt x="914124" y="22481"/>
                    <a:pt x="907459" y="22481"/>
                  </a:cubicBezTo>
                  <a:cubicBezTo>
                    <a:pt x="901185" y="22481"/>
                    <a:pt x="897133" y="18037"/>
                    <a:pt x="897133" y="12547"/>
                  </a:cubicBezTo>
                  <a:cubicBezTo>
                    <a:pt x="897133" y="6927"/>
                    <a:pt x="901316" y="2608"/>
                    <a:pt x="907720" y="2608"/>
                  </a:cubicBezTo>
                  <a:cubicBezTo>
                    <a:pt x="914124" y="2608"/>
                    <a:pt x="918045" y="6921"/>
                    <a:pt x="918182" y="12547"/>
                  </a:cubicBezTo>
                  <a:close/>
                  <a:moveTo>
                    <a:pt x="897650" y="94247"/>
                  </a:moveTo>
                  <a:lnTo>
                    <a:pt x="897650" y="30323"/>
                  </a:lnTo>
                  <a:lnTo>
                    <a:pt x="917523" y="30323"/>
                  </a:lnTo>
                  <a:lnTo>
                    <a:pt x="917523" y="94247"/>
                  </a:lnTo>
                  <a:lnTo>
                    <a:pt x="897650" y="94247"/>
                  </a:lnTo>
                  <a:close/>
                  <a:moveTo>
                    <a:pt x="945623" y="30323"/>
                  </a:moveTo>
                  <a:lnTo>
                    <a:pt x="954256" y="59998"/>
                  </a:lnTo>
                  <a:cubicBezTo>
                    <a:pt x="955824" y="65487"/>
                    <a:pt x="956864" y="70454"/>
                    <a:pt x="957909" y="75551"/>
                  </a:cubicBezTo>
                  <a:lnTo>
                    <a:pt x="958301" y="75551"/>
                  </a:lnTo>
                  <a:cubicBezTo>
                    <a:pt x="959347" y="70317"/>
                    <a:pt x="960399" y="65487"/>
                    <a:pt x="961830" y="59998"/>
                  </a:cubicBezTo>
                  <a:lnTo>
                    <a:pt x="970071" y="30323"/>
                  </a:lnTo>
                  <a:lnTo>
                    <a:pt x="990983" y="30323"/>
                  </a:lnTo>
                  <a:lnTo>
                    <a:pt x="967189" y="94247"/>
                  </a:lnTo>
                  <a:lnTo>
                    <a:pt x="947317" y="94247"/>
                  </a:lnTo>
                  <a:lnTo>
                    <a:pt x="924052" y="30323"/>
                  </a:lnTo>
                  <a:lnTo>
                    <a:pt x="945623" y="30323"/>
                  </a:lnTo>
                  <a:close/>
                  <a:moveTo>
                    <a:pt x="1010843" y="68624"/>
                  </a:moveTo>
                  <a:cubicBezTo>
                    <a:pt x="1011366" y="76858"/>
                    <a:pt x="1019606" y="80779"/>
                    <a:pt x="1028880" y="80779"/>
                  </a:cubicBezTo>
                  <a:cubicBezTo>
                    <a:pt x="1035682" y="80779"/>
                    <a:pt x="1041166" y="79864"/>
                    <a:pt x="1046531" y="78035"/>
                  </a:cubicBezTo>
                  <a:lnTo>
                    <a:pt x="1049145" y="91503"/>
                  </a:lnTo>
                  <a:cubicBezTo>
                    <a:pt x="1042610" y="94247"/>
                    <a:pt x="1034637" y="95554"/>
                    <a:pt x="1026005" y="95554"/>
                  </a:cubicBezTo>
                  <a:cubicBezTo>
                    <a:pt x="1004302" y="95554"/>
                    <a:pt x="991886" y="83007"/>
                    <a:pt x="991886" y="63004"/>
                  </a:cubicBezTo>
                  <a:cubicBezTo>
                    <a:pt x="991886" y="46791"/>
                    <a:pt x="1001950" y="28885"/>
                    <a:pt x="1024175" y="28885"/>
                  </a:cubicBezTo>
                  <a:cubicBezTo>
                    <a:pt x="1044832" y="28885"/>
                    <a:pt x="1052674" y="44961"/>
                    <a:pt x="1052674" y="60782"/>
                  </a:cubicBezTo>
                  <a:cubicBezTo>
                    <a:pt x="1052674" y="64180"/>
                    <a:pt x="1052282" y="67186"/>
                    <a:pt x="1052020" y="68624"/>
                  </a:cubicBezTo>
                  <a:lnTo>
                    <a:pt x="1010843" y="68624"/>
                  </a:lnTo>
                  <a:close/>
                  <a:moveTo>
                    <a:pt x="1034245" y="55025"/>
                  </a:moveTo>
                  <a:cubicBezTo>
                    <a:pt x="1034245" y="50195"/>
                    <a:pt x="1032154" y="42086"/>
                    <a:pt x="1022999" y="42086"/>
                  </a:cubicBezTo>
                  <a:cubicBezTo>
                    <a:pt x="1014634" y="42086"/>
                    <a:pt x="1011241" y="49797"/>
                    <a:pt x="1010713" y="55025"/>
                  </a:cubicBezTo>
                  <a:lnTo>
                    <a:pt x="1034245" y="55025"/>
                  </a:lnTo>
                  <a:close/>
                  <a:moveTo>
                    <a:pt x="1061948" y="51366"/>
                  </a:moveTo>
                  <a:cubicBezTo>
                    <a:pt x="1061948" y="41955"/>
                    <a:pt x="1061817" y="35812"/>
                    <a:pt x="1061425" y="30323"/>
                  </a:cubicBezTo>
                  <a:lnTo>
                    <a:pt x="1078416" y="30323"/>
                  </a:lnTo>
                  <a:lnTo>
                    <a:pt x="1079200" y="42086"/>
                  </a:lnTo>
                  <a:lnTo>
                    <a:pt x="1079723" y="42086"/>
                  </a:lnTo>
                  <a:cubicBezTo>
                    <a:pt x="1082990" y="32669"/>
                    <a:pt x="1090708" y="28754"/>
                    <a:pt x="1096975" y="28754"/>
                  </a:cubicBezTo>
                  <a:cubicBezTo>
                    <a:pt x="1098811" y="28754"/>
                    <a:pt x="1099720" y="28879"/>
                    <a:pt x="1101158" y="29140"/>
                  </a:cubicBezTo>
                  <a:lnTo>
                    <a:pt x="1101158" y="47831"/>
                  </a:lnTo>
                  <a:cubicBezTo>
                    <a:pt x="1099590" y="47569"/>
                    <a:pt x="1098027" y="47308"/>
                    <a:pt x="1095805" y="47308"/>
                  </a:cubicBezTo>
                  <a:cubicBezTo>
                    <a:pt x="1088480" y="47308"/>
                    <a:pt x="1083519" y="51229"/>
                    <a:pt x="1082206" y="57372"/>
                  </a:cubicBezTo>
                  <a:cubicBezTo>
                    <a:pt x="1081945" y="58679"/>
                    <a:pt x="1081820" y="60247"/>
                    <a:pt x="1081820" y="61816"/>
                  </a:cubicBezTo>
                  <a:lnTo>
                    <a:pt x="1081820" y="94236"/>
                  </a:lnTo>
                  <a:lnTo>
                    <a:pt x="1061948" y="94236"/>
                  </a:lnTo>
                  <a:lnTo>
                    <a:pt x="1061948" y="51366"/>
                  </a:lnTo>
                  <a:close/>
                  <a:moveTo>
                    <a:pt x="1108869" y="76989"/>
                  </a:moveTo>
                  <a:cubicBezTo>
                    <a:pt x="1112529" y="79211"/>
                    <a:pt x="1120110" y="81694"/>
                    <a:pt x="1125991" y="81694"/>
                  </a:cubicBezTo>
                  <a:cubicBezTo>
                    <a:pt x="1132009" y="81694"/>
                    <a:pt x="1134493" y="79734"/>
                    <a:pt x="1134493" y="76460"/>
                  </a:cubicBezTo>
                  <a:cubicBezTo>
                    <a:pt x="1134493" y="73068"/>
                    <a:pt x="1132532" y="71493"/>
                    <a:pt x="1125213" y="69010"/>
                  </a:cubicBezTo>
                  <a:cubicBezTo>
                    <a:pt x="1111881" y="64566"/>
                    <a:pt x="1106778" y="57378"/>
                    <a:pt x="1106915" y="49797"/>
                  </a:cubicBezTo>
                  <a:cubicBezTo>
                    <a:pt x="1106915" y="37773"/>
                    <a:pt x="1117109" y="28754"/>
                    <a:pt x="1132924" y="28754"/>
                  </a:cubicBezTo>
                  <a:cubicBezTo>
                    <a:pt x="1140380" y="28754"/>
                    <a:pt x="1146915" y="30584"/>
                    <a:pt x="1150836" y="32545"/>
                  </a:cubicBezTo>
                  <a:lnTo>
                    <a:pt x="1147438" y="46274"/>
                  </a:lnTo>
                  <a:cubicBezTo>
                    <a:pt x="1144568" y="44700"/>
                    <a:pt x="1138942" y="42615"/>
                    <a:pt x="1133584" y="42615"/>
                  </a:cubicBezTo>
                  <a:cubicBezTo>
                    <a:pt x="1128748" y="42615"/>
                    <a:pt x="1126003" y="44575"/>
                    <a:pt x="1126003" y="47712"/>
                  </a:cubicBezTo>
                  <a:cubicBezTo>
                    <a:pt x="1126003" y="50843"/>
                    <a:pt x="1128486" y="52417"/>
                    <a:pt x="1136328" y="55162"/>
                  </a:cubicBezTo>
                  <a:cubicBezTo>
                    <a:pt x="1148490" y="59344"/>
                    <a:pt x="1153456" y="65618"/>
                    <a:pt x="1153581" y="74898"/>
                  </a:cubicBezTo>
                  <a:cubicBezTo>
                    <a:pt x="1153581" y="86922"/>
                    <a:pt x="1144301" y="95685"/>
                    <a:pt x="1125997" y="95685"/>
                  </a:cubicBezTo>
                  <a:cubicBezTo>
                    <a:pt x="1117632" y="95685"/>
                    <a:pt x="1110182" y="93725"/>
                    <a:pt x="1105340" y="91105"/>
                  </a:cubicBezTo>
                  <a:lnTo>
                    <a:pt x="1108869" y="76989"/>
                  </a:lnTo>
                  <a:close/>
                  <a:moveTo>
                    <a:pt x="1183630" y="12547"/>
                  </a:moveTo>
                  <a:cubicBezTo>
                    <a:pt x="1183630" y="18037"/>
                    <a:pt x="1179579" y="22481"/>
                    <a:pt x="1172913" y="22481"/>
                  </a:cubicBezTo>
                  <a:cubicBezTo>
                    <a:pt x="1166633" y="22481"/>
                    <a:pt x="1162588" y="18037"/>
                    <a:pt x="1162588" y="12547"/>
                  </a:cubicBezTo>
                  <a:cubicBezTo>
                    <a:pt x="1162588" y="6927"/>
                    <a:pt x="1166770" y="2608"/>
                    <a:pt x="1173174" y="2608"/>
                  </a:cubicBezTo>
                  <a:cubicBezTo>
                    <a:pt x="1179585" y="2608"/>
                    <a:pt x="1183506" y="6921"/>
                    <a:pt x="1183630" y="12547"/>
                  </a:cubicBezTo>
                  <a:close/>
                  <a:moveTo>
                    <a:pt x="1163110" y="94247"/>
                  </a:moveTo>
                  <a:lnTo>
                    <a:pt x="1163110" y="30323"/>
                  </a:lnTo>
                  <a:lnTo>
                    <a:pt x="1182983" y="30323"/>
                  </a:lnTo>
                  <a:lnTo>
                    <a:pt x="1182983" y="94247"/>
                  </a:lnTo>
                  <a:lnTo>
                    <a:pt x="1163110" y="94247"/>
                  </a:lnTo>
                  <a:close/>
                  <a:moveTo>
                    <a:pt x="1218528" y="13070"/>
                  </a:moveTo>
                  <a:lnTo>
                    <a:pt x="1218528" y="30323"/>
                  </a:lnTo>
                  <a:lnTo>
                    <a:pt x="1232774" y="30323"/>
                  </a:lnTo>
                  <a:lnTo>
                    <a:pt x="1232774" y="44961"/>
                  </a:lnTo>
                  <a:lnTo>
                    <a:pt x="1218528" y="44961"/>
                  </a:lnTo>
                  <a:lnTo>
                    <a:pt x="1218528" y="68095"/>
                  </a:lnTo>
                  <a:cubicBezTo>
                    <a:pt x="1218528" y="75813"/>
                    <a:pt x="1220488" y="79341"/>
                    <a:pt x="1226370" y="79341"/>
                  </a:cubicBezTo>
                  <a:cubicBezTo>
                    <a:pt x="1229114" y="79341"/>
                    <a:pt x="1230427" y="79217"/>
                    <a:pt x="1232251" y="78819"/>
                  </a:cubicBezTo>
                  <a:lnTo>
                    <a:pt x="1232388" y="93849"/>
                  </a:lnTo>
                  <a:cubicBezTo>
                    <a:pt x="1229905" y="94764"/>
                    <a:pt x="1225069" y="95548"/>
                    <a:pt x="1219579" y="95548"/>
                  </a:cubicBezTo>
                  <a:cubicBezTo>
                    <a:pt x="1213175" y="95548"/>
                    <a:pt x="1207816" y="93327"/>
                    <a:pt x="1204549" y="90059"/>
                  </a:cubicBezTo>
                  <a:cubicBezTo>
                    <a:pt x="1200889" y="86263"/>
                    <a:pt x="1199053" y="80120"/>
                    <a:pt x="1199053" y="71107"/>
                  </a:cubicBezTo>
                  <a:lnTo>
                    <a:pt x="1199053" y="44961"/>
                  </a:lnTo>
                  <a:lnTo>
                    <a:pt x="1190557" y="44961"/>
                  </a:lnTo>
                  <a:lnTo>
                    <a:pt x="1190557" y="30323"/>
                  </a:lnTo>
                  <a:lnTo>
                    <a:pt x="1199053" y="30323"/>
                  </a:lnTo>
                  <a:lnTo>
                    <a:pt x="1199053" y="18429"/>
                  </a:lnTo>
                  <a:lnTo>
                    <a:pt x="1218528" y="13070"/>
                  </a:lnTo>
                  <a:close/>
                  <a:moveTo>
                    <a:pt x="1294869" y="78819"/>
                  </a:moveTo>
                  <a:cubicBezTo>
                    <a:pt x="1294869" y="84831"/>
                    <a:pt x="1295130" y="90713"/>
                    <a:pt x="1295915" y="94247"/>
                  </a:cubicBezTo>
                  <a:lnTo>
                    <a:pt x="1278003" y="94247"/>
                  </a:lnTo>
                  <a:lnTo>
                    <a:pt x="1276826" y="87843"/>
                  </a:lnTo>
                  <a:lnTo>
                    <a:pt x="1276440" y="87843"/>
                  </a:lnTo>
                  <a:cubicBezTo>
                    <a:pt x="1272258" y="92934"/>
                    <a:pt x="1265717" y="95685"/>
                    <a:pt x="1258136" y="95685"/>
                  </a:cubicBezTo>
                  <a:cubicBezTo>
                    <a:pt x="1245197" y="95685"/>
                    <a:pt x="1237479" y="86269"/>
                    <a:pt x="1237479" y="76074"/>
                  </a:cubicBezTo>
                  <a:cubicBezTo>
                    <a:pt x="1237479" y="59469"/>
                    <a:pt x="1252385" y="51633"/>
                    <a:pt x="1274996" y="51633"/>
                  </a:cubicBezTo>
                  <a:lnTo>
                    <a:pt x="1274996" y="50843"/>
                  </a:lnTo>
                  <a:cubicBezTo>
                    <a:pt x="1274996" y="47314"/>
                    <a:pt x="1273161" y="42478"/>
                    <a:pt x="1263364" y="42478"/>
                  </a:cubicBezTo>
                  <a:cubicBezTo>
                    <a:pt x="1256823" y="42478"/>
                    <a:pt x="1249896" y="44700"/>
                    <a:pt x="1245714" y="47314"/>
                  </a:cubicBezTo>
                  <a:lnTo>
                    <a:pt x="1242054" y="34505"/>
                  </a:lnTo>
                  <a:cubicBezTo>
                    <a:pt x="1246498" y="32022"/>
                    <a:pt x="1255261" y="28754"/>
                    <a:pt x="1266893" y="28754"/>
                  </a:cubicBezTo>
                  <a:cubicBezTo>
                    <a:pt x="1288197" y="28754"/>
                    <a:pt x="1294869" y="41302"/>
                    <a:pt x="1294869" y="56463"/>
                  </a:cubicBezTo>
                  <a:lnTo>
                    <a:pt x="1294869" y="78819"/>
                  </a:lnTo>
                  <a:close/>
                  <a:moveTo>
                    <a:pt x="1275644" y="64049"/>
                  </a:moveTo>
                  <a:cubicBezTo>
                    <a:pt x="1265188" y="64049"/>
                    <a:pt x="1257084" y="66533"/>
                    <a:pt x="1257084" y="74113"/>
                  </a:cubicBezTo>
                  <a:cubicBezTo>
                    <a:pt x="1257084" y="79211"/>
                    <a:pt x="1260483" y="81694"/>
                    <a:pt x="1264927" y="81694"/>
                  </a:cubicBezTo>
                  <a:cubicBezTo>
                    <a:pt x="1269768" y="81694"/>
                    <a:pt x="1273951" y="78421"/>
                    <a:pt x="1275252" y="74375"/>
                  </a:cubicBezTo>
                  <a:cubicBezTo>
                    <a:pt x="1275513" y="73329"/>
                    <a:pt x="1275638" y="72153"/>
                    <a:pt x="1275638" y="70977"/>
                  </a:cubicBezTo>
                  <a:lnTo>
                    <a:pt x="1275638" y="64049"/>
                  </a:lnTo>
                  <a:close/>
                  <a:moveTo>
                    <a:pt x="1308064" y="51366"/>
                  </a:moveTo>
                  <a:cubicBezTo>
                    <a:pt x="1308064" y="41955"/>
                    <a:pt x="1307933" y="35812"/>
                    <a:pt x="1307535" y="30323"/>
                  </a:cubicBezTo>
                  <a:lnTo>
                    <a:pt x="1324526" y="30323"/>
                  </a:lnTo>
                  <a:lnTo>
                    <a:pt x="1325316" y="42086"/>
                  </a:lnTo>
                  <a:lnTo>
                    <a:pt x="1325839" y="42086"/>
                  </a:lnTo>
                  <a:cubicBezTo>
                    <a:pt x="1329107" y="32669"/>
                    <a:pt x="1336818" y="28754"/>
                    <a:pt x="1343092" y="28754"/>
                  </a:cubicBezTo>
                  <a:cubicBezTo>
                    <a:pt x="1344922" y="28754"/>
                    <a:pt x="1345837" y="28879"/>
                    <a:pt x="1347274" y="29140"/>
                  </a:cubicBezTo>
                  <a:lnTo>
                    <a:pt x="1347274" y="47831"/>
                  </a:lnTo>
                  <a:cubicBezTo>
                    <a:pt x="1345706" y="47569"/>
                    <a:pt x="1344137" y="47308"/>
                    <a:pt x="1341916" y="47308"/>
                  </a:cubicBezTo>
                  <a:cubicBezTo>
                    <a:pt x="1334596" y="47308"/>
                    <a:pt x="1329630" y="51229"/>
                    <a:pt x="1328323" y="57372"/>
                  </a:cubicBezTo>
                  <a:cubicBezTo>
                    <a:pt x="1328061" y="58679"/>
                    <a:pt x="1327931" y="60247"/>
                    <a:pt x="1327931" y="61816"/>
                  </a:cubicBezTo>
                  <a:lnTo>
                    <a:pt x="1327931" y="94236"/>
                  </a:lnTo>
                  <a:lnTo>
                    <a:pt x="1308064" y="94236"/>
                  </a:lnTo>
                  <a:lnTo>
                    <a:pt x="1308064" y="51366"/>
                  </a:lnTo>
                  <a:close/>
                  <a:moveTo>
                    <a:pt x="1375636" y="12547"/>
                  </a:moveTo>
                  <a:cubicBezTo>
                    <a:pt x="1375636" y="18037"/>
                    <a:pt x="1371585" y="22481"/>
                    <a:pt x="1364919" y="22481"/>
                  </a:cubicBezTo>
                  <a:cubicBezTo>
                    <a:pt x="1358639" y="22481"/>
                    <a:pt x="1354594" y="18037"/>
                    <a:pt x="1354594" y="12547"/>
                  </a:cubicBezTo>
                  <a:cubicBezTo>
                    <a:pt x="1354594" y="6927"/>
                    <a:pt x="1358776" y="2608"/>
                    <a:pt x="1365180" y="2608"/>
                  </a:cubicBezTo>
                  <a:cubicBezTo>
                    <a:pt x="1371585" y="2608"/>
                    <a:pt x="1375506" y="6921"/>
                    <a:pt x="1375636" y="12547"/>
                  </a:cubicBezTo>
                  <a:close/>
                  <a:moveTo>
                    <a:pt x="1355116" y="94247"/>
                  </a:moveTo>
                  <a:lnTo>
                    <a:pt x="1355116" y="30323"/>
                  </a:lnTo>
                  <a:lnTo>
                    <a:pt x="1374983" y="30323"/>
                  </a:lnTo>
                  <a:lnTo>
                    <a:pt x="1374983" y="94247"/>
                  </a:lnTo>
                  <a:lnTo>
                    <a:pt x="1355116" y="94247"/>
                  </a:lnTo>
                  <a:close/>
                  <a:moveTo>
                    <a:pt x="1441516" y="78819"/>
                  </a:moveTo>
                  <a:cubicBezTo>
                    <a:pt x="1441516" y="84831"/>
                    <a:pt x="1441777" y="90713"/>
                    <a:pt x="1442561" y="94247"/>
                  </a:cubicBezTo>
                  <a:lnTo>
                    <a:pt x="1424655" y="94247"/>
                  </a:lnTo>
                  <a:lnTo>
                    <a:pt x="1423479" y="87843"/>
                  </a:lnTo>
                  <a:lnTo>
                    <a:pt x="1423087" y="87843"/>
                  </a:lnTo>
                  <a:cubicBezTo>
                    <a:pt x="1418904" y="92934"/>
                    <a:pt x="1412369" y="95685"/>
                    <a:pt x="1404789" y="95685"/>
                  </a:cubicBezTo>
                  <a:cubicBezTo>
                    <a:pt x="1391843" y="95685"/>
                    <a:pt x="1384132" y="86269"/>
                    <a:pt x="1384132" y="76074"/>
                  </a:cubicBezTo>
                  <a:cubicBezTo>
                    <a:pt x="1384132" y="59469"/>
                    <a:pt x="1399032" y="51633"/>
                    <a:pt x="1421649" y="51633"/>
                  </a:cubicBezTo>
                  <a:lnTo>
                    <a:pt x="1421649" y="50843"/>
                  </a:lnTo>
                  <a:cubicBezTo>
                    <a:pt x="1421649" y="47314"/>
                    <a:pt x="1419819" y="42478"/>
                    <a:pt x="1410017" y="42478"/>
                  </a:cubicBezTo>
                  <a:cubicBezTo>
                    <a:pt x="1403476" y="42478"/>
                    <a:pt x="1396549" y="44700"/>
                    <a:pt x="1392366" y="47314"/>
                  </a:cubicBezTo>
                  <a:lnTo>
                    <a:pt x="1388707" y="34505"/>
                  </a:lnTo>
                  <a:cubicBezTo>
                    <a:pt x="1393156" y="32022"/>
                    <a:pt x="1401913" y="28754"/>
                    <a:pt x="1413546" y="28754"/>
                  </a:cubicBezTo>
                  <a:cubicBezTo>
                    <a:pt x="1434856" y="28754"/>
                    <a:pt x="1441522" y="41302"/>
                    <a:pt x="1441522" y="56463"/>
                  </a:cubicBezTo>
                  <a:lnTo>
                    <a:pt x="1441522" y="78819"/>
                  </a:lnTo>
                  <a:close/>
                  <a:moveTo>
                    <a:pt x="1422297" y="64049"/>
                  </a:moveTo>
                  <a:cubicBezTo>
                    <a:pt x="1411835" y="64049"/>
                    <a:pt x="1403737" y="66533"/>
                    <a:pt x="1403737" y="74113"/>
                  </a:cubicBezTo>
                  <a:cubicBezTo>
                    <a:pt x="1403737" y="79211"/>
                    <a:pt x="1407129" y="81694"/>
                    <a:pt x="1411573" y="81694"/>
                  </a:cubicBezTo>
                  <a:cubicBezTo>
                    <a:pt x="1416409" y="81694"/>
                    <a:pt x="1420598" y="78421"/>
                    <a:pt x="1421899" y="74375"/>
                  </a:cubicBezTo>
                  <a:cubicBezTo>
                    <a:pt x="1422160" y="73329"/>
                    <a:pt x="1422291" y="72153"/>
                    <a:pt x="1422291" y="70977"/>
                  </a:cubicBezTo>
                  <a:lnTo>
                    <a:pt x="1422291" y="64049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503823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615820"/>
            <a:ext cx="10515600" cy="10748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CC97B91-ECE8-5E52-A1E9-12AD1F65CE0E}"/>
              </a:ext>
            </a:extLst>
          </p:cNvPr>
          <p:cNvGrpSpPr/>
          <p:nvPr userDrawn="1"/>
        </p:nvGrpSpPr>
        <p:grpSpPr>
          <a:xfrm>
            <a:off x="9610526" y="200165"/>
            <a:ext cx="2390852" cy="254967"/>
            <a:chOff x="9610526" y="200165"/>
            <a:chExt cx="2390852" cy="254967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BBEB1E63-9309-3B2D-8A66-DC5E810E999D}"/>
                </a:ext>
              </a:extLst>
            </p:cNvPr>
            <p:cNvSpPr/>
            <p:nvPr/>
          </p:nvSpPr>
          <p:spPr>
            <a:xfrm>
              <a:off x="9610526" y="449192"/>
              <a:ext cx="798762" cy="5940"/>
            </a:xfrm>
            <a:custGeom>
              <a:avLst/>
              <a:gdLst>
                <a:gd name="connsiteX0" fmla="*/ 0 w 798762"/>
                <a:gd name="connsiteY0" fmla="*/ 0 h 5940"/>
                <a:gd name="connsiteX1" fmla="*/ 798763 w 798762"/>
                <a:gd name="connsiteY1" fmla="*/ 0 h 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762" h="5940">
                  <a:moveTo>
                    <a:pt x="0" y="0"/>
                  </a:moveTo>
                  <a:lnTo>
                    <a:pt x="798763" y="0"/>
                  </a:lnTo>
                </a:path>
              </a:pathLst>
            </a:custGeom>
            <a:ln w="1137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F955E941-7552-8FAD-0169-5B60F2090ABE}"/>
                </a:ext>
              </a:extLst>
            </p:cNvPr>
            <p:cNvGrpSpPr/>
            <p:nvPr userDrawn="1"/>
          </p:nvGrpSpPr>
          <p:grpSpPr>
            <a:xfrm>
              <a:off x="9631825" y="200165"/>
              <a:ext cx="773632" cy="183938"/>
              <a:chOff x="9631825" y="200165"/>
              <a:chExt cx="773632" cy="183938"/>
            </a:xfrm>
          </p:grpSpPr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4BC9B7B6-BAB2-936A-CE99-E0DE8972EAC3}"/>
                  </a:ext>
                </a:extLst>
              </p:cNvPr>
              <p:cNvSpPr/>
              <p:nvPr/>
            </p:nvSpPr>
            <p:spPr>
              <a:xfrm>
                <a:off x="9631825" y="200165"/>
                <a:ext cx="182625" cy="183938"/>
              </a:xfrm>
              <a:custGeom>
                <a:avLst/>
                <a:gdLst>
                  <a:gd name="connsiteX0" fmla="*/ 182625 w 182625"/>
                  <a:gd name="connsiteY0" fmla="*/ 89857 h 183938"/>
                  <a:gd name="connsiteX1" fmla="*/ 89863 w 182625"/>
                  <a:gd name="connsiteY1" fmla="*/ 183938 h 183938"/>
                  <a:gd name="connsiteX2" fmla="*/ 0 w 182625"/>
                  <a:gd name="connsiteY2" fmla="*/ 94075 h 183938"/>
                  <a:gd name="connsiteX3" fmla="*/ 92233 w 182625"/>
                  <a:gd name="connsiteY3" fmla="*/ 0 h 183938"/>
                  <a:gd name="connsiteX4" fmla="*/ 182625 w 182625"/>
                  <a:gd name="connsiteY4" fmla="*/ 89857 h 183938"/>
                  <a:gd name="connsiteX5" fmla="*/ 25303 w 182625"/>
                  <a:gd name="connsiteY5" fmla="*/ 93285 h 183938"/>
                  <a:gd name="connsiteX6" fmla="*/ 91182 w 182625"/>
                  <a:gd name="connsiteY6" fmla="*/ 164963 h 183938"/>
                  <a:gd name="connsiteX7" fmla="*/ 157329 w 182625"/>
                  <a:gd name="connsiteY7" fmla="*/ 91176 h 183938"/>
                  <a:gd name="connsiteX8" fmla="*/ 91711 w 182625"/>
                  <a:gd name="connsiteY8" fmla="*/ 18969 h 183938"/>
                  <a:gd name="connsiteX9" fmla="*/ 25303 w 182625"/>
                  <a:gd name="connsiteY9" fmla="*/ 93285 h 18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625" h="183938">
                    <a:moveTo>
                      <a:pt x="182625" y="89857"/>
                    </a:moveTo>
                    <a:cubicBezTo>
                      <a:pt x="182625" y="149148"/>
                      <a:pt x="140724" y="183938"/>
                      <a:pt x="89863" y="183938"/>
                    </a:cubicBezTo>
                    <a:cubicBezTo>
                      <a:pt x="36893" y="183938"/>
                      <a:pt x="0" y="145726"/>
                      <a:pt x="0" y="94075"/>
                    </a:cubicBezTo>
                    <a:cubicBezTo>
                      <a:pt x="0" y="38741"/>
                      <a:pt x="39264" y="0"/>
                      <a:pt x="92233" y="0"/>
                    </a:cubicBezTo>
                    <a:cubicBezTo>
                      <a:pt x="146789" y="0"/>
                      <a:pt x="182625" y="38474"/>
                      <a:pt x="182625" y="89857"/>
                    </a:cubicBezTo>
                    <a:close/>
                    <a:moveTo>
                      <a:pt x="25303" y="93285"/>
                    </a:moveTo>
                    <a:cubicBezTo>
                      <a:pt x="25303" y="131765"/>
                      <a:pt x="50338" y="164963"/>
                      <a:pt x="91182" y="164963"/>
                    </a:cubicBezTo>
                    <a:cubicBezTo>
                      <a:pt x="132026" y="164963"/>
                      <a:pt x="157329" y="133339"/>
                      <a:pt x="157329" y="91176"/>
                    </a:cubicBezTo>
                    <a:cubicBezTo>
                      <a:pt x="157329" y="55073"/>
                      <a:pt x="134664" y="18969"/>
                      <a:pt x="91711" y="18969"/>
                    </a:cubicBezTo>
                    <a:cubicBezTo>
                      <a:pt x="48229" y="18975"/>
                      <a:pt x="25303" y="53492"/>
                      <a:pt x="25303" y="93285"/>
                    </a:cubicBez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5347A7D3-7F5B-76E8-9099-CF0740BDFF28}"/>
                  </a:ext>
                </a:extLst>
              </p:cNvPr>
              <p:cNvSpPr/>
              <p:nvPr/>
            </p:nvSpPr>
            <p:spPr>
              <a:xfrm>
                <a:off x="9835766" y="201745"/>
                <a:ext cx="118854" cy="179197"/>
              </a:xfrm>
              <a:custGeom>
                <a:avLst/>
                <a:gdLst>
                  <a:gd name="connsiteX0" fmla="*/ 6 w 118854"/>
                  <a:gd name="connsiteY0" fmla="*/ 3689 h 179197"/>
                  <a:gd name="connsiteX1" fmla="*/ 49019 w 118854"/>
                  <a:gd name="connsiteY1" fmla="*/ 0 h 179197"/>
                  <a:gd name="connsiteX2" fmla="*/ 102250 w 118854"/>
                  <a:gd name="connsiteY2" fmla="*/ 15286 h 179197"/>
                  <a:gd name="connsiteX3" fmla="*/ 118855 w 118854"/>
                  <a:gd name="connsiteY3" fmla="*/ 52702 h 179197"/>
                  <a:gd name="connsiteX4" fmla="*/ 104098 w 118854"/>
                  <a:gd name="connsiteY4" fmla="*/ 91443 h 179197"/>
                  <a:gd name="connsiteX5" fmla="*/ 45591 w 118854"/>
                  <a:gd name="connsiteY5" fmla="*/ 110674 h 179197"/>
                  <a:gd name="connsiteX6" fmla="*/ 23984 w 118854"/>
                  <a:gd name="connsiteY6" fmla="*/ 108571 h 179197"/>
                  <a:gd name="connsiteX7" fmla="*/ 23984 w 118854"/>
                  <a:gd name="connsiteY7" fmla="*/ 179197 h 179197"/>
                  <a:gd name="connsiteX8" fmla="*/ 0 w 118854"/>
                  <a:gd name="connsiteY8" fmla="*/ 179197 h 179197"/>
                  <a:gd name="connsiteX9" fmla="*/ 0 w 118854"/>
                  <a:gd name="connsiteY9" fmla="*/ 3689 h 179197"/>
                  <a:gd name="connsiteX10" fmla="*/ 23984 w 118854"/>
                  <a:gd name="connsiteY10" fmla="*/ 89334 h 179197"/>
                  <a:gd name="connsiteX11" fmla="*/ 46648 w 118854"/>
                  <a:gd name="connsiteY11" fmla="*/ 91705 h 179197"/>
                  <a:gd name="connsiteX12" fmla="*/ 94871 w 118854"/>
                  <a:gd name="connsiteY12" fmla="*/ 53754 h 179197"/>
                  <a:gd name="connsiteX13" fmla="*/ 49019 w 118854"/>
                  <a:gd name="connsiteY13" fmla="*/ 18708 h 179197"/>
                  <a:gd name="connsiteX14" fmla="*/ 23984 w 118854"/>
                  <a:gd name="connsiteY14" fmla="*/ 20556 h 179197"/>
                  <a:gd name="connsiteX15" fmla="*/ 23984 w 118854"/>
                  <a:gd name="connsiteY15" fmla="*/ 89334 h 17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854" h="179197">
                    <a:moveTo>
                      <a:pt x="6" y="3689"/>
                    </a:moveTo>
                    <a:cubicBezTo>
                      <a:pt x="12131" y="1586"/>
                      <a:pt x="28208" y="0"/>
                      <a:pt x="49019" y="0"/>
                    </a:cubicBezTo>
                    <a:cubicBezTo>
                      <a:pt x="73525" y="0"/>
                      <a:pt x="91182" y="5537"/>
                      <a:pt x="102250" y="15286"/>
                    </a:cubicBezTo>
                    <a:cubicBezTo>
                      <a:pt x="112266" y="23984"/>
                      <a:pt x="118855" y="36632"/>
                      <a:pt x="118855" y="52702"/>
                    </a:cubicBezTo>
                    <a:cubicBezTo>
                      <a:pt x="118855" y="68778"/>
                      <a:pt x="113847" y="81956"/>
                      <a:pt x="104098" y="91443"/>
                    </a:cubicBezTo>
                    <a:cubicBezTo>
                      <a:pt x="90921" y="104353"/>
                      <a:pt x="70365" y="110674"/>
                      <a:pt x="45591" y="110674"/>
                    </a:cubicBezTo>
                    <a:cubicBezTo>
                      <a:pt x="37422" y="110674"/>
                      <a:pt x="30043" y="110413"/>
                      <a:pt x="23984" y="108571"/>
                    </a:cubicBezTo>
                    <a:lnTo>
                      <a:pt x="23984" y="179197"/>
                    </a:lnTo>
                    <a:lnTo>
                      <a:pt x="0" y="179197"/>
                    </a:lnTo>
                    <a:lnTo>
                      <a:pt x="0" y="3689"/>
                    </a:lnTo>
                    <a:close/>
                    <a:moveTo>
                      <a:pt x="23984" y="89334"/>
                    </a:moveTo>
                    <a:cubicBezTo>
                      <a:pt x="30049" y="91182"/>
                      <a:pt x="37689" y="91705"/>
                      <a:pt x="46648" y="91705"/>
                    </a:cubicBezTo>
                    <a:cubicBezTo>
                      <a:pt x="76953" y="91705"/>
                      <a:pt x="94871" y="77999"/>
                      <a:pt x="94871" y="53754"/>
                    </a:cubicBezTo>
                    <a:cubicBezTo>
                      <a:pt x="94871" y="28457"/>
                      <a:pt x="75106" y="18708"/>
                      <a:pt x="49019" y="18708"/>
                    </a:cubicBezTo>
                    <a:cubicBezTo>
                      <a:pt x="37161" y="18708"/>
                      <a:pt x="28463" y="19766"/>
                      <a:pt x="23984" y="20556"/>
                    </a:cubicBezTo>
                    <a:lnTo>
                      <a:pt x="23984" y="89334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4706CE46-FD28-0761-D8D8-32213B9FB3DF}"/>
                  </a:ext>
                </a:extLst>
              </p:cNvPr>
              <p:cNvSpPr/>
              <p:nvPr/>
            </p:nvSpPr>
            <p:spPr>
              <a:xfrm>
                <a:off x="9977262" y="203325"/>
                <a:ext cx="108577" cy="177610"/>
              </a:xfrm>
              <a:custGeom>
                <a:avLst/>
                <a:gdLst>
                  <a:gd name="connsiteX0" fmla="*/ 0 w 108577"/>
                  <a:gd name="connsiteY0" fmla="*/ 0 h 177610"/>
                  <a:gd name="connsiteX1" fmla="*/ 23984 w 108577"/>
                  <a:gd name="connsiteY1" fmla="*/ 0 h 177610"/>
                  <a:gd name="connsiteX2" fmla="*/ 23984 w 108577"/>
                  <a:gd name="connsiteY2" fmla="*/ 157584 h 177610"/>
                  <a:gd name="connsiteX3" fmla="*/ 108577 w 108577"/>
                  <a:gd name="connsiteY3" fmla="*/ 157584 h 177610"/>
                  <a:gd name="connsiteX4" fmla="*/ 108577 w 108577"/>
                  <a:gd name="connsiteY4" fmla="*/ 177611 h 177610"/>
                  <a:gd name="connsiteX5" fmla="*/ 0 w 108577"/>
                  <a:gd name="connsiteY5" fmla="*/ 177611 h 177610"/>
                  <a:gd name="connsiteX6" fmla="*/ 0 w 108577"/>
                  <a:gd name="connsiteY6" fmla="*/ 0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77" h="177610">
                    <a:moveTo>
                      <a:pt x="0" y="0"/>
                    </a:moveTo>
                    <a:lnTo>
                      <a:pt x="23984" y="0"/>
                    </a:lnTo>
                    <a:lnTo>
                      <a:pt x="23984" y="157584"/>
                    </a:lnTo>
                    <a:lnTo>
                      <a:pt x="108577" y="157584"/>
                    </a:lnTo>
                    <a:lnTo>
                      <a:pt x="108577" y="177611"/>
                    </a:lnTo>
                    <a:lnTo>
                      <a:pt x="0" y="1776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66ACE718-9E44-D9F2-CCDE-A3D555433FE6}"/>
                  </a:ext>
                </a:extLst>
              </p:cNvPr>
              <p:cNvSpPr/>
              <p:nvPr/>
            </p:nvSpPr>
            <p:spPr>
              <a:xfrm>
                <a:off x="10088192" y="203331"/>
                <a:ext cx="163917" cy="177610"/>
              </a:xfrm>
              <a:custGeom>
                <a:avLst/>
                <a:gdLst>
                  <a:gd name="connsiteX0" fmla="*/ 45591 w 163917"/>
                  <a:gd name="connsiteY0" fmla="*/ 120952 h 177610"/>
                  <a:gd name="connsiteX1" fmla="*/ 25297 w 163917"/>
                  <a:gd name="connsiteY1" fmla="*/ 177611 h 177610"/>
                  <a:gd name="connsiteX2" fmla="*/ 0 w 163917"/>
                  <a:gd name="connsiteY2" fmla="*/ 177611 h 177610"/>
                  <a:gd name="connsiteX3" fmla="*/ 66937 w 163917"/>
                  <a:gd name="connsiteY3" fmla="*/ 0 h 177610"/>
                  <a:gd name="connsiteX4" fmla="*/ 96190 w 163917"/>
                  <a:gd name="connsiteY4" fmla="*/ 0 h 177610"/>
                  <a:gd name="connsiteX5" fmla="*/ 163917 w 163917"/>
                  <a:gd name="connsiteY5" fmla="*/ 177611 h 177610"/>
                  <a:gd name="connsiteX6" fmla="*/ 138092 w 163917"/>
                  <a:gd name="connsiteY6" fmla="*/ 177611 h 177610"/>
                  <a:gd name="connsiteX7" fmla="*/ 116485 w 163917"/>
                  <a:gd name="connsiteY7" fmla="*/ 120952 h 177610"/>
                  <a:gd name="connsiteX8" fmla="*/ 45591 w 163917"/>
                  <a:gd name="connsiteY8" fmla="*/ 120952 h 177610"/>
                  <a:gd name="connsiteX9" fmla="*/ 111209 w 163917"/>
                  <a:gd name="connsiteY9" fmla="*/ 102505 h 177610"/>
                  <a:gd name="connsiteX10" fmla="*/ 90915 w 163917"/>
                  <a:gd name="connsiteY10" fmla="*/ 49274 h 177610"/>
                  <a:gd name="connsiteX11" fmla="*/ 81165 w 163917"/>
                  <a:gd name="connsiteY11" fmla="*/ 19754 h 177610"/>
                  <a:gd name="connsiteX12" fmla="*/ 80637 w 163917"/>
                  <a:gd name="connsiteY12" fmla="*/ 19754 h 177610"/>
                  <a:gd name="connsiteX13" fmla="*/ 71149 w 163917"/>
                  <a:gd name="connsiteY13" fmla="*/ 49007 h 177610"/>
                  <a:gd name="connsiteX14" fmla="*/ 50861 w 163917"/>
                  <a:gd name="connsiteY14" fmla="*/ 102505 h 177610"/>
                  <a:gd name="connsiteX15" fmla="*/ 111209 w 163917"/>
                  <a:gd name="connsiteY15" fmla="*/ 102505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917" h="177610">
                    <a:moveTo>
                      <a:pt x="45591" y="120952"/>
                    </a:moveTo>
                    <a:lnTo>
                      <a:pt x="25297" y="177611"/>
                    </a:lnTo>
                    <a:lnTo>
                      <a:pt x="0" y="177611"/>
                    </a:lnTo>
                    <a:lnTo>
                      <a:pt x="66937" y="0"/>
                    </a:lnTo>
                    <a:lnTo>
                      <a:pt x="96190" y="0"/>
                    </a:lnTo>
                    <a:lnTo>
                      <a:pt x="163917" y="177611"/>
                    </a:lnTo>
                    <a:lnTo>
                      <a:pt x="138092" y="177611"/>
                    </a:lnTo>
                    <a:lnTo>
                      <a:pt x="116485" y="120952"/>
                    </a:lnTo>
                    <a:lnTo>
                      <a:pt x="45591" y="120952"/>
                    </a:lnTo>
                    <a:close/>
                    <a:moveTo>
                      <a:pt x="111209" y="102505"/>
                    </a:moveTo>
                    <a:lnTo>
                      <a:pt x="90915" y="49274"/>
                    </a:lnTo>
                    <a:cubicBezTo>
                      <a:pt x="86702" y="37939"/>
                      <a:pt x="83797" y="28719"/>
                      <a:pt x="81165" y="19754"/>
                    </a:cubicBezTo>
                    <a:lnTo>
                      <a:pt x="80637" y="19754"/>
                    </a:lnTo>
                    <a:cubicBezTo>
                      <a:pt x="77738" y="28980"/>
                      <a:pt x="75100" y="38462"/>
                      <a:pt x="71149" y="49007"/>
                    </a:cubicBezTo>
                    <a:lnTo>
                      <a:pt x="50861" y="102505"/>
                    </a:lnTo>
                    <a:lnTo>
                      <a:pt x="111209" y="102505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B8237970-D661-B1A3-A9FF-E3F0F550734E}"/>
                  </a:ext>
                </a:extLst>
              </p:cNvPr>
              <p:cNvSpPr/>
              <p:nvPr/>
            </p:nvSpPr>
            <p:spPr>
              <a:xfrm>
                <a:off x="10260783" y="203325"/>
                <a:ext cx="144674" cy="180777"/>
              </a:xfrm>
              <a:custGeom>
                <a:avLst/>
                <a:gdLst>
                  <a:gd name="connsiteX0" fmla="*/ 23978 w 144674"/>
                  <a:gd name="connsiteY0" fmla="*/ 0 h 180777"/>
                  <a:gd name="connsiteX1" fmla="*/ 23978 w 144674"/>
                  <a:gd name="connsiteY1" fmla="*/ 100670 h 180777"/>
                  <a:gd name="connsiteX2" fmla="*/ 71410 w 144674"/>
                  <a:gd name="connsiteY2" fmla="*/ 161541 h 180777"/>
                  <a:gd name="connsiteX3" fmla="*/ 120691 w 144674"/>
                  <a:gd name="connsiteY3" fmla="*/ 100670 h 180777"/>
                  <a:gd name="connsiteX4" fmla="*/ 120691 w 144674"/>
                  <a:gd name="connsiteY4" fmla="*/ 0 h 180777"/>
                  <a:gd name="connsiteX5" fmla="*/ 144674 w 144674"/>
                  <a:gd name="connsiteY5" fmla="*/ 0 h 180777"/>
                  <a:gd name="connsiteX6" fmla="*/ 144674 w 144674"/>
                  <a:gd name="connsiteY6" fmla="*/ 99612 h 180777"/>
                  <a:gd name="connsiteX7" fmla="*/ 70097 w 144674"/>
                  <a:gd name="connsiteY7" fmla="*/ 180777 h 180777"/>
                  <a:gd name="connsiteX8" fmla="*/ 0 w 144674"/>
                  <a:gd name="connsiteY8" fmla="*/ 100141 h 180777"/>
                  <a:gd name="connsiteX9" fmla="*/ 0 w 144674"/>
                  <a:gd name="connsiteY9" fmla="*/ 0 h 180777"/>
                  <a:gd name="connsiteX10" fmla="*/ 23978 w 144674"/>
                  <a:gd name="connsiteY10" fmla="*/ 0 h 18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674" h="180777">
                    <a:moveTo>
                      <a:pt x="23978" y="0"/>
                    </a:moveTo>
                    <a:lnTo>
                      <a:pt x="23978" y="100670"/>
                    </a:lnTo>
                    <a:cubicBezTo>
                      <a:pt x="23978" y="142833"/>
                      <a:pt x="43743" y="161541"/>
                      <a:pt x="71410" y="161541"/>
                    </a:cubicBezTo>
                    <a:cubicBezTo>
                      <a:pt x="101187" y="161541"/>
                      <a:pt x="120691" y="142304"/>
                      <a:pt x="120691" y="100670"/>
                    </a:cubicBezTo>
                    <a:lnTo>
                      <a:pt x="120691" y="0"/>
                    </a:lnTo>
                    <a:lnTo>
                      <a:pt x="144674" y="0"/>
                    </a:lnTo>
                    <a:lnTo>
                      <a:pt x="144674" y="99612"/>
                    </a:lnTo>
                    <a:cubicBezTo>
                      <a:pt x="144674" y="156800"/>
                      <a:pt x="112783" y="180777"/>
                      <a:pt x="70097" y="180777"/>
                    </a:cubicBezTo>
                    <a:cubicBezTo>
                      <a:pt x="30566" y="180777"/>
                      <a:pt x="0" y="158903"/>
                      <a:pt x="0" y="100141"/>
                    </a:cubicBezTo>
                    <a:lnTo>
                      <a:pt x="0" y="0"/>
                    </a:lnTo>
                    <a:lnTo>
                      <a:pt x="23978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</p:grp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AEB469E-96B0-E446-E8C0-E7842F42AE65}"/>
                </a:ext>
              </a:extLst>
            </p:cNvPr>
            <p:cNvSpPr/>
            <p:nvPr/>
          </p:nvSpPr>
          <p:spPr>
            <a:xfrm>
              <a:off x="10554896" y="210401"/>
              <a:ext cx="521771" cy="95696"/>
            </a:xfrm>
            <a:custGeom>
              <a:avLst/>
              <a:gdLst>
                <a:gd name="connsiteX0" fmla="*/ 80524 w 521771"/>
                <a:gd name="connsiteY0" fmla="*/ 49286 h 95696"/>
                <a:gd name="connsiteX1" fmla="*/ 39608 w 521771"/>
                <a:gd name="connsiteY1" fmla="*/ 95697 h 95696"/>
                <a:gd name="connsiteX2" fmla="*/ 0 w 521771"/>
                <a:gd name="connsiteY2" fmla="*/ 50861 h 95696"/>
                <a:gd name="connsiteX3" fmla="*/ 40785 w 521771"/>
                <a:gd name="connsiteY3" fmla="*/ 4586 h 95696"/>
                <a:gd name="connsiteX4" fmla="*/ 80524 w 521771"/>
                <a:gd name="connsiteY4" fmla="*/ 49286 h 95696"/>
                <a:gd name="connsiteX5" fmla="*/ 12025 w 521771"/>
                <a:gd name="connsiteY5" fmla="*/ 50599 h 95696"/>
                <a:gd name="connsiteX6" fmla="*/ 40262 w 521771"/>
                <a:gd name="connsiteY6" fmla="*/ 86411 h 95696"/>
                <a:gd name="connsiteX7" fmla="*/ 68499 w 521771"/>
                <a:gd name="connsiteY7" fmla="*/ 49809 h 95696"/>
                <a:gd name="connsiteX8" fmla="*/ 40399 w 521771"/>
                <a:gd name="connsiteY8" fmla="*/ 13860 h 95696"/>
                <a:gd name="connsiteX9" fmla="*/ 12025 w 521771"/>
                <a:gd name="connsiteY9" fmla="*/ 50599 h 95696"/>
                <a:gd name="connsiteX10" fmla="*/ 95543 w 521771"/>
                <a:gd name="connsiteY10" fmla="*/ 94253 h 95696"/>
                <a:gd name="connsiteX11" fmla="*/ 95543 w 521771"/>
                <a:gd name="connsiteY11" fmla="*/ 39745 h 95696"/>
                <a:gd name="connsiteX12" fmla="*/ 86780 w 521771"/>
                <a:gd name="connsiteY12" fmla="*/ 39745 h 95696"/>
                <a:gd name="connsiteX13" fmla="*/ 86780 w 521771"/>
                <a:gd name="connsiteY13" fmla="*/ 30982 h 95696"/>
                <a:gd name="connsiteX14" fmla="*/ 95543 w 521771"/>
                <a:gd name="connsiteY14" fmla="*/ 30982 h 95696"/>
                <a:gd name="connsiteX15" fmla="*/ 95543 w 521771"/>
                <a:gd name="connsiteY15" fmla="*/ 27453 h 95696"/>
                <a:gd name="connsiteX16" fmla="*/ 123126 w 521771"/>
                <a:gd name="connsiteY16" fmla="*/ 0 h 95696"/>
                <a:gd name="connsiteX17" fmla="*/ 139203 w 521771"/>
                <a:gd name="connsiteY17" fmla="*/ 4182 h 95696"/>
                <a:gd name="connsiteX18" fmla="*/ 135935 w 521771"/>
                <a:gd name="connsiteY18" fmla="*/ 12945 h 95696"/>
                <a:gd name="connsiteX19" fmla="*/ 122598 w 521771"/>
                <a:gd name="connsiteY19" fmla="*/ 9286 h 95696"/>
                <a:gd name="connsiteX20" fmla="*/ 106914 w 521771"/>
                <a:gd name="connsiteY20" fmla="*/ 27845 h 95696"/>
                <a:gd name="connsiteX21" fmla="*/ 106914 w 521771"/>
                <a:gd name="connsiteY21" fmla="*/ 30982 h 95696"/>
                <a:gd name="connsiteX22" fmla="*/ 143647 w 521771"/>
                <a:gd name="connsiteY22" fmla="*/ 30982 h 95696"/>
                <a:gd name="connsiteX23" fmla="*/ 143647 w 521771"/>
                <a:gd name="connsiteY23" fmla="*/ 94247 h 95696"/>
                <a:gd name="connsiteX24" fmla="*/ 132139 w 521771"/>
                <a:gd name="connsiteY24" fmla="*/ 94247 h 95696"/>
                <a:gd name="connsiteX25" fmla="*/ 132139 w 521771"/>
                <a:gd name="connsiteY25" fmla="*/ 39739 h 95696"/>
                <a:gd name="connsiteX26" fmla="*/ 106908 w 521771"/>
                <a:gd name="connsiteY26" fmla="*/ 39739 h 95696"/>
                <a:gd name="connsiteX27" fmla="*/ 106908 w 521771"/>
                <a:gd name="connsiteY27" fmla="*/ 94247 h 95696"/>
                <a:gd name="connsiteX28" fmla="*/ 95543 w 521771"/>
                <a:gd name="connsiteY28" fmla="*/ 94247 h 95696"/>
                <a:gd name="connsiteX29" fmla="*/ 205207 w 521771"/>
                <a:gd name="connsiteY29" fmla="*/ 92031 h 95696"/>
                <a:gd name="connsiteX30" fmla="*/ 187039 w 521771"/>
                <a:gd name="connsiteY30" fmla="*/ 95691 h 95696"/>
                <a:gd name="connsiteX31" fmla="*/ 155534 w 521771"/>
                <a:gd name="connsiteY31" fmla="*/ 63402 h 95696"/>
                <a:gd name="connsiteX32" fmla="*/ 189523 w 521771"/>
                <a:gd name="connsiteY32" fmla="*/ 29675 h 95696"/>
                <a:gd name="connsiteX33" fmla="*/ 205468 w 521771"/>
                <a:gd name="connsiteY33" fmla="*/ 33067 h 95696"/>
                <a:gd name="connsiteX34" fmla="*/ 202854 w 521771"/>
                <a:gd name="connsiteY34" fmla="*/ 41830 h 95696"/>
                <a:gd name="connsiteX35" fmla="*/ 189523 w 521771"/>
                <a:gd name="connsiteY35" fmla="*/ 38824 h 95696"/>
                <a:gd name="connsiteX36" fmla="*/ 167167 w 521771"/>
                <a:gd name="connsiteY36" fmla="*/ 62742 h 95696"/>
                <a:gd name="connsiteX37" fmla="*/ 189131 w 521771"/>
                <a:gd name="connsiteY37" fmla="*/ 86399 h 95696"/>
                <a:gd name="connsiteX38" fmla="*/ 203252 w 521771"/>
                <a:gd name="connsiteY38" fmla="*/ 83393 h 95696"/>
                <a:gd name="connsiteX39" fmla="*/ 205207 w 521771"/>
                <a:gd name="connsiteY39" fmla="*/ 92031 h 95696"/>
                <a:gd name="connsiteX40" fmla="*/ 228858 w 521771"/>
                <a:gd name="connsiteY40" fmla="*/ 13213 h 95696"/>
                <a:gd name="connsiteX41" fmla="*/ 221539 w 521771"/>
                <a:gd name="connsiteY41" fmla="*/ 20271 h 95696"/>
                <a:gd name="connsiteX42" fmla="*/ 214611 w 521771"/>
                <a:gd name="connsiteY42" fmla="*/ 13213 h 95696"/>
                <a:gd name="connsiteX43" fmla="*/ 221800 w 521771"/>
                <a:gd name="connsiteY43" fmla="*/ 6024 h 95696"/>
                <a:gd name="connsiteX44" fmla="*/ 228858 w 521771"/>
                <a:gd name="connsiteY44" fmla="*/ 13213 h 95696"/>
                <a:gd name="connsiteX45" fmla="*/ 216049 w 521771"/>
                <a:gd name="connsiteY45" fmla="*/ 94253 h 95696"/>
                <a:gd name="connsiteX46" fmla="*/ 216049 w 521771"/>
                <a:gd name="connsiteY46" fmla="*/ 30988 h 95696"/>
                <a:gd name="connsiteX47" fmla="*/ 227551 w 521771"/>
                <a:gd name="connsiteY47" fmla="*/ 30988 h 95696"/>
                <a:gd name="connsiteX48" fmla="*/ 227551 w 521771"/>
                <a:gd name="connsiteY48" fmla="*/ 94253 h 95696"/>
                <a:gd name="connsiteX49" fmla="*/ 216049 w 521771"/>
                <a:gd name="connsiteY49" fmla="*/ 94253 h 95696"/>
                <a:gd name="connsiteX50" fmla="*/ 244019 w 521771"/>
                <a:gd name="connsiteY50" fmla="*/ 48116 h 95696"/>
                <a:gd name="connsiteX51" fmla="*/ 243496 w 521771"/>
                <a:gd name="connsiteY51" fmla="*/ 30988 h 95696"/>
                <a:gd name="connsiteX52" fmla="*/ 253691 w 521771"/>
                <a:gd name="connsiteY52" fmla="*/ 30988 h 95696"/>
                <a:gd name="connsiteX53" fmla="*/ 254345 w 521771"/>
                <a:gd name="connsiteY53" fmla="*/ 41444 h 95696"/>
                <a:gd name="connsiteX54" fmla="*/ 254606 w 521771"/>
                <a:gd name="connsiteY54" fmla="*/ 41444 h 95696"/>
                <a:gd name="connsiteX55" fmla="*/ 275524 w 521771"/>
                <a:gd name="connsiteY55" fmla="*/ 29687 h 95696"/>
                <a:gd name="connsiteX56" fmla="*/ 297874 w 521771"/>
                <a:gd name="connsiteY56" fmla="*/ 56611 h 95696"/>
                <a:gd name="connsiteX57" fmla="*/ 297874 w 521771"/>
                <a:gd name="connsiteY57" fmla="*/ 94259 h 95696"/>
                <a:gd name="connsiteX58" fmla="*/ 286372 w 521771"/>
                <a:gd name="connsiteY58" fmla="*/ 94259 h 95696"/>
                <a:gd name="connsiteX59" fmla="*/ 286372 w 521771"/>
                <a:gd name="connsiteY59" fmla="*/ 57788 h 95696"/>
                <a:gd name="connsiteX60" fmla="*/ 271734 w 521771"/>
                <a:gd name="connsiteY60" fmla="*/ 39097 h 95696"/>
                <a:gd name="connsiteX61" fmla="*/ 256305 w 521771"/>
                <a:gd name="connsiteY61" fmla="*/ 50867 h 95696"/>
                <a:gd name="connsiteX62" fmla="*/ 255521 w 521771"/>
                <a:gd name="connsiteY62" fmla="*/ 56225 h 95696"/>
                <a:gd name="connsiteX63" fmla="*/ 255521 w 521771"/>
                <a:gd name="connsiteY63" fmla="*/ 94259 h 95696"/>
                <a:gd name="connsiteX64" fmla="*/ 244019 w 521771"/>
                <a:gd name="connsiteY64" fmla="*/ 94259 h 95696"/>
                <a:gd name="connsiteX65" fmla="*/ 244019 w 521771"/>
                <a:gd name="connsiteY65" fmla="*/ 48116 h 95696"/>
                <a:gd name="connsiteX66" fmla="*/ 358383 w 521771"/>
                <a:gd name="connsiteY66" fmla="*/ 79092 h 95696"/>
                <a:gd name="connsiteX67" fmla="*/ 359298 w 521771"/>
                <a:gd name="connsiteY67" fmla="*/ 94259 h 95696"/>
                <a:gd name="connsiteX68" fmla="*/ 348972 w 521771"/>
                <a:gd name="connsiteY68" fmla="*/ 94259 h 95696"/>
                <a:gd name="connsiteX69" fmla="*/ 348057 w 521771"/>
                <a:gd name="connsiteY69" fmla="*/ 86286 h 95696"/>
                <a:gd name="connsiteX70" fmla="*/ 347665 w 521771"/>
                <a:gd name="connsiteY70" fmla="*/ 86286 h 95696"/>
                <a:gd name="connsiteX71" fmla="*/ 328321 w 521771"/>
                <a:gd name="connsiteY71" fmla="*/ 95697 h 95696"/>
                <a:gd name="connsiteX72" fmla="*/ 308978 w 521771"/>
                <a:gd name="connsiteY72" fmla="*/ 77524 h 95696"/>
                <a:gd name="connsiteX73" fmla="*/ 347018 w 521771"/>
                <a:gd name="connsiteY73" fmla="*/ 53991 h 95696"/>
                <a:gd name="connsiteX74" fmla="*/ 347018 w 521771"/>
                <a:gd name="connsiteY74" fmla="*/ 52684 h 95696"/>
                <a:gd name="connsiteX75" fmla="*/ 332641 w 521771"/>
                <a:gd name="connsiteY75" fmla="*/ 38177 h 95696"/>
                <a:gd name="connsiteX76" fmla="*/ 316041 w 521771"/>
                <a:gd name="connsiteY76" fmla="*/ 42882 h 95696"/>
                <a:gd name="connsiteX77" fmla="*/ 313427 w 521771"/>
                <a:gd name="connsiteY77" fmla="*/ 35170 h 95696"/>
                <a:gd name="connsiteX78" fmla="*/ 334346 w 521771"/>
                <a:gd name="connsiteY78" fmla="*/ 29681 h 95696"/>
                <a:gd name="connsiteX79" fmla="*/ 358395 w 521771"/>
                <a:gd name="connsiteY79" fmla="*/ 55429 h 95696"/>
                <a:gd name="connsiteX80" fmla="*/ 358395 w 521771"/>
                <a:gd name="connsiteY80" fmla="*/ 79092 h 95696"/>
                <a:gd name="connsiteX81" fmla="*/ 347273 w 521771"/>
                <a:gd name="connsiteY81" fmla="*/ 61970 h 95696"/>
                <a:gd name="connsiteX82" fmla="*/ 320473 w 521771"/>
                <a:gd name="connsiteY82" fmla="*/ 76217 h 95696"/>
                <a:gd name="connsiteX83" fmla="*/ 331191 w 521771"/>
                <a:gd name="connsiteY83" fmla="*/ 87195 h 95696"/>
                <a:gd name="connsiteX84" fmla="*/ 346750 w 521771"/>
                <a:gd name="connsiteY84" fmla="*/ 76609 h 95696"/>
                <a:gd name="connsiteX85" fmla="*/ 347273 w 521771"/>
                <a:gd name="connsiteY85" fmla="*/ 72955 h 95696"/>
                <a:gd name="connsiteX86" fmla="*/ 347273 w 521771"/>
                <a:gd name="connsiteY86" fmla="*/ 61970 h 95696"/>
                <a:gd name="connsiteX87" fmla="*/ 453931 w 521771"/>
                <a:gd name="connsiteY87" fmla="*/ 1444 h 95696"/>
                <a:gd name="connsiteX88" fmla="*/ 453931 w 521771"/>
                <a:gd name="connsiteY88" fmla="*/ 77916 h 95696"/>
                <a:gd name="connsiteX89" fmla="*/ 454454 w 521771"/>
                <a:gd name="connsiteY89" fmla="*/ 94253 h 95696"/>
                <a:gd name="connsiteX90" fmla="*/ 444259 w 521771"/>
                <a:gd name="connsiteY90" fmla="*/ 94253 h 95696"/>
                <a:gd name="connsiteX91" fmla="*/ 443737 w 521771"/>
                <a:gd name="connsiteY91" fmla="*/ 83268 h 95696"/>
                <a:gd name="connsiteX92" fmla="*/ 443345 w 521771"/>
                <a:gd name="connsiteY92" fmla="*/ 83268 h 95696"/>
                <a:gd name="connsiteX93" fmla="*/ 422040 w 521771"/>
                <a:gd name="connsiteY93" fmla="*/ 95691 h 95696"/>
                <a:gd name="connsiteX94" fmla="*/ 394848 w 521771"/>
                <a:gd name="connsiteY94" fmla="*/ 63533 h 95696"/>
                <a:gd name="connsiteX95" fmla="*/ 423211 w 521771"/>
                <a:gd name="connsiteY95" fmla="*/ 29681 h 95696"/>
                <a:gd name="connsiteX96" fmla="*/ 442293 w 521771"/>
                <a:gd name="connsiteY96" fmla="*/ 39216 h 95696"/>
                <a:gd name="connsiteX97" fmla="*/ 442554 w 521771"/>
                <a:gd name="connsiteY97" fmla="*/ 39216 h 95696"/>
                <a:gd name="connsiteX98" fmla="*/ 442554 w 521771"/>
                <a:gd name="connsiteY98" fmla="*/ 1444 h 95696"/>
                <a:gd name="connsiteX99" fmla="*/ 453931 w 521771"/>
                <a:gd name="connsiteY99" fmla="*/ 1444 h 95696"/>
                <a:gd name="connsiteX100" fmla="*/ 442554 w 521771"/>
                <a:gd name="connsiteY100" fmla="*/ 56742 h 95696"/>
                <a:gd name="connsiteX101" fmla="*/ 442032 w 521771"/>
                <a:gd name="connsiteY101" fmla="*/ 51906 h 95696"/>
                <a:gd name="connsiteX102" fmla="*/ 425433 w 521771"/>
                <a:gd name="connsiteY102" fmla="*/ 38699 h 95696"/>
                <a:gd name="connsiteX103" fmla="*/ 406481 w 521771"/>
                <a:gd name="connsiteY103" fmla="*/ 63016 h 95696"/>
                <a:gd name="connsiteX104" fmla="*/ 425171 w 521771"/>
                <a:gd name="connsiteY104" fmla="*/ 86411 h 95696"/>
                <a:gd name="connsiteX105" fmla="*/ 442032 w 521771"/>
                <a:gd name="connsiteY105" fmla="*/ 72682 h 95696"/>
                <a:gd name="connsiteX106" fmla="*/ 442554 w 521771"/>
                <a:gd name="connsiteY106" fmla="*/ 67715 h 95696"/>
                <a:gd name="connsiteX107" fmla="*/ 442554 w 521771"/>
                <a:gd name="connsiteY107" fmla="*/ 56742 h 95696"/>
                <a:gd name="connsiteX108" fmla="*/ 476929 w 521771"/>
                <a:gd name="connsiteY108" fmla="*/ 64715 h 95696"/>
                <a:gd name="connsiteX109" fmla="*/ 498625 w 521771"/>
                <a:gd name="connsiteY109" fmla="*/ 86673 h 95696"/>
                <a:gd name="connsiteX110" fmla="*/ 516145 w 521771"/>
                <a:gd name="connsiteY110" fmla="*/ 83405 h 95696"/>
                <a:gd name="connsiteX111" fmla="*/ 518236 w 521771"/>
                <a:gd name="connsiteY111" fmla="*/ 91639 h 95696"/>
                <a:gd name="connsiteX112" fmla="*/ 497063 w 521771"/>
                <a:gd name="connsiteY112" fmla="*/ 95697 h 95696"/>
                <a:gd name="connsiteX113" fmla="*/ 465950 w 521771"/>
                <a:gd name="connsiteY113" fmla="*/ 63669 h 95696"/>
                <a:gd name="connsiteX114" fmla="*/ 495625 w 521771"/>
                <a:gd name="connsiteY114" fmla="*/ 29681 h 95696"/>
                <a:gd name="connsiteX115" fmla="*/ 521771 w 521771"/>
                <a:gd name="connsiteY115" fmla="*/ 59350 h 95696"/>
                <a:gd name="connsiteX116" fmla="*/ 521379 w 521771"/>
                <a:gd name="connsiteY116" fmla="*/ 64709 h 95696"/>
                <a:gd name="connsiteX117" fmla="*/ 476929 w 521771"/>
                <a:gd name="connsiteY117" fmla="*/ 64709 h 95696"/>
                <a:gd name="connsiteX118" fmla="*/ 510650 w 521771"/>
                <a:gd name="connsiteY118" fmla="*/ 56481 h 95696"/>
                <a:gd name="connsiteX119" fmla="*/ 494704 w 521771"/>
                <a:gd name="connsiteY119" fmla="*/ 37915 h 95696"/>
                <a:gd name="connsiteX120" fmla="*/ 477054 w 521771"/>
                <a:gd name="connsiteY120" fmla="*/ 56481 h 95696"/>
                <a:gd name="connsiteX121" fmla="*/ 510650 w 521771"/>
                <a:gd name="connsiteY121" fmla="*/ 56481 h 9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21771" h="95696">
                  <a:moveTo>
                    <a:pt x="80524" y="49286"/>
                  </a:moveTo>
                  <a:cubicBezTo>
                    <a:pt x="80524" y="79484"/>
                    <a:pt x="62089" y="95697"/>
                    <a:pt x="39608" y="95697"/>
                  </a:cubicBezTo>
                  <a:cubicBezTo>
                    <a:pt x="16207" y="95697"/>
                    <a:pt x="0" y="77524"/>
                    <a:pt x="0" y="50861"/>
                  </a:cubicBezTo>
                  <a:cubicBezTo>
                    <a:pt x="0" y="22885"/>
                    <a:pt x="17258" y="4586"/>
                    <a:pt x="40785" y="4586"/>
                  </a:cubicBezTo>
                  <a:cubicBezTo>
                    <a:pt x="64970" y="4586"/>
                    <a:pt x="80524" y="23015"/>
                    <a:pt x="80524" y="49286"/>
                  </a:cubicBezTo>
                  <a:close/>
                  <a:moveTo>
                    <a:pt x="12025" y="50599"/>
                  </a:moveTo>
                  <a:cubicBezTo>
                    <a:pt x="12025" y="69557"/>
                    <a:pt x="22219" y="86411"/>
                    <a:pt x="40262" y="86411"/>
                  </a:cubicBezTo>
                  <a:cubicBezTo>
                    <a:pt x="58299" y="86411"/>
                    <a:pt x="68499" y="69812"/>
                    <a:pt x="68499" y="49809"/>
                  </a:cubicBezTo>
                  <a:cubicBezTo>
                    <a:pt x="68499" y="32164"/>
                    <a:pt x="59350" y="13860"/>
                    <a:pt x="40399" y="13860"/>
                  </a:cubicBezTo>
                  <a:cubicBezTo>
                    <a:pt x="21447" y="13860"/>
                    <a:pt x="12025" y="31380"/>
                    <a:pt x="12025" y="50599"/>
                  </a:cubicBezTo>
                  <a:close/>
                  <a:moveTo>
                    <a:pt x="95543" y="94253"/>
                  </a:moveTo>
                  <a:lnTo>
                    <a:pt x="95543" y="39745"/>
                  </a:lnTo>
                  <a:lnTo>
                    <a:pt x="86780" y="39745"/>
                  </a:lnTo>
                  <a:lnTo>
                    <a:pt x="86780" y="30982"/>
                  </a:lnTo>
                  <a:lnTo>
                    <a:pt x="95543" y="30982"/>
                  </a:lnTo>
                  <a:lnTo>
                    <a:pt x="95543" y="27453"/>
                  </a:lnTo>
                  <a:cubicBezTo>
                    <a:pt x="95543" y="10848"/>
                    <a:pt x="105345" y="0"/>
                    <a:pt x="123126" y="0"/>
                  </a:cubicBezTo>
                  <a:cubicBezTo>
                    <a:pt x="129008" y="0"/>
                    <a:pt x="135935" y="1836"/>
                    <a:pt x="139203" y="4182"/>
                  </a:cubicBezTo>
                  <a:lnTo>
                    <a:pt x="135935" y="12945"/>
                  </a:lnTo>
                  <a:cubicBezTo>
                    <a:pt x="133060" y="10985"/>
                    <a:pt x="128224" y="9286"/>
                    <a:pt x="122598" y="9286"/>
                  </a:cubicBezTo>
                  <a:cubicBezTo>
                    <a:pt x="110443" y="9286"/>
                    <a:pt x="106914" y="17781"/>
                    <a:pt x="106914" y="27845"/>
                  </a:cubicBezTo>
                  <a:lnTo>
                    <a:pt x="106914" y="30982"/>
                  </a:lnTo>
                  <a:lnTo>
                    <a:pt x="143647" y="30982"/>
                  </a:lnTo>
                  <a:lnTo>
                    <a:pt x="143647" y="94247"/>
                  </a:lnTo>
                  <a:lnTo>
                    <a:pt x="132139" y="94247"/>
                  </a:lnTo>
                  <a:lnTo>
                    <a:pt x="132139" y="39739"/>
                  </a:lnTo>
                  <a:lnTo>
                    <a:pt x="106908" y="39739"/>
                  </a:lnTo>
                  <a:lnTo>
                    <a:pt x="106908" y="94247"/>
                  </a:lnTo>
                  <a:lnTo>
                    <a:pt x="95543" y="94247"/>
                  </a:lnTo>
                  <a:close/>
                  <a:moveTo>
                    <a:pt x="205207" y="92031"/>
                  </a:moveTo>
                  <a:cubicBezTo>
                    <a:pt x="202201" y="93469"/>
                    <a:pt x="195535" y="95691"/>
                    <a:pt x="187039" y="95691"/>
                  </a:cubicBezTo>
                  <a:cubicBezTo>
                    <a:pt x="167957" y="95691"/>
                    <a:pt x="155534" y="82746"/>
                    <a:pt x="155534" y="63402"/>
                  </a:cubicBezTo>
                  <a:cubicBezTo>
                    <a:pt x="155534" y="43927"/>
                    <a:pt x="168866" y="29675"/>
                    <a:pt x="189523" y="29675"/>
                  </a:cubicBezTo>
                  <a:cubicBezTo>
                    <a:pt x="196319" y="29675"/>
                    <a:pt x="202331" y="31374"/>
                    <a:pt x="205468" y="33067"/>
                  </a:cubicBezTo>
                  <a:lnTo>
                    <a:pt x="202854" y="41830"/>
                  </a:lnTo>
                  <a:cubicBezTo>
                    <a:pt x="200110" y="40393"/>
                    <a:pt x="195796" y="38824"/>
                    <a:pt x="189523" y="38824"/>
                  </a:cubicBezTo>
                  <a:cubicBezTo>
                    <a:pt x="175015" y="38824"/>
                    <a:pt x="167167" y="49672"/>
                    <a:pt x="167167" y="62742"/>
                  </a:cubicBezTo>
                  <a:cubicBezTo>
                    <a:pt x="167167" y="77387"/>
                    <a:pt x="176577" y="86399"/>
                    <a:pt x="189131" y="86399"/>
                  </a:cubicBezTo>
                  <a:cubicBezTo>
                    <a:pt x="195666" y="86399"/>
                    <a:pt x="199979" y="84831"/>
                    <a:pt x="203252" y="83393"/>
                  </a:cubicBezTo>
                  <a:lnTo>
                    <a:pt x="205207" y="92031"/>
                  </a:lnTo>
                  <a:close/>
                  <a:moveTo>
                    <a:pt x="228858" y="13213"/>
                  </a:moveTo>
                  <a:cubicBezTo>
                    <a:pt x="228858" y="17134"/>
                    <a:pt x="226113" y="20271"/>
                    <a:pt x="221539" y="20271"/>
                  </a:cubicBezTo>
                  <a:cubicBezTo>
                    <a:pt x="217356" y="20271"/>
                    <a:pt x="214611" y="17140"/>
                    <a:pt x="214611" y="13213"/>
                  </a:cubicBezTo>
                  <a:cubicBezTo>
                    <a:pt x="214611" y="9292"/>
                    <a:pt x="217487" y="6024"/>
                    <a:pt x="221800" y="6024"/>
                  </a:cubicBezTo>
                  <a:cubicBezTo>
                    <a:pt x="225982" y="6024"/>
                    <a:pt x="228858" y="9155"/>
                    <a:pt x="228858" y="13213"/>
                  </a:cubicBezTo>
                  <a:close/>
                  <a:moveTo>
                    <a:pt x="216049" y="94253"/>
                  </a:moveTo>
                  <a:lnTo>
                    <a:pt x="216049" y="30988"/>
                  </a:lnTo>
                  <a:lnTo>
                    <a:pt x="227551" y="30988"/>
                  </a:lnTo>
                  <a:lnTo>
                    <a:pt x="227551" y="94253"/>
                  </a:lnTo>
                  <a:lnTo>
                    <a:pt x="216049" y="94253"/>
                  </a:lnTo>
                  <a:close/>
                  <a:moveTo>
                    <a:pt x="244019" y="48116"/>
                  </a:moveTo>
                  <a:cubicBezTo>
                    <a:pt x="244019" y="41444"/>
                    <a:pt x="243883" y="36216"/>
                    <a:pt x="243496" y="30988"/>
                  </a:cubicBezTo>
                  <a:lnTo>
                    <a:pt x="253691" y="30988"/>
                  </a:lnTo>
                  <a:lnTo>
                    <a:pt x="254345" y="41444"/>
                  </a:lnTo>
                  <a:lnTo>
                    <a:pt x="254606" y="41444"/>
                  </a:lnTo>
                  <a:cubicBezTo>
                    <a:pt x="257743" y="35569"/>
                    <a:pt x="265062" y="29687"/>
                    <a:pt x="275524" y="29687"/>
                  </a:cubicBezTo>
                  <a:cubicBezTo>
                    <a:pt x="284281" y="29687"/>
                    <a:pt x="297874" y="34915"/>
                    <a:pt x="297874" y="56611"/>
                  </a:cubicBezTo>
                  <a:lnTo>
                    <a:pt x="297874" y="94259"/>
                  </a:lnTo>
                  <a:lnTo>
                    <a:pt x="286372" y="94259"/>
                  </a:lnTo>
                  <a:lnTo>
                    <a:pt x="286372" y="57788"/>
                  </a:lnTo>
                  <a:cubicBezTo>
                    <a:pt x="286372" y="47587"/>
                    <a:pt x="282582" y="39097"/>
                    <a:pt x="271734" y="39097"/>
                  </a:cubicBezTo>
                  <a:cubicBezTo>
                    <a:pt x="264284" y="39097"/>
                    <a:pt x="258396" y="44456"/>
                    <a:pt x="256305" y="50867"/>
                  </a:cubicBezTo>
                  <a:cubicBezTo>
                    <a:pt x="255782" y="52304"/>
                    <a:pt x="255521" y="54265"/>
                    <a:pt x="255521" y="56225"/>
                  </a:cubicBezTo>
                  <a:lnTo>
                    <a:pt x="255521" y="94259"/>
                  </a:lnTo>
                  <a:lnTo>
                    <a:pt x="244019" y="94259"/>
                  </a:lnTo>
                  <a:lnTo>
                    <a:pt x="244019" y="48116"/>
                  </a:lnTo>
                  <a:close/>
                  <a:moveTo>
                    <a:pt x="358383" y="79092"/>
                  </a:moveTo>
                  <a:cubicBezTo>
                    <a:pt x="358383" y="84587"/>
                    <a:pt x="358644" y="89946"/>
                    <a:pt x="359298" y="94259"/>
                  </a:cubicBezTo>
                  <a:lnTo>
                    <a:pt x="348972" y="94259"/>
                  </a:lnTo>
                  <a:lnTo>
                    <a:pt x="348057" y="86286"/>
                  </a:lnTo>
                  <a:lnTo>
                    <a:pt x="347665" y="86286"/>
                  </a:lnTo>
                  <a:cubicBezTo>
                    <a:pt x="344136" y="91253"/>
                    <a:pt x="337340" y="95697"/>
                    <a:pt x="328321" y="95697"/>
                  </a:cubicBezTo>
                  <a:cubicBezTo>
                    <a:pt x="315513" y="95697"/>
                    <a:pt x="308978" y="86673"/>
                    <a:pt x="308978" y="77524"/>
                  </a:cubicBezTo>
                  <a:cubicBezTo>
                    <a:pt x="308978" y="62232"/>
                    <a:pt x="322571" y="53867"/>
                    <a:pt x="347018" y="53991"/>
                  </a:cubicBezTo>
                  <a:lnTo>
                    <a:pt x="347018" y="52684"/>
                  </a:lnTo>
                  <a:cubicBezTo>
                    <a:pt x="347018" y="47587"/>
                    <a:pt x="345580" y="38046"/>
                    <a:pt x="332641" y="38177"/>
                  </a:cubicBezTo>
                  <a:cubicBezTo>
                    <a:pt x="326628" y="38177"/>
                    <a:pt x="320485" y="39876"/>
                    <a:pt x="316041" y="42882"/>
                  </a:cubicBezTo>
                  <a:lnTo>
                    <a:pt x="313427" y="35170"/>
                  </a:lnTo>
                  <a:cubicBezTo>
                    <a:pt x="318656" y="31903"/>
                    <a:pt x="326367" y="29681"/>
                    <a:pt x="334346" y="29681"/>
                  </a:cubicBezTo>
                  <a:cubicBezTo>
                    <a:pt x="353689" y="29681"/>
                    <a:pt x="358395" y="42882"/>
                    <a:pt x="358395" y="55429"/>
                  </a:cubicBezTo>
                  <a:lnTo>
                    <a:pt x="358395" y="79092"/>
                  </a:lnTo>
                  <a:close/>
                  <a:moveTo>
                    <a:pt x="347273" y="61970"/>
                  </a:moveTo>
                  <a:cubicBezTo>
                    <a:pt x="334726" y="61709"/>
                    <a:pt x="320473" y="63931"/>
                    <a:pt x="320473" y="76217"/>
                  </a:cubicBezTo>
                  <a:cubicBezTo>
                    <a:pt x="320473" y="83797"/>
                    <a:pt x="325446" y="87195"/>
                    <a:pt x="331191" y="87195"/>
                  </a:cubicBezTo>
                  <a:cubicBezTo>
                    <a:pt x="339556" y="87195"/>
                    <a:pt x="344921" y="81967"/>
                    <a:pt x="346750" y="76609"/>
                  </a:cubicBezTo>
                  <a:cubicBezTo>
                    <a:pt x="347142" y="75302"/>
                    <a:pt x="347273" y="73995"/>
                    <a:pt x="347273" y="72955"/>
                  </a:cubicBezTo>
                  <a:lnTo>
                    <a:pt x="347273" y="61970"/>
                  </a:lnTo>
                  <a:close/>
                  <a:moveTo>
                    <a:pt x="453931" y="1444"/>
                  </a:moveTo>
                  <a:lnTo>
                    <a:pt x="453931" y="77916"/>
                  </a:lnTo>
                  <a:cubicBezTo>
                    <a:pt x="453931" y="83536"/>
                    <a:pt x="454193" y="89940"/>
                    <a:pt x="454454" y="94253"/>
                  </a:cubicBezTo>
                  <a:lnTo>
                    <a:pt x="444259" y="94253"/>
                  </a:lnTo>
                  <a:lnTo>
                    <a:pt x="443737" y="83268"/>
                  </a:lnTo>
                  <a:lnTo>
                    <a:pt x="443345" y="83268"/>
                  </a:lnTo>
                  <a:cubicBezTo>
                    <a:pt x="439946" y="90326"/>
                    <a:pt x="432360" y="95691"/>
                    <a:pt x="422040" y="95691"/>
                  </a:cubicBezTo>
                  <a:cubicBezTo>
                    <a:pt x="406742" y="95691"/>
                    <a:pt x="394848" y="82746"/>
                    <a:pt x="394848" y="63533"/>
                  </a:cubicBezTo>
                  <a:cubicBezTo>
                    <a:pt x="394718" y="42490"/>
                    <a:pt x="407919" y="29681"/>
                    <a:pt x="423211" y="29681"/>
                  </a:cubicBezTo>
                  <a:cubicBezTo>
                    <a:pt x="433013" y="29681"/>
                    <a:pt x="439423" y="34256"/>
                    <a:pt x="442293" y="39216"/>
                  </a:cubicBezTo>
                  <a:lnTo>
                    <a:pt x="442554" y="39216"/>
                  </a:lnTo>
                  <a:lnTo>
                    <a:pt x="442554" y="1444"/>
                  </a:lnTo>
                  <a:lnTo>
                    <a:pt x="453931" y="1444"/>
                  </a:lnTo>
                  <a:close/>
                  <a:moveTo>
                    <a:pt x="442554" y="56742"/>
                  </a:moveTo>
                  <a:cubicBezTo>
                    <a:pt x="442554" y="55304"/>
                    <a:pt x="442424" y="53344"/>
                    <a:pt x="442032" y="51906"/>
                  </a:cubicBezTo>
                  <a:cubicBezTo>
                    <a:pt x="440332" y="44718"/>
                    <a:pt x="434059" y="38699"/>
                    <a:pt x="425433" y="38699"/>
                  </a:cubicBezTo>
                  <a:cubicBezTo>
                    <a:pt x="413539" y="38699"/>
                    <a:pt x="406481" y="49161"/>
                    <a:pt x="406481" y="63016"/>
                  </a:cubicBezTo>
                  <a:cubicBezTo>
                    <a:pt x="406481" y="75824"/>
                    <a:pt x="412885" y="86411"/>
                    <a:pt x="425171" y="86411"/>
                  </a:cubicBezTo>
                  <a:cubicBezTo>
                    <a:pt x="432882" y="86411"/>
                    <a:pt x="439940" y="81183"/>
                    <a:pt x="442032" y="72682"/>
                  </a:cubicBezTo>
                  <a:cubicBezTo>
                    <a:pt x="442424" y="71113"/>
                    <a:pt x="442554" y="69551"/>
                    <a:pt x="442554" y="67715"/>
                  </a:cubicBezTo>
                  <a:lnTo>
                    <a:pt x="442554" y="56742"/>
                  </a:lnTo>
                  <a:close/>
                  <a:moveTo>
                    <a:pt x="476929" y="64715"/>
                  </a:moveTo>
                  <a:cubicBezTo>
                    <a:pt x="477190" y="80268"/>
                    <a:pt x="486993" y="86673"/>
                    <a:pt x="498625" y="86673"/>
                  </a:cubicBezTo>
                  <a:cubicBezTo>
                    <a:pt x="506859" y="86673"/>
                    <a:pt x="511963" y="85235"/>
                    <a:pt x="516145" y="83405"/>
                  </a:cubicBezTo>
                  <a:lnTo>
                    <a:pt x="518236" y="91639"/>
                  </a:lnTo>
                  <a:cubicBezTo>
                    <a:pt x="514184" y="93475"/>
                    <a:pt x="507121" y="95697"/>
                    <a:pt x="497063" y="95697"/>
                  </a:cubicBezTo>
                  <a:cubicBezTo>
                    <a:pt x="477582" y="95697"/>
                    <a:pt x="465950" y="82752"/>
                    <a:pt x="465950" y="63669"/>
                  </a:cubicBezTo>
                  <a:cubicBezTo>
                    <a:pt x="465950" y="44581"/>
                    <a:pt x="477190" y="29681"/>
                    <a:pt x="495625" y="29681"/>
                  </a:cubicBezTo>
                  <a:cubicBezTo>
                    <a:pt x="516407" y="29681"/>
                    <a:pt x="521771" y="47718"/>
                    <a:pt x="521771" y="59350"/>
                  </a:cubicBezTo>
                  <a:cubicBezTo>
                    <a:pt x="521771" y="61703"/>
                    <a:pt x="521640" y="63408"/>
                    <a:pt x="521379" y="64709"/>
                  </a:cubicBezTo>
                  <a:lnTo>
                    <a:pt x="476929" y="64709"/>
                  </a:lnTo>
                  <a:close/>
                  <a:moveTo>
                    <a:pt x="510650" y="56481"/>
                  </a:moveTo>
                  <a:cubicBezTo>
                    <a:pt x="510780" y="49286"/>
                    <a:pt x="507644" y="37915"/>
                    <a:pt x="494704" y="37915"/>
                  </a:cubicBezTo>
                  <a:cubicBezTo>
                    <a:pt x="482941" y="37915"/>
                    <a:pt x="477974" y="48502"/>
                    <a:pt x="477054" y="56481"/>
                  </a:cubicBezTo>
                  <a:lnTo>
                    <a:pt x="510650" y="56481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B2B016FD-DFFD-5EC3-0970-A32F25F37F3A}"/>
                </a:ext>
              </a:extLst>
            </p:cNvPr>
            <p:cNvSpPr/>
            <p:nvPr/>
          </p:nvSpPr>
          <p:spPr>
            <a:xfrm>
              <a:off x="10558817" y="353138"/>
              <a:ext cx="1442561" cy="95685"/>
            </a:xfrm>
            <a:custGeom>
              <a:avLst/>
              <a:gdLst>
                <a:gd name="connsiteX0" fmla="*/ 0 w 1442561"/>
                <a:gd name="connsiteY0" fmla="*/ 7313 h 95685"/>
                <a:gd name="connsiteX1" fmla="*/ 26930 w 1442561"/>
                <a:gd name="connsiteY1" fmla="*/ 5484 h 95685"/>
                <a:gd name="connsiteX2" fmla="*/ 53861 w 1442561"/>
                <a:gd name="connsiteY2" fmla="*/ 12541 h 95685"/>
                <a:gd name="connsiteX3" fmla="*/ 63271 w 1442561"/>
                <a:gd name="connsiteY3" fmla="*/ 32937 h 95685"/>
                <a:gd name="connsiteX4" fmla="*/ 55168 w 1442561"/>
                <a:gd name="connsiteY4" fmla="*/ 53849 h 95685"/>
                <a:gd name="connsiteX5" fmla="*/ 26538 w 1442561"/>
                <a:gd name="connsiteY5" fmla="*/ 63129 h 95685"/>
                <a:gd name="connsiteX6" fmla="*/ 19742 w 1442561"/>
                <a:gd name="connsiteY6" fmla="*/ 62606 h 95685"/>
                <a:gd name="connsiteX7" fmla="*/ 19742 w 1442561"/>
                <a:gd name="connsiteY7" fmla="*/ 94241 h 95685"/>
                <a:gd name="connsiteX8" fmla="*/ 0 w 1442561"/>
                <a:gd name="connsiteY8" fmla="*/ 94241 h 95685"/>
                <a:gd name="connsiteX9" fmla="*/ 0 w 1442561"/>
                <a:gd name="connsiteY9" fmla="*/ 7313 h 95685"/>
                <a:gd name="connsiteX10" fmla="*/ 19742 w 1442561"/>
                <a:gd name="connsiteY10" fmla="*/ 47314 h 95685"/>
                <a:gd name="connsiteX11" fmla="*/ 26408 w 1442561"/>
                <a:gd name="connsiteY11" fmla="*/ 47837 h 95685"/>
                <a:gd name="connsiteX12" fmla="*/ 43530 w 1442561"/>
                <a:gd name="connsiteY12" fmla="*/ 33590 h 95685"/>
                <a:gd name="connsiteX13" fmla="*/ 27845 w 1442561"/>
                <a:gd name="connsiteY13" fmla="*/ 20651 h 95685"/>
                <a:gd name="connsiteX14" fmla="*/ 19742 w 1442561"/>
                <a:gd name="connsiteY14" fmla="*/ 21298 h 95685"/>
                <a:gd name="connsiteX15" fmla="*/ 19742 w 1442561"/>
                <a:gd name="connsiteY15" fmla="*/ 47314 h 95685"/>
                <a:gd name="connsiteX16" fmla="*/ 72670 w 1442561"/>
                <a:gd name="connsiteY16" fmla="*/ 1438 h 95685"/>
                <a:gd name="connsiteX17" fmla="*/ 92542 w 1442561"/>
                <a:gd name="connsiteY17" fmla="*/ 1438 h 95685"/>
                <a:gd name="connsiteX18" fmla="*/ 92542 w 1442561"/>
                <a:gd name="connsiteY18" fmla="*/ 94247 h 95685"/>
                <a:gd name="connsiteX19" fmla="*/ 72670 w 1442561"/>
                <a:gd name="connsiteY19" fmla="*/ 94247 h 95685"/>
                <a:gd name="connsiteX20" fmla="*/ 72670 w 1442561"/>
                <a:gd name="connsiteY20" fmla="*/ 1438 h 95685"/>
                <a:gd name="connsiteX21" fmla="*/ 159200 w 1442561"/>
                <a:gd name="connsiteY21" fmla="*/ 78819 h 95685"/>
                <a:gd name="connsiteX22" fmla="*/ 160246 w 1442561"/>
                <a:gd name="connsiteY22" fmla="*/ 94247 h 95685"/>
                <a:gd name="connsiteX23" fmla="*/ 142340 w 1442561"/>
                <a:gd name="connsiteY23" fmla="*/ 94247 h 95685"/>
                <a:gd name="connsiteX24" fmla="*/ 141163 w 1442561"/>
                <a:gd name="connsiteY24" fmla="*/ 87843 h 95685"/>
                <a:gd name="connsiteX25" fmla="*/ 140771 w 1442561"/>
                <a:gd name="connsiteY25" fmla="*/ 87843 h 95685"/>
                <a:gd name="connsiteX26" fmla="*/ 122467 w 1442561"/>
                <a:gd name="connsiteY26" fmla="*/ 95685 h 95685"/>
                <a:gd name="connsiteX27" fmla="*/ 101810 w 1442561"/>
                <a:gd name="connsiteY27" fmla="*/ 76074 h 95685"/>
                <a:gd name="connsiteX28" fmla="*/ 139328 w 1442561"/>
                <a:gd name="connsiteY28" fmla="*/ 51633 h 95685"/>
                <a:gd name="connsiteX29" fmla="*/ 139328 w 1442561"/>
                <a:gd name="connsiteY29" fmla="*/ 50843 h 95685"/>
                <a:gd name="connsiteX30" fmla="*/ 127695 w 1442561"/>
                <a:gd name="connsiteY30" fmla="*/ 42478 h 95685"/>
                <a:gd name="connsiteX31" fmla="*/ 110045 w 1442561"/>
                <a:gd name="connsiteY31" fmla="*/ 47314 h 95685"/>
                <a:gd name="connsiteX32" fmla="*/ 106385 w 1442561"/>
                <a:gd name="connsiteY32" fmla="*/ 34505 h 95685"/>
                <a:gd name="connsiteX33" fmla="*/ 131224 w 1442561"/>
                <a:gd name="connsiteY33" fmla="*/ 28754 h 95685"/>
                <a:gd name="connsiteX34" fmla="*/ 159200 w 1442561"/>
                <a:gd name="connsiteY34" fmla="*/ 56463 h 95685"/>
                <a:gd name="connsiteX35" fmla="*/ 159200 w 1442561"/>
                <a:gd name="connsiteY35" fmla="*/ 78819 h 95685"/>
                <a:gd name="connsiteX36" fmla="*/ 139981 w 1442561"/>
                <a:gd name="connsiteY36" fmla="*/ 64049 h 95685"/>
                <a:gd name="connsiteX37" fmla="*/ 121421 w 1442561"/>
                <a:gd name="connsiteY37" fmla="*/ 74113 h 95685"/>
                <a:gd name="connsiteX38" fmla="*/ 129264 w 1442561"/>
                <a:gd name="connsiteY38" fmla="*/ 81694 h 95685"/>
                <a:gd name="connsiteX39" fmla="*/ 139589 w 1442561"/>
                <a:gd name="connsiteY39" fmla="*/ 74375 h 95685"/>
                <a:gd name="connsiteX40" fmla="*/ 139981 w 1442561"/>
                <a:gd name="connsiteY40" fmla="*/ 70977 h 95685"/>
                <a:gd name="connsiteX41" fmla="*/ 139981 w 1442561"/>
                <a:gd name="connsiteY41" fmla="*/ 64049 h 95685"/>
                <a:gd name="connsiteX42" fmla="*/ 172395 w 1442561"/>
                <a:gd name="connsiteY42" fmla="*/ 50718 h 95685"/>
                <a:gd name="connsiteX43" fmla="*/ 171872 w 1442561"/>
                <a:gd name="connsiteY43" fmla="*/ 30323 h 95685"/>
                <a:gd name="connsiteX44" fmla="*/ 189131 w 1442561"/>
                <a:gd name="connsiteY44" fmla="*/ 30323 h 95685"/>
                <a:gd name="connsiteX45" fmla="*/ 190046 w 1442561"/>
                <a:gd name="connsiteY45" fmla="*/ 39210 h 95685"/>
                <a:gd name="connsiteX46" fmla="*/ 190438 w 1442561"/>
                <a:gd name="connsiteY46" fmla="*/ 39210 h 95685"/>
                <a:gd name="connsiteX47" fmla="*/ 210179 w 1442561"/>
                <a:gd name="connsiteY47" fmla="*/ 28885 h 95685"/>
                <a:gd name="connsiteX48" fmla="*/ 233058 w 1442561"/>
                <a:gd name="connsiteY48" fmla="*/ 56469 h 95685"/>
                <a:gd name="connsiteX49" fmla="*/ 233058 w 1442561"/>
                <a:gd name="connsiteY49" fmla="*/ 94247 h 95685"/>
                <a:gd name="connsiteX50" fmla="*/ 213186 w 1442561"/>
                <a:gd name="connsiteY50" fmla="*/ 94247 h 95685"/>
                <a:gd name="connsiteX51" fmla="*/ 213186 w 1442561"/>
                <a:gd name="connsiteY51" fmla="*/ 58821 h 95685"/>
                <a:gd name="connsiteX52" fmla="*/ 203122 w 1442561"/>
                <a:gd name="connsiteY52" fmla="*/ 44961 h 95685"/>
                <a:gd name="connsiteX53" fmla="*/ 192927 w 1442561"/>
                <a:gd name="connsiteY53" fmla="*/ 52417 h 95685"/>
                <a:gd name="connsiteX54" fmla="*/ 192273 w 1442561"/>
                <a:gd name="connsiteY54" fmla="*/ 57384 h 95685"/>
                <a:gd name="connsiteX55" fmla="*/ 192273 w 1442561"/>
                <a:gd name="connsiteY55" fmla="*/ 94247 h 95685"/>
                <a:gd name="connsiteX56" fmla="*/ 172407 w 1442561"/>
                <a:gd name="connsiteY56" fmla="*/ 94247 h 95685"/>
                <a:gd name="connsiteX57" fmla="*/ 172407 w 1442561"/>
                <a:gd name="connsiteY57" fmla="*/ 50718 h 95685"/>
                <a:gd name="connsiteX58" fmla="*/ 266892 w 1442561"/>
                <a:gd name="connsiteY58" fmla="*/ 12547 h 95685"/>
                <a:gd name="connsiteX59" fmla="*/ 256174 w 1442561"/>
                <a:gd name="connsiteY59" fmla="*/ 22481 h 95685"/>
                <a:gd name="connsiteX60" fmla="*/ 245849 w 1442561"/>
                <a:gd name="connsiteY60" fmla="*/ 12547 h 95685"/>
                <a:gd name="connsiteX61" fmla="*/ 256436 w 1442561"/>
                <a:gd name="connsiteY61" fmla="*/ 2608 h 95685"/>
                <a:gd name="connsiteX62" fmla="*/ 266892 w 1442561"/>
                <a:gd name="connsiteY62" fmla="*/ 12547 h 95685"/>
                <a:gd name="connsiteX63" fmla="*/ 246372 w 1442561"/>
                <a:gd name="connsiteY63" fmla="*/ 94247 h 95685"/>
                <a:gd name="connsiteX64" fmla="*/ 246372 w 1442561"/>
                <a:gd name="connsiteY64" fmla="*/ 30323 h 95685"/>
                <a:gd name="connsiteX65" fmla="*/ 266244 w 1442561"/>
                <a:gd name="connsiteY65" fmla="*/ 30323 h 95685"/>
                <a:gd name="connsiteX66" fmla="*/ 266244 w 1442561"/>
                <a:gd name="connsiteY66" fmla="*/ 94247 h 95685"/>
                <a:gd name="connsiteX67" fmla="*/ 246372 w 1442561"/>
                <a:gd name="connsiteY67" fmla="*/ 94247 h 95685"/>
                <a:gd name="connsiteX68" fmla="*/ 281923 w 1442561"/>
                <a:gd name="connsiteY68" fmla="*/ 94247 h 95685"/>
                <a:gd name="connsiteX69" fmla="*/ 281923 w 1442561"/>
                <a:gd name="connsiteY69" fmla="*/ 44961 h 95685"/>
                <a:gd name="connsiteX70" fmla="*/ 273427 w 1442561"/>
                <a:gd name="connsiteY70" fmla="*/ 44961 h 95685"/>
                <a:gd name="connsiteX71" fmla="*/ 273427 w 1442561"/>
                <a:gd name="connsiteY71" fmla="*/ 30323 h 95685"/>
                <a:gd name="connsiteX72" fmla="*/ 281923 w 1442561"/>
                <a:gd name="connsiteY72" fmla="*/ 30323 h 95685"/>
                <a:gd name="connsiteX73" fmla="*/ 281923 w 1442561"/>
                <a:gd name="connsiteY73" fmla="*/ 27709 h 95685"/>
                <a:gd name="connsiteX74" fmla="*/ 315257 w 1442561"/>
                <a:gd name="connsiteY74" fmla="*/ 0 h 95685"/>
                <a:gd name="connsiteX75" fmla="*/ 334078 w 1442561"/>
                <a:gd name="connsiteY75" fmla="*/ 3921 h 95685"/>
                <a:gd name="connsiteX76" fmla="*/ 330288 w 1442561"/>
                <a:gd name="connsiteY76" fmla="*/ 18952 h 95685"/>
                <a:gd name="connsiteX77" fmla="*/ 315780 w 1442561"/>
                <a:gd name="connsiteY77" fmla="*/ 15678 h 95685"/>
                <a:gd name="connsiteX78" fmla="*/ 301664 w 1442561"/>
                <a:gd name="connsiteY78" fmla="*/ 28101 h 95685"/>
                <a:gd name="connsiteX79" fmla="*/ 301664 w 1442561"/>
                <a:gd name="connsiteY79" fmla="*/ 30323 h 95685"/>
                <a:gd name="connsiteX80" fmla="*/ 340489 w 1442561"/>
                <a:gd name="connsiteY80" fmla="*/ 30323 h 95685"/>
                <a:gd name="connsiteX81" fmla="*/ 340489 w 1442561"/>
                <a:gd name="connsiteY81" fmla="*/ 94247 h 95685"/>
                <a:gd name="connsiteX82" fmla="*/ 320616 w 1442561"/>
                <a:gd name="connsiteY82" fmla="*/ 94247 h 95685"/>
                <a:gd name="connsiteX83" fmla="*/ 320616 w 1442561"/>
                <a:gd name="connsiteY83" fmla="*/ 44961 h 95685"/>
                <a:gd name="connsiteX84" fmla="*/ 301789 w 1442561"/>
                <a:gd name="connsiteY84" fmla="*/ 44961 h 95685"/>
                <a:gd name="connsiteX85" fmla="*/ 301789 w 1442561"/>
                <a:gd name="connsiteY85" fmla="*/ 94247 h 95685"/>
                <a:gd name="connsiteX86" fmla="*/ 281923 w 1442561"/>
                <a:gd name="connsiteY86" fmla="*/ 94247 h 95685"/>
                <a:gd name="connsiteX87" fmla="*/ 401782 w 1442561"/>
                <a:gd name="connsiteY87" fmla="*/ 92548 h 95685"/>
                <a:gd name="connsiteX88" fmla="*/ 384006 w 1442561"/>
                <a:gd name="connsiteY88" fmla="*/ 95554 h 95685"/>
                <a:gd name="connsiteX89" fmla="*/ 350149 w 1442561"/>
                <a:gd name="connsiteY89" fmla="*/ 62873 h 95685"/>
                <a:gd name="connsiteX90" fmla="*/ 386751 w 1442561"/>
                <a:gd name="connsiteY90" fmla="*/ 28885 h 95685"/>
                <a:gd name="connsiteX91" fmla="*/ 401912 w 1442561"/>
                <a:gd name="connsiteY91" fmla="*/ 31368 h 95685"/>
                <a:gd name="connsiteX92" fmla="*/ 398775 w 1442561"/>
                <a:gd name="connsiteY92" fmla="*/ 46137 h 95685"/>
                <a:gd name="connsiteX93" fmla="*/ 387660 w 1442561"/>
                <a:gd name="connsiteY93" fmla="*/ 44177 h 95685"/>
                <a:gd name="connsiteX94" fmla="*/ 370538 w 1442561"/>
                <a:gd name="connsiteY94" fmla="*/ 62089 h 95685"/>
                <a:gd name="connsiteX95" fmla="*/ 388058 w 1442561"/>
                <a:gd name="connsiteY95" fmla="*/ 80001 h 95685"/>
                <a:gd name="connsiteX96" fmla="*/ 399429 w 1442561"/>
                <a:gd name="connsiteY96" fmla="*/ 77904 h 95685"/>
                <a:gd name="connsiteX97" fmla="*/ 401782 w 1442561"/>
                <a:gd name="connsiteY97" fmla="*/ 92548 h 95685"/>
                <a:gd name="connsiteX98" fmla="*/ 463865 w 1442561"/>
                <a:gd name="connsiteY98" fmla="*/ 78819 h 95685"/>
                <a:gd name="connsiteX99" fmla="*/ 464910 w 1442561"/>
                <a:gd name="connsiteY99" fmla="*/ 94247 h 95685"/>
                <a:gd name="connsiteX100" fmla="*/ 446998 w 1442561"/>
                <a:gd name="connsiteY100" fmla="*/ 94247 h 95685"/>
                <a:gd name="connsiteX101" fmla="*/ 445822 w 1442561"/>
                <a:gd name="connsiteY101" fmla="*/ 87843 h 95685"/>
                <a:gd name="connsiteX102" fmla="*/ 445430 w 1442561"/>
                <a:gd name="connsiteY102" fmla="*/ 87843 h 95685"/>
                <a:gd name="connsiteX103" fmla="*/ 427132 w 1442561"/>
                <a:gd name="connsiteY103" fmla="*/ 95685 h 95685"/>
                <a:gd name="connsiteX104" fmla="*/ 406481 w 1442561"/>
                <a:gd name="connsiteY104" fmla="*/ 76074 h 95685"/>
                <a:gd name="connsiteX105" fmla="*/ 443998 w 1442561"/>
                <a:gd name="connsiteY105" fmla="*/ 51633 h 95685"/>
                <a:gd name="connsiteX106" fmla="*/ 443998 w 1442561"/>
                <a:gd name="connsiteY106" fmla="*/ 50843 h 95685"/>
                <a:gd name="connsiteX107" fmla="*/ 432366 w 1442561"/>
                <a:gd name="connsiteY107" fmla="*/ 42478 h 95685"/>
                <a:gd name="connsiteX108" fmla="*/ 414721 w 1442561"/>
                <a:gd name="connsiteY108" fmla="*/ 47314 h 95685"/>
                <a:gd name="connsiteX109" fmla="*/ 411061 w 1442561"/>
                <a:gd name="connsiteY109" fmla="*/ 34505 h 95685"/>
                <a:gd name="connsiteX110" fmla="*/ 435901 w 1442561"/>
                <a:gd name="connsiteY110" fmla="*/ 28754 h 95685"/>
                <a:gd name="connsiteX111" fmla="*/ 463871 w 1442561"/>
                <a:gd name="connsiteY111" fmla="*/ 56463 h 95685"/>
                <a:gd name="connsiteX112" fmla="*/ 463871 w 1442561"/>
                <a:gd name="connsiteY112" fmla="*/ 78819 h 95685"/>
                <a:gd name="connsiteX113" fmla="*/ 444652 w 1442561"/>
                <a:gd name="connsiteY113" fmla="*/ 64049 h 95685"/>
                <a:gd name="connsiteX114" fmla="*/ 426092 w 1442561"/>
                <a:gd name="connsiteY114" fmla="*/ 74113 h 95685"/>
                <a:gd name="connsiteX115" fmla="*/ 433934 w 1442561"/>
                <a:gd name="connsiteY115" fmla="*/ 81694 h 95685"/>
                <a:gd name="connsiteX116" fmla="*/ 444259 w 1442561"/>
                <a:gd name="connsiteY116" fmla="*/ 74375 h 95685"/>
                <a:gd name="connsiteX117" fmla="*/ 444652 w 1442561"/>
                <a:gd name="connsiteY117" fmla="*/ 70977 h 95685"/>
                <a:gd name="connsiteX118" fmla="*/ 444652 w 1442561"/>
                <a:gd name="connsiteY118" fmla="*/ 64049 h 95685"/>
                <a:gd name="connsiteX119" fmla="*/ 525033 w 1442561"/>
                <a:gd name="connsiteY119" fmla="*/ 92548 h 95685"/>
                <a:gd name="connsiteX120" fmla="*/ 507257 w 1442561"/>
                <a:gd name="connsiteY120" fmla="*/ 95554 h 95685"/>
                <a:gd name="connsiteX121" fmla="*/ 473400 w 1442561"/>
                <a:gd name="connsiteY121" fmla="*/ 62873 h 95685"/>
                <a:gd name="connsiteX122" fmla="*/ 510002 w 1442561"/>
                <a:gd name="connsiteY122" fmla="*/ 28885 h 95685"/>
                <a:gd name="connsiteX123" fmla="*/ 525164 w 1442561"/>
                <a:gd name="connsiteY123" fmla="*/ 31368 h 95685"/>
                <a:gd name="connsiteX124" fmla="*/ 522027 w 1442561"/>
                <a:gd name="connsiteY124" fmla="*/ 46137 h 95685"/>
                <a:gd name="connsiteX125" fmla="*/ 510911 w 1442561"/>
                <a:gd name="connsiteY125" fmla="*/ 44177 h 95685"/>
                <a:gd name="connsiteX126" fmla="*/ 493789 w 1442561"/>
                <a:gd name="connsiteY126" fmla="*/ 62089 h 95685"/>
                <a:gd name="connsiteX127" fmla="*/ 511309 w 1442561"/>
                <a:gd name="connsiteY127" fmla="*/ 80001 h 95685"/>
                <a:gd name="connsiteX128" fmla="*/ 522680 w 1442561"/>
                <a:gd name="connsiteY128" fmla="*/ 77904 h 95685"/>
                <a:gd name="connsiteX129" fmla="*/ 525033 w 1442561"/>
                <a:gd name="connsiteY129" fmla="*/ 92548 h 95685"/>
                <a:gd name="connsiteX130" fmla="*/ 553912 w 1442561"/>
                <a:gd name="connsiteY130" fmla="*/ 12547 h 95685"/>
                <a:gd name="connsiteX131" fmla="*/ 543194 w 1442561"/>
                <a:gd name="connsiteY131" fmla="*/ 22481 h 95685"/>
                <a:gd name="connsiteX132" fmla="*/ 532869 w 1442561"/>
                <a:gd name="connsiteY132" fmla="*/ 12547 h 95685"/>
                <a:gd name="connsiteX133" fmla="*/ 543456 w 1442561"/>
                <a:gd name="connsiteY133" fmla="*/ 2608 h 95685"/>
                <a:gd name="connsiteX134" fmla="*/ 553912 w 1442561"/>
                <a:gd name="connsiteY134" fmla="*/ 12547 h 95685"/>
                <a:gd name="connsiteX135" fmla="*/ 533392 w 1442561"/>
                <a:gd name="connsiteY135" fmla="*/ 94247 h 95685"/>
                <a:gd name="connsiteX136" fmla="*/ 533392 w 1442561"/>
                <a:gd name="connsiteY136" fmla="*/ 30323 h 95685"/>
                <a:gd name="connsiteX137" fmla="*/ 553258 w 1442561"/>
                <a:gd name="connsiteY137" fmla="*/ 30323 h 95685"/>
                <a:gd name="connsiteX138" fmla="*/ 553258 w 1442561"/>
                <a:gd name="connsiteY138" fmla="*/ 94247 h 95685"/>
                <a:gd name="connsiteX139" fmla="*/ 533392 w 1442561"/>
                <a:gd name="connsiteY139" fmla="*/ 94247 h 95685"/>
                <a:gd name="connsiteX140" fmla="*/ 629724 w 1442561"/>
                <a:gd name="connsiteY140" fmla="*/ 61566 h 95685"/>
                <a:gd name="connsiteX141" fmla="*/ 595998 w 1442561"/>
                <a:gd name="connsiteY141" fmla="*/ 95685 h 95685"/>
                <a:gd name="connsiteX142" fmla="*/ 562924 w 1442561"/>
                <a:gd name="connsiteY142" fmla="*/ 62742 h 95685"/>
                <a:gd name="connsiteX143" fmla="*/ 597174 w 1442561"/>
                <a:gd name="connsiteY143" fmla="*/ 28754 h 95685"/>
                <a:gd name="connsiteX144" fmla="*/ 629724 w 1442561"/>
                <a:gd name="connsiteY144" fmla="*/ 61566 h 95685"/>
                <a:gd name="connsiteX145" fmla="*/ 583450 w 1442561"/>
                <a:gd name="connsiteY145" fmla="*/ 62220 h 95685"/>
                <a:gd name="connsiteX146" fmla="*/ 596520 w 1442561"/>
                <a:gd name="connsiteY146" fmla="*/ 81433 h 95685"/>
                <a:gd name="connsiteX147" fmla="*/ 609198 w 1442561"/>
                <a:gd name="connsiteY147" fmla="*/ 62083 h 95685"/>
                <a:gd name="connsiteX148" fmla="*/ 596520 w 1442561"/>
                <a:gd name="connsiteY148" fmla="*/ 42995 h 95685"/>
                <a:gd name="connsiteX149" fmla="*/ 583450 w 1442561"/>
                <a:gd name="connsiteY149" fmla="*/ 62220 h 95685"/>
                <a:gd name="connsiteX150" fmla="*/ 617047 w 1442561"/>
                <a:gd name="connsiteY150" fmla="*/ 2477 h 95685"/>
                <a:gd name="connsiteX151" fmla="*/ 601095 w 1442561"/>
                <a:gd name="connsiteY151" fmla="*/ 22350 h 95685"/>
                <a:gd name="connsiteX152" fmla="*/ 587502 w 1442561"/>
                <a:gd name="connsiteY152" fmla="*/ 22350 h 95685"/>
                <a:gd name="connsiteX153" fmla="*/ 598742 w 1442561"/>
                <a:gd name="connsiteY153" fmla="*/ 2477 h 95685"/>
                <a:gd name="connsiteX154" fmla="*/ 617047 w 1442561"/>
                <a:gd name="connsiteY154" fmla="*/ 2477 h 95685"/>
                <a:gd name="connsiteX155" fmla="*/ 639390 w 1442561"/>
                <a:gd name="connsiteY155" fmla="*/ 50718 h 95685"/>
                <a:gd name="connsiteX156" fmla="*/ 638868 w 1442561"/>
                <a:gd name="connsiteY156" fmla="*/ 30323 h 95685"/>
                <a:gd name="connsiteX157" fmla="*/ 656120 w 1442561"/>
                <a:gd name="connsiteY157" fmla="*/ 30323 h 95685"/>
                <a:gd name="connsiteX158" fmla="*/ 657035 w 1442561"/>
                <a:gd name="connsiteY158" fmla="*/ 39210 h 95685"/>
                <a:gd name="connsiteX159" fmla="*/ 657427 w 1442561"/>
                <a:gd name="connsiteY159" fmla="*/ 39210 h 95685"/>
                <a:gd name="connsiteX160" fmla="*/ 677163 w 1442561"/>
                <a:gd name="connsiteY160" fmla="*/ 28885 h 95685"/>
                <a:gd name="connsiteX161" fmla="*/ 700036 w 1442561"/>
                <a:gd name="connsiteY161" fmla="*/ 56469 h 95685"/>
                <a:gd name="connsiteX162" fmla="*/ 700036 w 1442561"/>
                <a:gd name="connsiteY162" fmla="*/ 94247 h 95685"/>
                <a:gd name="connsiteX163" fmla="*/ 680163 w 1442561"/>
                <a:gd name="connsiteY163" fmla="*/ 94247 h 95685"/>
                <a:gd name="connsiteX164" fmla="*/ 680163 w 1442561"/>
                <a:gd name="connsiteY164" fmla="*/ 58821 h 95685"/>
                <a:gd name="connsiteX165" fmla="*/ 670099 w 1442561"/>
                <a:gd name="connsiteY165" fmla="*/ 44961 h 95685"/>
                <a:gd name="connsiteX166" fmla="*/ 659905 w 1442561"/>
                <a:gd name="connsiteY166" fmla="*/ 52417 h 95685"/>
                <a:gd name="connsiteX167" fmla="*/ 659251 w 1442561"/>
                <a:gd name="connsiteY167" fmla="*/ 57384 h 95685"/>
                <a:gd name="connsiteX168" fmla="*/ 659251 w 1442561"/>
                <a:gd name="connsiteY168" fmla="*/ 94247 h 95685"/>
                <a:gd name="connsiteX169" fmla="*/ 639384 w 1442561"/>
                <a:gd name="connsiteY169" fmla="*/ 94247 h 95685"/>
                <a:gd name="connsiteX170" fmla="*/ 639384 w 1442561"/>
                <a:gd name="connsiteY170" fmla="*/ 50718 h 95685"/>
                <a:gd name="connsiteX171" fmla="*/ 757675 w 1442561"/>
                <a:gd name="connsiteY171" fmla="*/ 6143 h 95685"/>
                <a:gd name="connsiteX172" fmla="*/ 757675 w 1442561"/>
                <a:gd name="connsiteY172" fmla="*/ 56730 h 95685"/>
                <a:gd name="connsiteX173" fmla="*/ 773627 w 1442561"/>
                <a:gd name="connsiteY173" fmla="*/ 79740 h 95685"/>
                <a:gd name="connsiteX174" fmla="*/ 789834 w 1442561"/>
                <a:gd name="connsiteY174" fmla="*/ 56730 h 95685"/>
                <a:gd name="connsiteX175" fmla="*/ 789834 w 1442561"/>
                <a:gd name="connsiteY175" fmla="*/ 6143 h 95685"/>
                <a:gd name="connsiteX176" fmla="*/ 809706 w 1442561"/>
                <a:gd name="connsiteY176" fmla="*/ 6143 h 95685"/>
                <a:gd name="connsiteX177" fmla="*/ 809706 w 1442561"/>
                <a:gd name="connsiteY177" fmla="*/ 55548 h 95685"/>
                <a:gd name="connsiteX178" fmla="*/ 772967 w 1442561"/>
                <a:gd name="connsiteY178" fmla="*/ 95685 h 95685"/>
                <a:gd name="connsiteX179" fmla="*/ 737809 w 1442561"/>
                <a:gd name="connsiteY179" fmla="*/ 55287 h 95685"/>
                <a:gd name="connsiteX180" fmla="*/ 737809 w 1442561"/>
                <a:gd name="connsiteY180" fmla="*/ 6137 h 95685"/>
                <a:gd name="connsiteX181" fmla="*/ 757675 w 1442561"/>
                <a:gd name="connsiteY181" fmla="*/ 6137 h 95685"/>
                <a:gd name="connsiteX182" fmla="*/ 823673 w 1442561"/>
                <a:gd name="connsiteY182" fmla="*/ 50718 h 95685"/>
                <a:gd name="connsiteX183" fmla="*/ 823150 w 1442561"/>
                <a:gd name="connsiteY183" fmla="*/ 30323 h 95685"/>
                <a:gd name="connsiteX184" fmla="*/ 840403 w 1442561"/>
                <a:gd name="connsiteY184" fmla="*/ 30323 h 95685"/>
                <a:gd name="connsiteX185" fmla="*/ 841318 w 1442561"/>
                <a:gd name="connsiteY185" fmla="*/ 39210 h 95685"/>
                <a:gd name="connsiteX186" fmla="*/ 841710 w 1442561"/>
                <a:gd name="connsiteY186" fmla="*/ 39210 h 95685"/>
                <a:gd name="connsiteX187" fmla="*/ 861446 w 1442561"/>
                <a:gd name="connsiteY187" fmla="*/ 28885 h 95685"/>
                <a:gd name="connsiteX188" fmla="*/ 884325 w 1442561"/>
                <a:gd name="connsiteY188" fmla="*/ 56469 h 95685"/>
                <a:gd name="connsiteX189" fmla="*/ 884325 w 1442561"/>
                <a:gd name="connsiteY189" fmla="*/ 94247 h 95685"/>
                <a:gd name="connsiteX190" fmla="*/ 864452 w 1442561"/>
                <a:gd name="connsiteY190" fmla="*/ 94247 h 95685"/>
                <a:gd name="connsiteX191" fmla="*/ 864452 w 1442561"/>
                <a:gd name="connsiteY191" fmla="*/ 58821 h 95685"/>
                <a:gd name="connsiteX192" fmla="*/ 854388 w 1442561"/>
                <a:gd name="connsiteY192" fmla="*/ 44961 h 95685"/>
                <a:gd name="connsiteX193" fmla="*/ 844193 w 1442561"/>
                <a:gd name="connsiteY193" fmla="*/ 52417 h 95685"/>
                <a:gd name="connsiteX194" fmla="*/ 843540 w 1442561"/>
                <a:gd name="connsiteY194" fmla="*/ 57384 h 95685"/>
                <a:gd name="connsiteX195" fmla="*/ 843540 w 1442561"/>
                <a:gd name="connsiteY195" fmla="*/ 94247 h 95685"/>
                <a:gd name="connsiteX196" fmla="*/ 823667 w 1442561"/>
                <a:gd name="connsiteY196" fmla="*/ 94247 h 95685"/>
                <a:gd name="connsiteX197" fmla="*/ 823667 w 1442561"/>
                <a:gd name="connsiteY197" fmla="*/ 50718 h 95685"/>
                <a:gd name="connsiteX198" fmla="*/ 918182 w 1442561"/>
                <a:gd name="connsiteY198" fmla="*/ 12547 h 95685"/>
                <a:gd name="connsiteX199" fmla="*/ 907459 w 1442561"/>
                <a:gd name="connsiteY199" fmla="*/ 22481 h 95685"/>
                <a:gd name="connsiteX200" fmla="*/ 897133 w 1442561"/>
                <a:gd name="connsiteY200" fmla="*/ 12547 h 95685"/>
                <a:gd name="connsiteX201" fmla="*/ 907720 w 1442561"/>
                <a:gd name="connsiteY201" fmla="*/ 2608 h 95685"/>
                <a:gd name="connsiteX202" fmla="*/ 918182 w 1442561"/>
                <a:gd name="connsiteY202" fmla="*/ 12547 h 95685"/>
                <a:gd name="connsiteX203" fmla="*/ 897650 w 1442561"/>
                <a:gd name="connsiteY203" fmla="*/ 94247 h 95685"/>
                <a:gd name="connsiteX204" fmla="*/ 897650 w 1442561"/>
                <a:gd name="connsiteY204" fmla="*/ 30323 h 95685"/>
                <a:gd name="connsiteX205" fmla="*/ 917523 w 1442561"/>
                <a:gd name="connsiteY205" fmla="*/ 30323 h 95685"/>
                <a:gd name="connsiteX206" fmla="*/ 917523 w 1442561"/>
                <a:gd name="connsiteY206" fmla="*/ 94247 h 95685"/>
                <a:gd name="connsiteX207" fmla="*/ 897650 w 1442561"/>
                <a:gd name="connsiteY207" fmla="*/ 94247 h 95685"/>
                <a:gd name="connsiteX208" fmla="*/ 945623 w 1442561"/>
                <a:gd name="connsiteY208" fmla="*/ 30323 h 95685"/>
                <a:gd name="connsiteX209" fmla="*/ 954256 w 1442561"/>
                <a:gd name="connsiteY209" fmla="*/ 59998 h 95685"/>
                <a:gd name="connsiteX210" fmla="*/ 957909 w 1442561"/>
                <a:gd name="connsiteY210" fmla="*/ 75551 h 95685"/>
                <a:gd name="connsiteX211" fmla="*/ 958301 w 1442561"/>
                <a:gd name="connsiteY211" fmla="*/ 75551 h 95685"/>
                <a:gd name="connsiteX212" fmla="*/ 961830 w 1442561"/>
                <a:gd name="connsiteY212" fmla="*/ 59998 h 95685"/>
                <a:gd name="connsiteX213" fmla="*/ 970071 w 1442561"/>
                <a:gd name="connsiteY213" fmla="*/ 30323 h 95685"/>
                <a:gd name="connsiteX214" fmla="*/ 990983 w 1442561"/>
                <a:gd name="connsiteY214" fmla="*/ 30323 h 95685"/>
                <a:gd name="connsiteX215" fmla="*/ 967189 w 1442561"/>
                <a:gd name="connsiteY215" fmla="*/ 94247 h 95685"/>
                <a:gd name="connsiteX216" fmla="*/ 947317 w 1442561"/>
                <a:gd name="connsiteY216" fmla="*/ 94247 h 95685"/>
                <a:gd name="connsiteX217" fmla="*/ 924052 w 1442561"/>
                <a:gd name="connsiteY217" fmla="*/ 30323 h 95685"/>
                <a:gd name="connsiteX218" fmla="*/ 945623 w 1442561"/>
                <a:gd name="connsiteY218" fmla="*/ 30323 h 95685"/>
                <a:gd name="connsiteX219" fmla="*/ 1010843 w 1442561"/>
                <a:gd name="connsiteY219" fmla="*/ 68624 h 95685"/>
                <a:gd name="connsiteX220" fmla="*/ 1028880 w 1442561"/>
                <a:gd name="connsiteY220" fmla="*/ 80779 h 95685"/>
                <a:gd name="connsiteX221" fmla="*/ 1046531 w 1442561"/>
                <a:gd name="connsiteY221" fmla="*/ 78035 h 95685"/>
                <a:gd name="connsiteX222" fmla="*/ 1049145 w 1442561"/>
                <a:gd name="connsiteY222" fmla="*/ 91503 h 95685"/>
                <a:gd name="connsiteX223" fmla="*/ 1026005 w 1442561"/>
                <a:gd name="connsiteY223" fmla="*/ 95554 h 95685"/>
                <a:gd name="connsiteX224" fmla="*/ 991886 w 1442561"/>
                <a:gd name="connsiteY224" fmla="*/ 63004 h 95685"/>
                <a:gd name="connsiteX225" fmla="*/ 1024175 w 1442561"/>
                <a:gd name="connsiteY225" fmla="*/ 28885 h 95685"/>
                <a:gd name="connsiteX226" fmla="*/ 1052674 w 1442561"/>
                <a:gd name="connsiteY226" fmla="*/ 60782 h 95685"/>
                <a:gd name="connsiteX227" fmla="*/ 1052020 w 1442561"/>
                <a:gd name="connsiteY227" fmla="*/ 68624 h 95685"/>
                <a:gd name="connsiteX228" fmla="*/ 1010843 w 1442561"/>
                <a:gd name="connsiteY228" fmla="*/ 68624 h 95685"/>
                <a:gd name="connsiteX229" fmla="*/ 1034245 w 1442561"/>
                <a:gd name="connsiteY229" fmla="*/ 55025 h 95685"/>
                <a:gd name="connsiteX230" fmla="*/ 1022999 w 1442561"/>
                <a:gd name="connsiteY230" fmla="*/ 42086 h 95685"/>
                <a:gd name="connsiteX231" fmla="*/ 1010713 w 1442561"/>
                <a:gd name="connsiteY231" fmla="*/ 55025 h 95685"/>
                <a:gd name="connsiteX232" fmla="*/ 1034245 w 1442561"/>
                <a:gd name="connsiteY232" fmla="*/ 55025 h 95685"/>
                <a:gd name="connsiteX233" fmla="*/ 1061948 w 1442561"/>
                <a:gd name="connsiteY233" fmla="*/ 51366 h 95685"/>
                <a:gd name="connsiteX234" fmla="*/ 1061425 w 1442561"/>
                <a:gd name="connsiteY234" fmla="*/ 30323 h 95685"/>
                <a:gd name="connsiteX235" fmla="*/ 1078416 w 1442561"/>
                <a:gd name="connsiteY235" fmla="*/ 30323 h 95685"/>
                <a:gd name="connsiteX236" fmla="*/ 1079200 w 1442561"/>
                <a:gd name="connsiteY236" fmla="*/ 42086 h 95685"/>
                <a:gd name="connsiteX237" fmla="*/ 1079723 w 1442561"/>
                <a:gd name="connsiteY237" fmla="*/ 42086 h 95685"/>
                <a:gd name="connsiteX238" fmla="*/ 1096975 w 1442561"/>
                <a:gd name="connsiteY238" fmla="*/ 28754 h 95685"/>
                <a:gd name="connsiteX239" fmla="*/ 1101158 w 1442561"/>
                <a:gd name="connsiteY239" fmla="*/ 29140 h 95685"/>
                <a:gd name="connsiteX240" fmla="*/ 1101158 w 1442561"/>
                <a:gd name="connsiteY240" fmla="*/ 47831 h 95685"/>
                <a:gd name="connsiteX241" fmla="*/ 1095805 w 1442561"/>
                <a:gd name="connsiteY241" fmla="*/ 47308 h 95685"/>
                <a:gd name="connsiteX242" fmla="*/ 1082206 w 1442561"/>
                <a:gd name="connsiteY242" fmla="*/ 57372 h 95685"/>
                <a:gd name="connsiteX243" fmla="*/ 1081820 w 1442561"/>
                <a:gd name="connsiteY243" fmla="*/ 61816 h 95685"/>
                <a:gd name="connsiteX244" fmla="*/ 1081820 w 1442561"/>
                <a:gd name="connsiteY244" fmla="*/ 94236 h 95685"/>
                <a:gd name="connsiteX245" fmla="*/ 1061948 w 1442561"/>
                <a:gd name="connsiteY245" fmla="*/ 94236 h 95685"/>
                <a:gd name="connsiteX246" fmla="*/ 1061948 w 1442561"/>
                <a:gd name="connsiteY246" fmla="*/ 51366 h 95685"/>
                <a:gd name="connsiteX247" fmla="*/ 1108869 w 1442561"/>
                <a:gd name="connsiteY247" fmla="*/ 76989 h 95685"/>
                <a:gd name="connsiteX248" fmla="*/ 1125991 w 1442561"/>
                <a:gd name="connsiteY248" fmla="*/ 81694 h 95685"/>
                <a:gd name="connsiteX249" fmla="*/ 1134493 w 1442561"/>
                <a:gd name="connsiteY249" fmla="*/ 76460 h 95685"/>
                <a:gd name="connsiteX250" fmla="*/ 1125213 w 1442561"/>
                <a:gd name="connsiteY250" fmla="*/ 69010 h 95685"/>
                <a:gd name="connsiteX251" fmla="*/ 1106915 w 1442561"/>
                <a:gd name="connsiteY251" fmla="*/ 49797 h 95685"/>
                <a:gd name="connsiteX252" fmla="*/ 1132924 w 1442561"/>
                <a:gd name="connsiteY252" fmla="*/ 28754 h 95685"/>
                <a:gd name="connsiteX253" fmla="*/ 1150836 w 1442561"/>
                <a:gd name="connsiteY253" fmla="*/ 32545 h 95685"/>
                <a:gd name="connsiteX254" fmla="*/ 1147438 w 1442561"/>
                <a:gd name="connsiteY254" fmla="*/ 46274 h 95685"/>
                <a:gd name="connsiteX255" fmla="*/ 1133584 w 1442561"/>
                <a:gd name="connsiteY255" fmla="*/ 42615 h 95685"/>
                <a:gd name="connsiteX256" fmla="*/ 1126003 w 1442561"/>
                <a:gd name="connsiteY256" fmla="*/ 47712 h 95685"/>
                <a:gd name="connsiteX257" fmla="*/ 1136328 w 1442561"/>
                <a:gd name="connsiteY257" fmla="*/ 55162 h 95685"/>
                <a:gd name="connsiteX258" fmla="*/ 1153581 w 1442561"/>
                <a:gd name="connsiteY258" fmla="*/ 74898 h 95685"/>
                <a:gd name="connsiteX259" fmla="*/ 1125997 w 1442561"/>
                <a:gd name="connsiteY259" fmla="*/ 95685 h 95685"/>
                <a:gd name="connsiteX260" fmla="*/ 1105340 w 1442561"/>
                <a:gd name="connsiteY260" fmla="*/ 91105 h 95685"/>
                <a:gd name="connsiteX261" fmla="*/ 1108869 w 1442561"/>
                <a:gd name="connsiteY261" fmla="*/ 76989 h 95685"/>
                <a:gd name="connsiteX262" fmla="*/ 1183630 w 1442561"/>
                <a:gd name="connsiteY262" fmla="*/ 12547 h 95685"/>
                <a:gd name="connsiteX263" fmla="*/ 1172913 w 1442561"/>
                <a:gd name="connsiteY263" fmla="*/ 22481 h 95685"/>
                <a:gd name="connsiteX264" fmla="*/ 1162588 w 1442561"/>
                <a:gd name="connsiteY264" fmla="*/ 12547 h 95685"/>
                <a:gd name="connsiteX265" fmla="*/ 1173174 w 1442561"/>
                <a:gd name="connsiteY265" fmla="*/ 2608 h 95685"/>
                <a:gd name="connsiteX266" fmla="*/ 1183630 w 1442561"/>
                <a:gd name="connsiteY266" fmla="*/ 12547 h 95685"/>
                <a:gd name="connsiteX267" fmla="*/ 1163110 w 1442561"/>
                <a:gd name="connsiteY267" fmla="*/ 94247 h 95685"/>
                <a:gd name="connsiteX268" fmla="*/ 1163110 w 1442561"/>
                <a:gd name="connsiteY268" fmla="*/ 30323 h 95685"/>
                <a:gd name="connsiteX269" fmla="*/ 1182983 w 1442561"/>
                <a:gd name="connsiteY269" fmla="*/ 30323 h 95685"/>
                <a:gd name="connsiteX270" fmla="*/ 1182983 w 1442561"/>
                <a:gd name="connsiteY270" fmla="*/ 94247 h 95685"/>
                <a:gd name="connsiteX271" fmla="*/ 1163110 w 1442561"/>
                <a:gd name="connsiteY271" fmla="*/ 94247 h 95685"/>
                <a:gd name="connsiteX272" fmla="*/ 1218528 w 1442561"/>
                <a:gd name="connsiteY272" fmla="*/ 13070 h 95685"/>
                <a:gd name="connsiteX273" fmla="*/ 1218528 w 1442561"/>
                <a:gd name="connsiteY273" fmla="*/ 30323 h 95685"/>
                <a:gd name="connsiteX274" fmla="*/ 1232774 w 1442561"/>
                <a:gd name="connsiteY274" fmla="*/ 30323 h 95685"/>
                <a:gd name="connsiteX275" fmla="*/ 1232774 w 1442561"/>
                <a:gd name="connsiteY275" fmla="*/ 44961 h 95685"/>
                <a:gd name="connsiteX276" fmla="*/ 1218528 w 1442561"/>
                <a:gd name="connsiteY276" fmla="*/ 44961 h 95685"/>
                <a:gd name="connsiteX277" fmla="*/ 1218528 w 1442561"/>
                <a:gd name="connsiteY277" fmla="*/ 68095 h 95685"/>
                <a:gd name="connsiteX278" fmla="*/ 1226370 w 1442561"/>
                <a:gd name="connsiteY278" fmla="*/ 79341 h 95685"/>
                <a:gd name="connsiteX279" fmla="*/ 1232251 w 1442561"/>
                <a:gd name="connsiteY279" fmla="*/ 78819 h 95685"/>
                <a:gd name="connsiteX280" fmla="*/ 1232388 w 1442561"/>
                <a:gd name="connsiteY280" fmla="*/ 93849 h 95685"/>
                <a:gd name="connsiteX281" fmla="*/ 1219579 w 1442561"/>
                <a:gd name="connsiteY281" fmla="*/ 95548 h 95685"/>
                <a:gd name="connsiteX282" fmla="*/ 1204549 w 1442561"/>
                <a:gd name="connsiteY282" fmla="*/ 90059 h 95685"/>
                <a:gd name="connsiteX283" fmla="*/ 1199053 w 1442561"/>
                <a:gd name="connsiteY283" fmla="*/ 71107 h 95685"/>
                <a:gd name="connsiteX284" fmla="*/ 1199053 w 1442561"/>
                <a:gd name="connsiteY284" fmla="*/ 44961 h 95685"/>
                <a:gd name="connsiteX285" fmla="*/ 1190557 w 1442561"/>
                <a:gd name="connsiteY285" fmla="*/ 44961 h 95685"/>
                <a:gd name="connsiteX286" fmla="*/ 1190557 w 1442561"/>
                <a:gd name="connsiteY286" fmla="*/ 30323 h 95685"/>
                <a:gd name="connsiteX287" fmla="*/ 1199053 w 1442561"/>
                <a:gd name="connsiteY287" fmla="*/ 30323 h 95685"/>
                <a:gd name="connsiteX288" fmla="*/ 1199053 w 1442561"/>
                <a:gd name="connsiteY288" fmla="*/ 18429 h 95685"/>
                <a:gd name="connsiteX289" fmla="*/ 1218528 w 1442561"/>
                <a:gd name="connsiteY289" fmla="*/ 13070 h 95685"/>
                <a:gd name="connsiteX290" fmla="*/ 1294869 w 1442561"/>
                <a:gd name="connsiteY290" fmla="*/ 78819 h 95685"/>
                <a:gd name="connsiteX291" fmla="*/ 1295915 w 1442561"/>
                <a:gd name="connsiteY291" fmla="*/ 94247 h 95685"/>
                <a:gd name="connsiteX292" fmla="*/ 1278003 w 1442561"/>
                <a:gd name="connsiteY292" fmla="*/ 94247 h 95685"/>
                <a:gd name="connsiteX293" fmla="*/ 1276826 w 1442561"/>
                <a:gd name="connsiteY293" fmla="*/ 87843 h 95685"/>
                <a:gd name="connsiteX294" fmla="*/ 1276440 w 1442561"/>
                <a:gd name="connsiteY294" fmla="*/ 87843 h 95685"/>
                <a:gd name="connsiteX295" fmla="*/ 1258136 w 1442561"/>
                <a:gd name="connsiteY295" fmla="*/ 95685 h 95685"/>
                <a:gd name="connsiteX296" fmla="*/ 1237479 w 1442561"/>
                <a:gd name="connsiteY296" fmla="*/ 76074 h 95685"/>
                <a:gd name="connsiteX297" fmla="*/ 1274996 w 1442561"/>
                <a:gd name="connsiteY297" fmla="*/ 51633 h 95685"/>
                <a:gd name="connsiteX298" fmla="*/ 1274996 w 1442561"/>
                <a:gd name="connsiteY298" fmla="*/ 50843 h 95685"/>
                <a:gd name="connsiteX299" fmla="*/ 1263364 w 1442561"/>
                <a:gd name="connsiteY299" fmla="*/ 42478 h 95685"/>
                <a:gd name="connsiteX300" fmla="*/ 1245714 w 1442561"/>
                <a:gd name="connsiteY300" fmla="*/ 47314 h 95685"/>
                <a:gd name="connsiteX301" fmla="*/ 1242054 w 1442561"/>
                <a:gd name="connsiteY301" fmla="*/ 34505 h 95685"/>
                <a:gd name="connsiteX302" fmla="*/ 1266893 w 1442561"/>
                <a:gd name="connsiteY302" fmla="*/ 28754 h 95685"/>
                <a:gd name="connsiteX303" fmla="*/ 1294869 w 1442561"/>
                <a:gd name="connsiteY303" fmla="*/ 56463 h 95685"/>
                <a:gd name="connsiteX304" fmla="*/ 1294869 w 1442561"/>
                <a:gd name="connsiteY304" fmla="*/ 78819 h 95685"/>
                <a:gd name="connsiteX305" fmla="*/ 1275644 w 1442561"/>
                <a:gd name="connsiteY305" fmla="*/ 64049 h 95685"/>
                <a:gd name="connsiteX306" fmla="*/ 1257084 w 1442561"/>
                <a:gd name="connsiteY306" fmla="*/ 74113 h 95685"/>
                <a:gd name="connsiteX307" fmla="*/ 1264927 w 1442561"/>
                <a:gd name="connsiteY307" fmla="*/ 81694 h 95685"/>
                <a:gd name="connsiteX308" fmla="*/ 1275252 w 1442561"/>
                <a:gd name="connsiteY308" fmla="*/ 74375 h 95685"/>
                <a:gd name="connsiteX309" fmla="*/ 1275638 w 1442561"/>
                <a:gd name="connsiteY309" fmla="*/ 70977 h 95685"/>
                <a:gd name="connsiteX310" fmla="*/ 1275638 w 1442561"/>
                <a:gd name="connsiteY310" fmla="*/ 64049 h 95685"/>
                <a:gd name="connsiteX311" fmla="*/ 1308064 w 1442561"/>
                <a:gd name="connsiteY311" fmla="*/ 51366 h 95685"/>
                <a:gd name="connsiteX312" fmla="*/ 1307535 w 1442561"/>
                <a:gd name="connsiteY312" fmla="*/ 30323 h 95685"/>
                <a:gd name="connsiteX313" fmla="*/ 1324526 w 1442561"/>
                <a:gd name="connsiteY313" fmla="*/ 30323 h 95685"/>
                <a:gd name="connsiteX314" fmla="*/ 1325316 w 1442561"/>
                <a:gd name="connsiteY314" fmla="*/ 42086 h 95685"/>
                <a:gd name="connsiteX315" fmla="*/ 1325839 w 1442561"/>
                <a:gd name="connsiteY315" fmla="*/ 42086 h 95685"/>
                <a:gd name="connsiteX316" fmla="*/ 1343092 w 1442561"/>
                <a:gd name="connsiteY316" fmla="*/ 28754 h 95685"/>
                <a:gd name="connsiteX317" fmla="*/ 1347274 w 1442561"/>
                <a:gd name="connsiteY317" fmla="*/ 29140 h 95685"/>
                <a:gd name="connsiteX318" fmla="*/ 1347274 w 1442561"/>
                <a:gd name="connsiteY318" fmla="*/ 47831 h 95685"/>
                <a:gd name="connsiteX319" fmla="*/ 1341916 w 1442561"/>
                <a:gd name="connsiteY319" fmla="*/ 47308 h 95685"/>
                <a:gd name="connsiteX320" fmla="*/ 1328323 w 1442561"/>
                <a:gd name="connsiteY320" fmla="*/ 57372 h 95685"/>
                <a:gd name="connsiteX321" fmla="*/ 1327931 w 1442561"/>
                <a:gd name="connsiteY321" fmla="*/ 61816 h 95685"/>
                <a:gd name="connsiteX322" fmla="*/ 1327931 w 1442561"/>
                <a:gd name="connsiteY322" fmla="*/ 94236 h 95685"/>
                <a:gd name="connsiteX323" fmla="*/ 1308064 w 1442561"/>
                <a:gd name="connsiteY323" fmla="*/ 94236 h 95685"/>
                <a:gd name="connsiteX324" fmla="*/ 1308064 w 1442561"/>
                <a:gd name="connsiteY324" fmla="*/ 51366 h 95685"/>
                <a:gd name="connsiteX325" fmla="*/ 1375636 w 1442561"/>
                <a:gd name="connsiteY325" fmla="*/ 12547 h 95685"/>
                <a:gd name="connsiteX326" fmla="*/ 1364919 w 1442561"/>
                <a:gd name="connsiteY326" fmla="*/ 22481 h 95685"/>
                <a:gd name="connsiteX327" fmla="*/ 1354594 w 1442561"/>
                <a:gd name="connsiteY327" fmla="*/ 12547 h 95685"/>
                <a:gd name="connsiteX328" fmla="*/ 1365180 w 1442561"/>
                <a:gd name="connsiteY328" fmla="*/ 2608 h 95685"/>
                <a:gd name="connsiteX329" fmla="*/ 1375636 w 1442561"/>
                <a:gd name="connsiteY329" fmla="*/ 12547 h 95685"/>
                <a:gd name="connsiteX330" fmla="*/ 1355116 w 1442561"/>
                <a:gd name="connsiteY330" fmla="*/ 94247 h 95685"/>
                <a:gd name="connsiteX331" fmla="*/ 1355116 w 1442561"/>
                <a:gd name="connsiteY331" fmla="*/ 30323 h 95685"/>
                <a:gd name="connsiteX332" fmla="*/ 1374983 w 1442561"/>
                <a:gd name="connsiteY332" fmla="*/ 30323 h 95685"/>
                <a:gd name="connsiteX333" fmla="*/ 1374983 w 1442561"/>
                <a:gd name="connsiteY333" fmla="*/ 94247 h 95685"/>
                <a:gd name="connsiteX334" fmla="*/ 1355116 w 1442561"/>
                <a:gd name="connsiteY334" fmla="*/ 94247 h 95685"/>
                <a:gd name="connsiteX335" fmla="*/ 1441516 w 1442561"/>
                <a:gd name="connsiteY335" fmla="*/ 78819 h 95685"/>
                <a:gd name="connsiteX336" fmla="*/ 1442561 w 1442561"/>
                <a:gd name="connsiteY336" fmla="*/ 94247 h 95685"/>
                <a:gd name="connsiteX337" fmla="*/ 1424655 w 1442561"/>
                <a:gd name="connsiteY337" fmla="*/ 94247 h 95685"/>
                <a:gd name="connsiteX338" fmla="*/ 1423479 w 1442561"/>
                <a:gd name="connsiteY338" fmla="*/ 87843 h 95685"/>
                <a:gd name="connsiteX339" fmla="*/ 1423087 w 1442561"/>
                <a:gd name="connsiteY339" fmla="*/ 87843 h 95685"/>
                <a:gd name="connsiteX340" fmla="*/ 1404789 w 1442561"/>
                <a:gd name="connsiteY340" fmla="*/ 95685 h 95685"/>
                <a:gd name="connsiteX341" fmla="*/ 1384132 w 1442561"/>
                <a:gd name="connsiteY341" fmla="*/ 76074 h 95685"/>
                <a:gd name="connsiteX342" fmla="*/ 1421649 w 1442561"/>
                <a:gd name="connsiteY342" fmla="*/ 51633 h 95685"/>
                <a:gd name="connsiteX343" fmla="*/ 1421649 w 1442561"/>
                <a:gd name="connsiteY343" fmla="*/ 50843 h 95685"/>
                <a:gd name="connsiteX344" fmla="*/ 1410017 w 1442561"/>
                <a:gd name="connsiteY344" fmla="*/ 42478 h 95685"/>
                <a:gd name="connsiteX345" fmla="*/ 1392366 w 1442561"/>
                <a:gd name="connsiteY345" fmla="*/ 47314 h 95685"/>
                <a:gd name="connsiteX346" fmla="*/ 1388707 w 1442561"/>
                <a:gd name="connsiteY346" fmla="*/ 34505 h 95685"/>
                <a:gd name="connsiteX347" fmla="*/ 1413546 w 1442561"/>
                <a:gd name="connsiteY347" fmla="*/ 28754 h 95685"/>
                <a:gd name="connsiteX348" fmla="*/ 1441522 w 1442561"/>
                <a:gd name="connsiteY348" fmla="*/ 56463 h 95685"/>
                <a:gd name="connsiteX349" fmla="*/ 1441522 w 1442561"/>
                <a:gd name="connsiteY349" fmla="*/ 78819 h 95685"/>
                <a:gd name="connsiteX350" fmla="*/ 1422297 w 1442561"/>
                <a:gd name="connsiteY350" fmla="*/ 64049 h 95685"/>
                <a:gd name="connsiteX351" fmla="*/ 1403737 w 1442561"/>
                <a:gd name="connsiteY351" fmla="*/ 74113 h 95685"/>
                <a:gd name="connsiteX352" fmla="*/ 1411573 w 1442561"/>
                <a:gd name="connsiteY352" fmla="*/ 81694 h 95685"/>
                <a:gd name="connsiteX353" fmla="*/ 1421899 w 1442561"/>
                <a:gd name="connsiteY353" fmla="*/ 74375 h 95685"/>
                <a:gd name="connsiteX354" fmla="*/ 1422291 w 1442561"/>
                <a:gd name="connsiteY354" fmla="*/ 70977 h 95685"/>
                <a:gd name="connsiteX355" fmla="*/ 1422291 w 1442561"/>
                <a:gd name="connsiteY355" fmla="*/ 64049 h 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442561" h="95685">
                  <a:moveTo>
                    <a:pt x="0" y="7313"/>
                  </a:moveTo>
                  <a:cubicBezTo>
                    <a:pt x="6143" y="6268"/>
                    <a:pt x="14769" y="5484"/>
                    <a:pt x="26930" y="5484"/>
                  </a:cubicBezTo>
                  <a:cubicBezTo>
                    <a:pt x="39216" y="5484"/>
                    <a:pt x="47973" y="7836"/>
                    <a:pt x="53861" y="12541"/>
                  </a:cubicBezTo>
                  <a:cubicBezTo>
                    <a:pt x="59612" y="16985"/>
                    <a:pt x="63271" y="24299"/>
                    <a:pt x="63271" y="32937"/>
                  </a:cubicBezTo>
                  <a:cubicBezTo>
                    <a:pt x="63271" y="41563"/>
                    <a:pt x="60527" y="49013"/>
                    <a:pt x="55168" y="53849"/>
                  </a:cubicBezTo>
                  <a:cubicBezTo>
                    <a:pt x="48371" y="60123"/>
                    <a:pt x="38307" y="63129"/>
                    <a:pt x="26538" y="63129"/>
                  </a:cubicBezTo>
                  <a:cubicBezTo>
                    <a:pt x="23924" y="63129"/>
                    <a:pt x="21572" y="63004"/>
                    <a:pt x="19742" y="62606"/>
                  </a:cubicBezTo>
                  <a:lnTo>
                    <a:pt x="19742" y="94241"/>
                  </a:lnTo>
                  <a:lnTo>
                    <a:pt x="0" y="94241"/>
                  </a:lnTo>
                  <a:lnTo>
                    <a:pt x="0" y="7313"/>
                  </a:lnTo>
                  <a:close/>
                  <a:moveTo>
                    <a:pt x="19742" y="47314"/>
                  </a:moveTo>
                  <a:cubicBezTo>
                    <a:pt x="21441" y="47706"/>
                    <a:pt x="23402" y="47837"/>
                    <a:pt x="26408" y="47837"/>
                  </a:cubicBezTo>
                  <a:cubicBezTo>
                    <a:pt x="36994" y="47837"/>
                    <a:pt x="43530" y="42478"/>
                    <a:pt x="43530" y="33590"/>
                  </a:cubicBezTo>
                  <a:cubicBezTo>
                    <a:pt x="43530" y="25487"/>
                    <a:pt x="37909" y="20651"/>
                    <a:pt x="27845" y="20651"/>
                  </a:cubicBezTo>
                  <a:cubicBezTo>
                    <a:pt x="23924" y="20651"/>
                    <a:pt x="21174" y="20912"/>
                    <a:pt x="19742" y="21298"/>
                  </a:cubicBezTo>
                  <a:lnTo>
                    <a:pt x="19742" y="47314"/>
                  </a:lnTo>
                  <a:close/>
                  <a:moveTo>
                    <a:pt x="72670" y="1438"/>
                  </a:moveTo>
                  <a:lnTo>
                    <a:pt x="92542" y="1438"/>
                  </a:lnTo>
                  <a:lnTo>
                    <a:pt x="92542" y="94247"/>
                  </a:lnTo>
                  <a:lnTo>
                    <a:pt x="72670" y="94247"/>
                  </a:lnTo>
                  <a:lnTo>
                    <a:pt x="72670" y="1438"/>
                  </a:lnTo>
                  <a:close/>
                  <a:moveTo>
                    <a:pt x="159200" y="78819"/>
                  </a:moveTo>
                  <a:cubicBezTo>
                    <a:pt x="159200" y="84831"/>
                    <a:pt x="159461" y="90713"/>
                    <a:pt x="160246" y="94247"/>
                  </a:cubicBezTo>
                  <a:lnTo>
                    <a:pt x="142340" y="94247"/>
                  </a:lnTo>
                  <a:lnTo>
                    <a:pt x="141163" y="87843"/>
                  </a:lnTo>
                  <a:lnTo>
                    <a:pt x="140771" y="87843"/>
                  </a:lnTo>
                  <a:cubicBezTo>
                    <a:pt x="136589" y="92934"/>
                    <a:pt x="130054" y="95685"/>
                    <a:pt x="122467" y="95685"/>
                  </a:cubicBezTo>
                  <a:cubicBezTo>
                    <a:pt x="109528" y="95685"/>
                    <a:pt x="101810" y="86269"/>
                    <a:pt x="101810" y="76074"/>
                  </a:cubicBezTo>
                  <a:cubicBezTo>
                    <a:pt x="101810" y="59469"/>
                    <a:pt x="116710" y="51633"/>
                    <a:pt x="139328" y="51633"/>
                  </a:cubicBezTo>
                  <a:lnTo>
                    <a:pt x="139328" y="50843"/>
                  </a:lnTo>
                  <a:cubicBezTo>
                    <a:pt x="139328" y="47314"/>
                    <a:pt x="137498" y="42478"/>
                    <a:pt x="127695" y="42478"/>
                  </a:cubicBezTo>
                  <a:cubicBezTo>
                    <a:pt x="121154" y="42478"/>
                    <a:pt x="114227" y="44700"/>
                    <a:pt x="110045" y="47314"/>
                  </a:cubicBezTo>
                  <a:lnTo>
                    <a:pt x="106385" y="34505"/>
                  </a:lnTo>
                  <a:cubicBezTo>
                    <a:pt x="110835" y="32022"/>
                    <a:pt x="119592" y="28754"/>
                    <a:pt x="131224" y="28754"/>
                  </a:cubicBezTo>
                  <a:cubicBezTo>
                    <a:pt x="152528" y="28754"/>
                    <a:pt x="159200" y="41302"/>
                    <a:pt x="159200" y="56463"/>
                  </a:cubicBezTo>
                  <a:lnTo>
                    <a:pt x="159200" y="78819"/>
                  </a:lnTo>
                  <a:close/>
                  <a:moveTo>
                    <a:pt x="139981" y="64049"/>
                  </a:moveTo>
                  <a:cubicBezTo>
                    <a:pt x="129525" y="64049"/>
                    <a:pt x="121421" y="66533"/>
                    <a:pt x="121421" y="74113"/>
                  </a:cubicBezTo>
                  <a:cubicBezTo>
                    <a:pt x="121421" y="79211"/>
                    <a:pt x="124820" y="81694"/>
                    <a:pt x="129264" y="81694"/>
                  </a:cubicBezTo>
                  <a:cubicBezTo>
                    <a:pt x="134100" y="81694"/>
                    <a:pt x="138288" y="78421"/>
                    <a:pt x="139589" y="74375"/>
                  </a:cubicBezTo>
                  <a:cubicBezTo>
                    <a:pt x="139850" y="73329"/>
                    <a:pt x="139981" y="72153"/>
                    <a:pt x="139981" y="70977"/>
                  </a:cubicBezTo>
                  <a:lnTo>
                    <a:pt x="139981" y="64049"/>
                  </a:lnTo>
                  <a:close/>
                  <a:moveTo>
                    <a:pt x="172395" y="50718"/>
                  </a:moveTo>
                  <a:cubicBezTo>
                    <a:pt x="172395" y="42739"/>
                    <a:pt x="172134" y="36074"/>
                    <a:pt x="171872" y="30323"/>
                  </a:cubicBezTo>
                  <a:lnTo>
                    <a:pt x="189131" y="30323"/>
                  </a:lnTo>
                  <a:lnTo>
                    <a:pt x="190046" y="39210"/>
                  </a:lnTo>
                  <a:lnTo>
                    <a:pt x="190438" y="39210"/>
                  </a:lnTo>
                  <a:cubicBezTo>
                    <a:pt x="193052" y="35028"/>
                    <a:pt x="199462" y="28885"/>
                    <a:pt x="210179" y="28885"/>
                  </a:cubicBezTo>
                  <a:cubicBezTo>
                    <a:pt x="223250" y="28885"/>
                    <a:pt x="233058" y="37648"/>
                    <a:pt x="233058" y="56469"/>
                  </a:cubicBezTo>
                  <a:lnTo>
                    <a:pt x="233058" y="94247"/>
                  </a:lnTo>
                  <a:lnTo>
                    <a:pt x="213186" y="94247"/>
                  </a:lnTo>
                  <a:lnTo>
                    <a:pt x="213186" y="58821"/>
                  </a:lnTo>
                  <a:cubicBezTo>
                    <a:pt x="213186" y="50581"/>
                    <a:pt x="210310" y="44961"/>
                    <a:pt x="203122" y="44961"/>
                  </a:cubicBezTo>
                  <a:cubicBezTo>
                    <a:pt x="197632" y="44961"/>
                    <a:pt x="194365" y="48757"/>
                    <a:pt x="192927" y="52417"/>
                  </a:cubicBezTo>
                  <a:cubicBezTo>
                    <a:pt x="192404" y="53724"/>
                    <a:pt x="192273" y="55548"/>
                    <a:pt x="192273" y="57384"/>
                  </a:cubicBezTo>
                  <a:lnTo>
                    <a:pt x="192273" y="94247"/>
                  </a:lnTo>
                  <a:lnTo>
                    <a:pt x="172407" y="94247"/>
                  </a:lnTo>
                  <a:lnTo>
                    <a:pt x="172407" y="50718"/>
                  </a:lnTo>
                  <a:close/>
                  <a:moveTo>
                    <a:pt x="266892" y="12547"/>
                  </a:moveTo>
                  <a:cubicBezTo>
                    <a:pt x="266892" y="18037"/>
                    <a:pt x="262840" y="22481"/>
                    <a:pt x="256174" y="22481"/>
                  </a:cubicBezTo>
                  <a:cubicBezTo>
                    <a:pt x="249901" y="22481"/>
                    <a:pt x="245849" y="18037"/>
                    <a:pt x="245849" y="12547"/>
                  </a:cubicBezTo>
                  <a:cubicBezTo>
                    <a:pt x="245849" y="6927"/>
                    <a:pt x="250032" y="2608"/>
                    <a:pt x="256436" y="2608"/>
                  </a:cubicBezTo>
                  <a:cubicBezTo>
                    <a:pt x="262840" y="2608"/>
                    <a:pt x="266761" y="6921"/>
                    <a:pt x="266892" y="12547"/>
                  </a:cubicBezTo>
                  <a:close/>
                  <a:moveTo>
                    <a:pt x="246372" y="94247"/>
                  </a:moveTo>
                  <a:lnTo>
                    <a:pt x="246372" y="30323"/>
                  </a:lnTo>
                  <a:lnTo>
                    <a:pt x="266244" y="30323"/>
                  </a:lnTo>
                  <a:lnTo>
                    <a:pt x="266244" y="94247"/>
                  </a:lnTo>
                  <a:lnTo>
                    <a:pt x="246372" y="94247"/>
                  </a:lnTo>
                  <a:close/>
                  <a:moveTo>
                    <a:pt x="281923" y="94247"/>
                  </a:moveTo>
                  <a:lnTo>
                    <a:pt x="281923" y="44961"/>
                  </a:lnTo>
                  <a:lnTo>
                    <a:pt x="273427" y="44961"/>
                  </a:lnTo>
                  <a:lnTo>
                    <a:pt x="273427" y="30323"/>
                  </a:lnTo>
                  <a:lnTo>
                    <a:pt x="281923" y="30323"/>
                  </a:lnTo>
                  <a:lnTo>
                    <a:pt x="281923" y="27709"/>
                  </a:lnTo>
                  <a:cubicBezTo>
                    <a:pt x="281923" y="9933"/>
                    <a:pt x="295516" y="0"/>
                    <a:pt x="315257" y="0"/>
                  </a:cubicBezTo>
                  <a:cubicBezTo>
                    <a:pt x="322054" y="0"/>
                    <a:pt x="330157" y="1568"/>
                    <a:pt x="334078" y="3921"/>
                  </a:cubicBezTo>
                  <a:lnTo>
                    <a:pt x="330288" y="18952"/>
                  </a:lnTo>
                  <a:cubicBezTo>
                    <a:pt x="327151" y="17253"/>
                    <a:pt x="322054" y="15678"/>
                    <a:pt x="315780" y="15678"/>
                  </a:cubicBezTo>
                  <a:cubicBezTo>
                    <a:pt x="305324" y="15678"/>
                    <a:pt x="301664" y="21037"/>
                    <a:pt x="301664" y="28101"/>
                  </a:cubicBezTo>
                  <a:lnTo>
                    <a:pt x="301664" y="30323"/>
                  </a:lnTo>
                  <a:lnTo>
                    <a:pt x="340489" y="30323"/>
                  </a:lnTo>
                  <a:lnTo>
                    <a:pt x="340489" y="94247"/>
                  </a:lnTo>
                  <a:lnTo>
                    <a:pt x="320616" y="94247"/>
                  </a:lnTo>
                  <a:lnTo>
                    <a:pt x="320616" y="44961"/>
                  </a:lnTo>
                  <a:lnTo>
                    <a:pt x="301789" y="44961"/>
                  </a:lnTo>
                  <a:lnTo>
                    <a:pt x="301789" y="94247"/>
                  </a:lnTo>
                  <a:lnTo>
                    <a:pt x="281923" y="94247"/>
                  </a:lnTo>
                  <a:close/>
                  <a:moveTo>
                    <a:pt x="401782" y="92548"/>
                  </a:moveTo>
                  <a:cubicBezTo>
                    <a:pt x="398253" y="94247"/>
                    <a:pt x="391587" y="95554"/>
                    <a:pt x="384006" y="95554"/>
                  </a:cubicBezTo>
                  <a:cubicBezTo>
                    <a:pt x="363349" y="95554"/>
                    <a:pt x="350149" y="82870"/>
                    <a:pt x="350149" y="62873"/>
                  </a:cubicBezTo>
                  <a:cubicBezTo>
                    <a:pt x="350149" y="44183"/>
                    <a:pt x="362957" y="28885"/>
                    <a:pt x="386751" y="28885"/>
                  </a:cubicBezTo>
                  <a:cubicBezTo>
                    <a:pt x="391979" y="28885"/>
                    <a:pt x="397730" y="29800"/>
                    <a:pt x="401912" y="31368"/>
                  </a:cubicBezTo>
                  <a:lnTo>
                    <a:pt x="398775" y="46137"/>
                  </a:lnTo>
                  <a:cubicBezTo>
                    <a:pt x="396423" y="45092"/>
                    <a:pt x="392894" y="44177"/>
                    <a:pt x="387660" y="44177"/>
                  </a:cubicBezTo>
                  <a:cubicBezTo>
                    <a:pt x="377204" y="44177"/>
                    <a:pt x="370407" y="51633"/>
                    <a:pt x="370538" y="62089"/>
                  </a:cubicBezTo>
                  <a:cubicBezTo>
                    <a:pt x="370538" y="73721"/>
                    <a:pt x="378380" y="80001"/>
                    <a:pt x="388058" y="80001"/>
                  </a:cubicBezTo>
                  <a:cubicBezTo>
                    <a:pt x="392763" y="80001"/>
                    <a:pt x="396423" y="79217"/>
                    <a:pt x="399429" y="77904"/>
                  </a:cubicBezTo>
                  <a:lnTo>
                    <a:pt x="401782" y="92548"/>
                  </a:lnTo>
                  <a:close/>
                  <a:moveTo>
                    <a:pt x="463865" y="78819"/>
                  </a:moveTo>
                  <a:cubicBezTo>
                    <a:pt x="463865" y="84831"/>
                    <a:pt x="464126" y="90713"/>
                    <a:pt x="464910" y="94247"/>
                  </a:cubicBezTo>
                  <a:lnTo>
                    <a:pt x="446998" y="94247"/>
                  </a:lnTo>
                  <a:lnTo>
                    <a:pt x="445822" y="87843"/>
                  </a:lnTo>
                  <a:lnTo>
                    <a:pt x="445430" y="87843"/>
                  </a:lnTo>
                  <a:cubicBezTo>
                    <a:pt x="441247" y="92934"/>
                    <a:pt x="434712" y="95685"/>
                    <a:pt x="427132" y="95685"/>
                  </a:cubicBezTo>
                  <a:cubicBezTo>
                    <a:pt x="414186" y="95685"/>
                    <a:pt x="406481" y="86269"/>
                    <a:pt x="406481" y="76074"/>
                  </a:cubicBezTo>
                  <a:cubicBezTo>
                    <a:pt x="406481" y="59469"/>
                    <a:pt x="421381" y="51633"/>
                    <a:pt x="443998" y="51633"/>
                  </a:cubicBezTo>
                  <a:lnTo>
                    <a:pt x="443998" y="50843"/>
                  </a:lnTo>
                  <a:cubicBezTo>
                    <a:pt x="443998" y="47314"/>
                    <a:pt x="442168" y="42478"/>
                    <a:pt x="432366" y="42478"/>
                  </a:cubicBezTo>
                  <a:cubicBezTo>
                    <a:pt x="425831" y="42478"/>
                    <a:pt x="418903" y="44700"/>
                    <a:pt x="414721" y="47314"/>
                  </a:cubicBezTo>
                  <a:lnTo>
                    <a:pt x="411061" y="34505"/>
                  </a:lnTo>
                  <a:cubicBezTo>
                    <a:pt x="415505" y="32022"/>
                    <a:pt x="424262" y="28754"/>
                    <a:pt x="435901" y="28754"/>
                  </a:cubicBezTo>
                  <a:cubicBezTo>
                    <a:pt x="457211" y="28754"/>
                    <a:pt x="463871" y="41302"/>
                    <a:pt x="463871" y="56463"/>
                  </a:cubicBezTo>
                  <a:lnTo>
                    <a:pt x="463871" y="78819"/>
                  </a:lnTo>
                  <a:close/>
                  <a:moveTo>
                    <a:pt x="444652" y="64049"/>
                  </a:moveTo>
                  <a:cubicBezTo>
                    <a:pt x="434195" y="64049"/>
                    <a:pt x="426092" y="66533"/>
                    <a:pt x="426092" y="74113"/>
                  </a:cubicBezTo>
                  <a:cubicBezTo>
                    <a:pt x="426092" y="79211"/>
                    <a:pt x="429490" y="81694"/>
                    <a:pt x="433934" y="81694"/>
                  </a:cubicBezTo>
                  <a:cubicBezTo>
                    <a:pt x="438770" y="81694"/>
                    <a:pt x="442952" y="78421"/>
                    <a:pt x="444259" y="74375"/>
                  </a:cubicBezTo>
                  <a:cubicBezTo>
                    <a:pt x="444521" y="73329"/>
                    <a:pt x="444652" y="72153"/>
                    <a:pt x="444652" y="70977"/>
                  </a:cubicBezTo>
                  <a:lnTo>
                    <a:pt x="444652" y="64049"/>
                  </a:lnTo>
                  <a:close/>
                  <a:moveTo>
                    <a:pt x="525033" y="92548"/>
                  </a:moveTo>
                  <a:cubicBezTo>
                    <a:pt x="521504" y="94247"/>
                    <a:pt x="514838" y="95554"/>
                    <a:pt x="507257" y="95554"/>
                  </a:cubicBezTo>
                  <a:cubicBezTo>
                    <a:pt x="486601" y="95554"/>
                    <a:pt x="473400" y="82870"/>
                    <a:pt x="473400" y="62873"/>
                  </a:cubicBezTo>
                  <a:cubicBezTo>
                    <a:pt x="473400" y="44183"/>
                    <a:pt x="486215" y="28885"/>
                    <a:pt x="510002" y="28885"/>
                  </a:cubicBezTo>
                  <a:cubicBezTo>
                    <a:pt x="515230" y="28885"/>
                    <a:pt x="520981" y="29800"/>
                    <a:pt x="525164" y="31368"/>
                  </a:cubicBezTo>
                  <a:lnTo>
                    <a:pt x="522027" y="46137"/>
                  </a:lnTo>
                  <a:cubicBezTo>
                    <a:pt x="519674" y="45092"/>
                    <a:pt x="516145" y="44177"/>
                    <a:pt x="510911" y="44177"/>
                  </a:cubicBezTo>
                  <a:cubicBezTo>
                    <a:pt x="500455" y="44177"/>
                    <a:pt x="493659" y="51633"/>
                    <a:pt x="493789" y="62089"/>
                  </a:cubicBezTo>
                  <a:cubicBezTo>
                    <a:pt x="493789" y="73721"/>
                    <a:pt x="501631" y="80001"/>
                    <a:pt x="511309" y="80001"/>
                  </a:cubicBezTo>
                  <a:cubicBezTo>
                    <a:pt x="516014" y="80001"/>
                    <a:pt x="519674" y="79217"/>
                    <a:pt x="522680" y="77904"/>
                  </a:cubicBezTo>
                  <a:lnTo>
                    <a:pt x="525033" y="92548"/>
                  </a:lnTo>
                  <a:close/>
                  <a:moveTo>
                    <a:pt x="553912" y="12547"/>
                  </a:moveTo>
                  <a:cubicBezTo>
                    <a:pt x="553912" y="18037"/>
                    <a:pt x="549860" y="22481"/>
                    <a:pt x="543194" y="22481"/>
                  </a:cubicBezTo>
                  <a:cubicBezTo>
                    <a:pt x="536921" y="22481"/>
                    <a:pt x="532869" y="18037"/>
                    <a:pt x="532869" y="12547"/>
                  </a:cubicBezTo>
                  <a:cubicBezTo>
                    <a:pt x="532869" y="6927"/>
                    <a:pt x="537051" y="2608"/>
                    <a:pt x="543456" y="2608"/>
                  </a:cubicBezTo>
                  <a:cubicBezTo>
                    <a:pt x="549860" y="2608"/>
                    <a:pt x="553781" y="6921"/>
                    <a:pt x="553912" y="12547"/>
                  </a:cubicBezTo>
                  <a:close/>
                  <a:moveTo>
                    <a:pt x="533392" y="94247"/>
                  </a:moveTo>
                  <a:lnTo>
                    <a:pt x="533392" y="30323"/>
                  </a:lnTo>
                  <a:lnTo>
                    <a:pt x="553258" y="30323"/>
                  </a:lnTo>
                  <a:lnTo>
                    <a:pt x="553258" y="94247"/>
                  </a:lnTo>
                  <a:lnTo>
                    <a:pt x="533392" y="94247"/>
                  </a:lnTo>
                  <a:close/>
                  <a:moveTo>
                    <a:pt x="629724" y="61566"/>
                  </a:moveTo>
                  <a:cubicBezTo>
                    <a:pt x="629724" y="84968"/>
                    <a:pt x="613126" y="95685"/>
                    <a:pt x="595998" y="95685"/>
                  </a:cubicBezTo>
                  <a:cubicBezTo>
                    <a:pt x="577307" y="95685"/>
                    <a:pt x="562924" y="83399"/>
                    <a:pt x="562924" y="62742"/>
                  </a:cubicBezTo>
                  <a:cubicBezTo>
                    <a:pt x="562924" y="41955"/>
                    <a:pt x="576523" y="28754"/>
                    <a:pt x="597174" y="28754"/>
                  </a:cubicBezTo>
                  <a:cubicBezTo>
                    <a:pt x="616654" y="28754"/>
                    <a:pt x="629724" y="42216"/>
                    <a:pt x="629724" y="61566"/>
                  </a:cubicBezTo>
                  <a:close/>
                  <a:moveTo>
                    <a:pt x="583450" y="62220"/>
                  </a:moveTo>
                  <a:cubicBezTo>
                    <a:pt x="583450" y="73199"/>
                    <a:pt x="588025" y="81433"/>
                    <a:pt x="596520" y="81433"/>
                  </a:cubicBezTo>
                  <a:cubicBezTo>
                    <a:pt x="604363" y="81433"/>
                    <a:pt x="609198" y="73715"/>
                    <a:pt x="609198" y="62083"/>
                  </a:cubicBezTo>
                  <a:cubicBezTo>
                    <a:pt x="609198" y="52673"/>
                    <a:pt x="605539" y="42995"/>
                    <a:pt x="596520" y="42995"/>
                  </a:cubicBezTo>
                  <a:cubicBezTo>
                    <a:pt x="587116" y="43001"/>
                    <a:pt x="583450" y="52803"/>
                    <a:pt x="583450" y="62220"/>
                  </a:cubicBezTo>
                  <a:close/>
                  <a:moveTo>
                    <a:pt x="617047" y="2477"/>
                  </a:moveTo>
                  <a:lnTo>
                    <a:pt x="601095" y="22350"/>
                  </a:lnTo>
                  <a:lnTo>
                    <a:pt x="587502" y="22350"/>
                  </a:lnTo>
                  <a:lnTo>
                    <a:pt x="598742" y="2477"/>
                  </a:lnTo>
                  <a:lnTo>
                    <a:pt x="617047" y="2477"/>
                  </a:lnTo>
                  <a:close/>
                  <a:moveTo>
                    <a:pt x="639390" y="50718"/>
                  </a:moveTo>
                  <a:cubicBezTo>
                    <a:pt x="639390" y="42739"/>
                    <a:pt x="639129" y="36074"/>
                    <a:pt x="638868" y="30323"/>
                  </a:cubicBezTo>
                  <a:lnTo>
                    <a:pt x="656120" y="30323"/>
                  </a:lnTo>
                  <a:lnTo>
                    <a:pt x="657035" y="39210"/>
                  </a:lnTo>
                  <a:lnTo>
                    <a:pt x="657427" y="39210"/>
                  </a:lnTo>
                  <a:cubicBezTo>
                    <a:pt x="660041" y="35028"/>
                    <a:pt x="666446" y="28885"/>
                    <a:pt x="677163" y="28885"/>
                  </a:cubicBezTo>
                  <a:cubicBezTo>
                    <a:pt x="690233" y="28885"/>
                    <a:pt x="700036" y="37648"/>
                    <a:pt x="700036" y="56469"/>
                  </a:cubicBezTo>
                  <a:lnTo>
                    <a:pt x="700036" y="94247"/>
                  </a:lnTo>
                  <a:lnTo>
                    <a:pt x="680163" y="94247"/>
                  </a:lnTo>
                  <a:lnTo>
                    <a:pt x="680163" y="58821"/>
                  </a:lnTo>
                  <a:cubicBezTo>
                    <a:pt x="680163" y="50581"/>
                    <a:pt x="677288" y="44961"/>
                    <a:pt x="670099" y="44961"/>
                  </a:cubicBezTo>
                  <a:cubicBezTo>
                    <a:pt x="664610" y="44961"/>
                    <a:pt x="661336" y="48757"/>
                    <a:pt x="659905" y="52417"/>
                  </a:cubicBezTo>
                  <a:cubicBezTo>
                    <a:pt x="659382" y="53724"/>
                    <a:pt x="659251" y="55548"/>
                    <a:pt x="659251" y="57384"/>
                  </a:cubicBezTo>
                  <a:lnTo>
                    <a:pt x="659251" y="94247"/>
                  </a:lnTo>
                  <a:lnTo>
                    <a:pt x="639384" y="94247"/>
                  </a:lnTo>
                  <a:lnTo>
                    <a:pt x="639384" y="50718"/>
                  </a:lnTo>
                  <a:close/>
                  <a:moveTo>
                    <a:pt x="757675" y="6143"/>
                  </a:moveTo>
                  <a:lnTo>
                    <a:pt x="757675" y="56730"/>
                  </a:lnTo>
                  <a:cubicBezTo>
                    <a:pt x="757675" y="72022"/>
                    <a:pt x="763557" y="79740"/>
                    <a:pt x="773627" y="79740"/>
                  </a:cubicBezTo>
                  <a:cubicBezTo>
                    <a:pt x="784089" y="79740"/>
                    <a:pt x="789834" y="72420"/>
                    <a:pt x="789834" y="56730"/>
                  </a:cubicBezTo>
                  <a:lnTo>
                    <a:pt x="789834" y="6143"/>
                  </a:lnTo>
                  <a:lnTo>
                    <a:pt x="809706" y="6143"/>
                  </a:lnTo>
                  <a:lnTo>
                    <a:pt x="809706" y="55548"/>
                  </a:lnTo>
                  <a:cubicBezTo>
                    <a:pt x="809706" y="82740"/>
                    <a:pt x="795982" y="95685"/>
                    <a:pt x="772967" y="95685"/>
                  </a:cubicBezTo>
                  <a:cubicBezTo>
                    <a:pt x="750748" y="95685"/>
                    <a:pt x="737809" y="83263"/>
                    <a:pt x="737809" y="55287"/>
                  </a:cubicBezTo>
                  <a:lnTo>
                    <a:pt x="737809" y="6137"/>
                  </a:lnTo>
                  <a:lnTo>
                    <a:pt x="757675" y="6137"/>
                  </a:lnTo>
                  <a:close/>
                  <a:moveTo>
                    <a:pt x="823673" y="50718"/>
                  </a:moveTo>
                  <a:cubicBezTo>
                    <a:pt x="823673" y="42739"/>
                    <a:pt x="823412" y="36074"/>
                    <a:pt x="823150" y="30323"/>
                  </a:cubicBezTo>
                  <a:lnTo>
                    <a:pt x="840403" y="30323"/>
                  </a:lnTo>
                  <a:lnTo>
                    <a:pt x="841318" y="39210"/>
                  </a:lnTo>
                  <a:lnTo>
                    <a:pt x="841710" y="39210"/>
                  </a:lnTo>
                  <a:cubicBezTo>
                    <a:pt x="844324" y="35028"/>
                    <a:pt x="850728" y="28885"/>
                    <a:pt x="861446" y="28885"/>
                  </a:cubicBezTo>
                  <a:cubicBezTo>
                    <a:pt x="874516" y="28885"/>
                    <a:pt x="884325" y="37648"/>
                    <a:pt x="884325" y="56469"/>
                  </a:cubicBezTo>
                  <a:lnTo>
                    <a:pt x="884325" y="94247"/>
                  </a:lnTo>
                  <a:lnTo>
                    <a:pt x="864452" y="94247"/>
                  </a:lnTo>
                  <a:lnTo>
                    <a:pt x="864452" y="58821"/>
                  </a:lnTo>
                  <a:cubicBezTo>
                    <a:pt x="864452" y="50581"/>
                    <a:pt x="861583" y="44961"/>
                    <a:pt x="854388" y="44961"/>
                  </a:cubicBezTo>
                  <a:cubicBezTo>
                    <a:pt x="848898" y="44961"/>
                    <a:pt x="845631" y="48757"/>
                    <a:pt x="844193" y="52417"/>
                  </a:cubicBezTo>
                  <a:cubicBezTo>
                    <a:pt x="843671" y="53724"/>
                    <a:pt x="843540" y="55548"/>
                    <a:pt x="843540" y="57384"/>
                  </a:cubicBezTo>
                  <a:lnTo>
                    <a:pt x="843540" y="94247"/>
                  </a:lnTo>
                  <a:lnTo>
                    <a:pt x="823667" y="94247"/>
                  </a:lnTo>
                  <a:lnTo>
                    <a:pt x="823667" y="50718"/>
                  </a:lnTo>
                  <a:close/>
                  <a:moveTo>
                    <a:pt x="918182" y="12547"/>
                  </a:moveTo>
                  <a:cubicBezTo>
                    <a:pt x="918182" y="18037"/>
                    <a:pt x="914124" y="22481"/>
                    <a:pt x="907459" y="22481"/>
                  </a:cubicBezTo>
                  <a:cubicBezTo>
                    <a:pt x="901185" y="22481"/>
                    <a:pt x="897133" y="18037"/>
                    <a:pt x="897133" y="12547"/>
                  </a:cubicBezTo>
                  <a:cubicBezTo>
                    <a:pt x="897133" y="6927"/>
                    <a:pt x="901316" y="2608"/>
                    <a:pt x="907720" y="2608"/>
                  </a:cubicBezTo>
                  <a:cubicBezTo>
                    <a:pt x="914124" y="2608"/>
                    <a:pt x="918045" y="6921"/>
                    <a:pt x="918182" y="12547"/>
                  </a:cubicBezTo>
                  <a:close/>
                  <a:moveTo>
                    <a:pt x="897650" y="94247"/>
                  </a:moveTo>
                  <a:lnTo>
                    <a:pt x="897650" y="30323"/>
                  </a:lnTo>
                  <a:lnTo>
                    <a:pt x="917523" y="30323"/>
                  </a:lnTo>
                  <a:lnTo>
                    <a:pt x="917523" y="94247"/>
                  </a:lnTo>
                  <a:lnTo>
                    <a:pt x="897650" y="94247"/>
                  </a:lnTo>
                  <a:close/>
                  <a:moveTo>
                    <a:pt x="945623" y="30323"/>
                  </a:moveTo>
                  <a:lnTo>
                    <a:pt x="954256" y="59998"/>
                  </a:lnTo>
                  <a:cubicBezTo>
                    <a:pt x="955824" y="65487"/>
                    <a:pt x="956864" y="70454"/>
                    <a:pt x="957909" y="75551"/>
                  </a:cubicBezTo>
                  <a:lnTo>
                    <a:pt x="958301" y="75551"/>
                  </a:lnTo>
                  <a:cubicBezTo>
                    <a:pt x="959347" y="70317"/>
                    <a:pt x="960399" y="65487"/>
                    <a:pt x="961830" y="59998"/>
                  </a:cubicBezTo>
                  <a:lnTo>
                    <a:pt x="970071" y="30323"/>
                  </a:lnTo>
                  <a:lnTo>
                    <a:pt x="990983" y="30323"/>
                  </a:lnTo>
                  <a:lnTo>
                    <a:pt x="967189" y="94247"/>
                  </a:lnTo>
                  <a:lnTo>
                    <a:pt x="947317" y="94247"/>
                  </a:lnTo>
                  <a:lnTo>
                    <a:pt x="924052" y="30323"/>
                  </a:lnTo>
                  <a:lnTo>
                    <a:pt x="945623" y="30323"/>
                  </a:lnTo>
                  <a:close/>
                  <a:moveTo>
                    <a:pt x="1010843" y="68624"/>
                  </a:moveTo>
                  <a:cubicBezTo>
                    <a:pt x="1011366" y="76858"/>
                    <a:pt x="1019606" y="80779"/>
                    <a:pt x="1028880" y="80779"/>
                  </a:cubicBezTo>
                  <a:cubicBezTo>
                    <a:pt x="1035682" y="80779"/>
                    <a:pt x="1041166" y="79864"/>
                    <a:pt x="1046531" y="78035"/>
                  </a:cubicBezTo>
                  <a:lnTo>
                    <a:pt x="1049145" y="91503"/>
                  </a:lnTo>
                  <a:cubicBezTo>
                    <a:pt x="1042610" y="94247"/>
                    <a:pt x="1034637" y="95554"/>
                    <a:pt x="1026005" y="95554"/>
                  </a:cubicBezTo>
                  <a:cubicBezTo>
                    <a:pt x="1004302" y="95554"/>
                    <a:pt x="991886" y="83007"/>
                    <a:pt x="991886" y="63004"/>
                  </a:cubicBezTo>
                  <a:cubicBezTo>
                    <a:pt x="991886" y="46791"/>
                    <a:pt x="1001950" y="28885"/>
                    <a:pt x="1024175" y="28885"/>
                  </a:cubicBezTo>
                  <a:cubicBezTo>
                    <a:pt x="1044832" y="28885"/>
                    <a:pt x="1052674" y="44961"/>
                    <a:pt x="1052674" y="60782"/>
                  </a:cubicBezTo>
                  <a:cubicBezTo>
                    <a:pt x="1052674" y="64180"/>
                    <a:pt x="1052282" y="67186"/>
                    <a:pt x="1052020" y="68624"/>
                  </a:cubicBezTo>
                  <a:lnTo>
                    <a:pt x="1010843" y="68624"/>
                  </a:lnTo>
                  <a:close/>
                  <a:moveTo>
                    <a:pt x="1034245" y="55025"/>
                  </a:moveTo>
                  <a:cubicBezTo>
                    <a:pt x="1034245" y="50195"/>
                    <a:pt x="1032154" y="42086"/>
                    <a:pt x="1022999" y="42086"/>
                  </a:cubicBezTo>
                  <a:cubicBezTo>
                    <a:pt x="1014634" y="42086"/>
                    <a:pt x="1011241" y="49797"/>
                    <a:pt x="1010713" y="55025"/>
                  </a:cubicBezTo>
                  <a:lnTo>
                    <a:pt x="1034245" y="55025"/>
                  </a:lnTo>
                  <a:close/>
                  <a:moveTo>
                    <a:pt x="1061948" y="51366"/>
                  </a:moveTo>
                  <a:cubicBezTo>
                    <a:pt x="1061948" y="41955"/>
                    <a:pt x="1061817" y="35812"/>
                    <a:pt x="1061425" y="30323"/>
                  </a:cubicBezTo>
                  <a:lnTo>
                    <a:pt x="1078416" y="30323"/>
                  </a:lnTo>
                  <a:lnTo>
                    <a:pt x="1079200" y="42086"/>
                  </a:lnTo>
                  <a:lnTo>
                    <a:pt x="1079723" y="42086"/>
                  </a:lnTo>
                  <a:cubicBezTo>
                    <a:pt x="1082990" y="32669"/>
                    <a:pt x="1090708" y="28754"/>
                    <a:pt x="1096975" y="28754"/>
                  </a:cubicBezTo>
                  <a:cubicBezTo>
                    <a:pt x="1098811" y="28754"/>
                    <a:pt x="1099720" y="28879"/>
                    <a:pt x="1101158" y="29140"/>
                  </a:cubicBezTo>
                  <a:lnTo>
                    <a:pt x="1101158" y="47831"/>
                  </a:lnTo>
                  <a:cubicBezTo>
                    <a:pt x="1099590" y="47569"/>
                    <a:pt x="1098027" y="47308"/>
                    <a:pt x="1095805" y="47308"/>
                  </a:cubicBezTo>
                  <a:cubicBezTo>
                    <a:pt x="1088480" y="47308"/>
                    <a:pt x="1083519" y="51229"/>
                    <a:pt x="1082206" y="57372"/>
                  </a:cubicBezTo>
                  <a:cubicBezTo>
                    <a:pt x="1081945" y="58679"/>
                    <a:pt x="1081820" y="60247"/>
                    <a:pt x="1081820" y="61816"/>
                  </a:cubicBezTo>
                  <a:lnTo>
                    <a:pt x="1081820" y="94236"/>
                  </a:lnTo>
                  <a:lnTo>
                    <a:pt x="1061948" y="94236"/>
                  </a:lnTo>
                  <a:lnTo>
                    <a:pt x="1061948" y="51366"/>
                  </a:lnTo>
                  <a:close/>
                  <a:moveTo>
                    <a:pt x="1108869" y="76989"/>
                  </a:moveTo>
                  <a:cubicBezTo>
                    <a:pt x="1112529" y="79211"/>
                    <a:pt x="1120110" y="81694"/>
                    <a:pt x="1125991" y="81694"/>
                  </a:cubicBezTo>
                  <a:cubicBezTo>
                    <a:pt x="1132009" y="81694"/>
                    <a:pt x="1134493" y="79734"/>
                    <a:pt x="1134493" y="76460"/>
                  </a:cubicBezTo>
                  <a:cubicBezTo>
                    <a:pt x="1134493" y="73068"/>
                    <a:pt x="1132532" y="71493"/>
                    <a:pt x="1125213" y="69010"/>
                  </a:cubicBezTo>
                  <a:cubicBezTo>
                    <a:pt x="1111881" y="64566"/>
                    <a:pt x="1106778" y="57378"/>
                    <a:pt x="1106915" y="49797"/>
                  </a:cubicBezTo>
                  <a:cubicBezTo>
                    <a:pt x="1106915" y="37773"/>
                    <a:pt x="1117109" y="28754"/>
                    <a:pt x="1132924" y="28754"/>
                  </a:cubicBezTo>
                  <a:cubicBezTo>
                    <a:pt x="1140380" y="28754"/>
                    <a:pt x="1146915" y="30584"/>
                    <a:pt x="1150836" y="32545"/>
                  </a:cubicBezTo>
                  <a:lnTo>
                    <a:pt x="1147438" y="46274"/>
                  </a:lnTo>
                  <a:cubicBezTo>
                    <a:pt x="1144568" y="44700"/>
                    <a:pt x="1138942" y="42615"/>
                    <a:pt x="1133584" y="42615"/>
                  </a:cubicBezTo>
                  <a:cubicBezTo>
                    <a:pt x="1128748" y="42615"/>
                    <a:pt x="1126003" y="44575"/>
                    <a:pt x="1126003" y="47712"/>
                  </a:cubicBezTo>
                  <a:cubicBezTo>
                    <a:pt x="1126003" y="50843"/>
                    <a:pt x="1128486" y="52417"/>
                    <a:pt x="1136328" y="55162"/>
                  </a:cubicBezTo>
                  <a:cubicBezTo>
                    <a:pt x="1148490" y="59344"/>
                    <a:pt x="1153456" y="65618"/>
                    <a:pt x="1153581" y="74898"/>
                  </a:cubicBezTo>
                  <a:cubicBezTo>
                    <a:pt x="1153581" y="86922"/>
                    <a:pt x="1144301" y="95685"/>
                    <a:pt x="1125997" y="95685"/>
                  </a:cubicBezTo>
                  <a:cubicBezTo>
                    <a:pt x="1117632" y="95685"/>
                    <a:pt x="1110182" y="93725"/>
                    <a:pt x="1105340" y="91105"/>
                  </a:cubicBezTo>
                  <a:lnTo>
                    <a:pt x="1108869" y="76989"/>
                  </a:lnTo>
                  <a:close/>
                  <a:moveTo>
                    <a:pt x="1183630" y="12547"/>
                  </a:moveTo>
                  <a:cubicBezTo>
                    <a:pt x="1183630" y="18037"/>
                    <a:pt x="1179579" y="22481"/>
                    <a:pt x="1172913" y="22481"/>
                  </a:cubicBezTo>
                  <a:cubicBezTo>
                    <a:pt x="1166633" y="22481"/>
                    <a:pt x="1162588" y="18037"/>
                    <a:pt x="1162588" y="12547"/>
                  </a:cubicBezTo>
                  <a:cubicBezTo>
                    <a:pt x="1162588" y="6927"/>
                    <a:pt x="1166770" y="2608"/>
                    <a:pt x="1173174" y="2608"/>
                  </a:cubicBezTo>
                  <a:cubicBezTo>
                    <a:pt x="1179585" y="2608"/>
                    <a:pt x="1183506" y="6921"/>
                    <a:pt x="1183630" y="12547"/>
                  </a:cubicBezTo>
                  <a:close/>
                  <a:moveTo>
                    <a:pt x="1163110" y="94247"/>
                  </a:moveTo>
                  <a:lnTo>
                    <a:pt x="1163110" y="30323"/>
                  </a:lnTo>
                  <a:lnTo>
                    <a:pt x="1182983" y="30323"/>
                  </a:lnTo>
                  <a:lnTo>
                    <a:pt x="1182983" y="94247"/>
                  </a:lnTo>
                  <a:lnTo>
                    <a:pt x="1163110" y="94247"/>
                  </a:lnTo>
                  <a:close/>
                  <a:moveTo>
                    <a:pt x="1218528" y="13070"/>
                  </a:moveTo>
                  <a:lnTo>
                    <a:pt x="1218528" y="30323"/>
                  </a:lnTo>
                  <a:lnTo>
                    <a:pt x="1232774" y="30323"/>
                  </a:lnTo>
                  <a:lnTo>
                    <a:pt x="1232774" y="44961"/>
                  </a:lnTo>
                  <a:lnTo>
                    <a:pt x="1218528" y="44961"/>
                  </a:lnTo>
                  <a:lnTo>
                    <a:pt x="1218528" y="68095"/>
                  </a:lnTo>
                  <a:cubicBezTo>
                    <a:pt x="1218528" y="75813"/>
                    <a:pt x="1220488" y="79341"/>
                    <a:pt x="1226370" y="79341"/>
                  </a:cubicBezTo>
                  <a:cubicBezTo>
                    <a:pt x="1229114" y="79341"/>
                    <a:pt x="1230427" y="79217"/>
                    <a:pt x="1232251" y="78819"/>
                  </a:cubicBezTo>
                  <a:lnTo>
                    <a:pt x="1232388" y="93849"/>
                  </a:lnTo>
                  <a:cubicBezTo>
                    <a:pt x="1229905" y="94764"/>
                    <a:pt x="1225069" y="95548"/>
                    <a:pt x="1219579" y="95548"/>
                  </a:cubicBezTo>
                  <a:cubicBezTo>
                    <a:pt x="1213175" y="95548"/>
                    <a:pt x="1207816" y="93327"/>
                    <a:pt x="1204549" y="90059"/>
                  </a:cubicBezTo>
                  <a:cubicBezTo>
                    <a:pt x="1200889" y="86263"/>
                    <a:pt x="1199053" y="80120"/>
                    <a:pt x="1199053" y="71107"/>
                  </a:cubicBezTo>
                  <a:lnTo>
                    <a:pt x="1199053" y="44961"/>
                  </a:lnTo>
                  <a:lnTo>
                    <a:pt x="1190557" y="44961"/>
                  </a:lnTo>
                  <a:lnTo>
                    <a:pt x="1190557" y="30323"/>
                  </a:lnTo>
                  <a:lnTo>
                    <a:pt x="1199053" y="30323"/>
                  </a:lnTo>
                  <a:lnTo>
                    <a:pt x="1199053" y="18429"/>
                  </a:lnTo>
                  <a:lnTo>
                    <a:pt x="1218528" y="13070"/>
                  </a:lnTo>
                  <a:close/>
                  <a:moveTo>
                    <a:pt x="1294869" y="78819"/>
                  </a:moveTo>
                  <a:cubicBezTo>
                    <a:pt x="1294869" y="84831"/>
                    <a:pt x="1295130" y="90713"/>
                    <a:pt x="1295915" y="94247"/>
                  </a:cubicBezTo>
                  <a:lnTo>
                    <a:pt x="1278003" y="94247"/>
                  </a:lnTo>
                  <a:lnTo>
                    <a:pt x="1276826" y="87843"/>
                  </a:lnTo>
                  <a:lnTo>
                    <a:pt x="1276440" y="87843"/>
                  </a:lnTo>
                  <a:cubicBezTo>
                    <a:pt x="1272258" y="92934"/>
                    <a:pt x="1265717" y="95685"/>
                    <a:pt x="1258136" y="95685"/>
                  </a:cubicBezTo>
                  <a:cubicBezTo>
                    <a:pt x="1245197" y="95685"/>
                    <a:pt x="1237479" y="86269"/>
                    <a:pt x="1237479" y="76074"/>
                  </a:cubicBezTo>
                  <a:cubicBezTo>
                    <a:pt x="1237479" y="59469"/>
                    <a:pt x="1252385" y="51633"/>
                    <a:pt x="1274996" y="51633"/>
                  </a:cubicBezTo>
                  <a:lnTo>
                    <a:pt x="1274996" y="50843"/>
                  </a:lnTo>
                  <a:cubicBezTo>
                    <a:pt x="1274996" y="47314"/>
                    <a:pt x="1273161" y="42478"/>
                    <a:pt x="1263364" y="42478"/>
                  </a:cubicBezTo>
                  <a:cubicBezTo>
                    <a:pt x="1256823" y="42478"/>
                    <a:pt x="1249896" y="44700"/>
                    <a:pt x="1245714" y="47314"/>
                  </a:cubicBezTo>
                  <a:lnTo>
                    <a:pt x="1242054" y="34505"/>
                  </a:lnTo>
                  <a:cubicBezTo>
                    <a:pt x="1246498" y="32022"/>
                    <a:pt x="1255261" y="28754"/>
                    <a:pt x="1266893" y="28754"/>
                  </a:cubicBezTo>
                  <a:cubicBezTo>
                    <a:pt x="1288197" y="28754"/>
                    <a:pt x="1294869" y="41302"/>
                    <a:pt x="1294869" y="56463"/>
                  </a:cubicBezTo>
                  <a:lnTo>
                    <a:pt x="1294869" y="78819"/>
                  </a:lnTo>
                  <a:close/>
                  <a:moveTo>
                    <a:pt x="1275644" y="64049"/>
                  </a:moveTo>
                  <a:cubicBezTo>
                    <a:pt x="1265188" y="64049"/>
                    <a:pt x="1257084" y="66533"/>
                    <a:pt x="1257084" y="74113"/>
                  </a:cubicBezTo>
                  <a:cubicBezTo>
                    <a:pt x="1257084" y="79211"/>
                    <a:pt x="1260483" y="81694"/>
                    <a:pt x="1264927" y="81694"/>
                  </a:cubicBezTo>
                  <a:cubicBezTo>
                    <a:pt x="1269768" y="81694"/>
                    <a:pt x="1273951" y="78421"/>
                    <a:pt x="1275252" y="74375"/>
                  </a:cubicBezTo>
                  <a:cubicBezTo>
                    <a:pt x="1275513" y="73329"/>
                    <a:pt x="1275638" y="72153"/>
                    <a:pt x="1275638" y="70977"/>
                  </a:cubicBezTo>
                  <a:lnTo>
                    <a:pt x="1275638" y="64049"/>
                  </a:lnTo>
                  <a:close/>
                  <a:moveTo>
                    <a:pt x="1308064" y="51366"/>
                  </a:moveTo>
                  <a:cubicBezTo>
                    <a:pt x="1308064" y="41955"/>
                    <a:pt x="1307933" y="35812"/>
                    <a:pt x="1307535" y="30323"/>
                  </a:cubicBezTo>
                  <a:lnTo>
                    <a:pt x="1324526" y="30323"/>
                  </a:lnTo>
                  <a:lnTo>
                    <a:pt x="1325316" y="42086"/>
                  </a:lnTo>
                  <a:lnTo>
                    <a:pt x="1325839" y="42086"/>
                  </a:lnTo>
                  <a:cubicBezTo>
                    <a:pt x="1329107" y="32669"/>
                    <a:pt x="1336818" y="28754"/>
                    <a:pt x="1343092" y="28754"/>
                  </a:cubicBezTo>
                  <a:cubicBezTo>
                    <a:pt x="1344922" y="28754"/>
                    <a:pt x="1345837" y="28879"/>
                    <a:pt x="1347274" y="29140"/>
                  </a:cubicBezTo>
                  <a:lnTo>
                    <a:pt x="1347274" y="47831"/>
                  </a:lnTo>
                  <a:cubicBezTo>
                    <a:pt x="1345706" y="47569"/>
                    <a:pt x="1344137" y="47308"/>
                    <a:pt x="1341916" y="47308"/>
                  </a:cubicBezTo>
                  <a:cubicBezTo>
                    <a:pt x="1334596" y="47308"/>
                    <a:pt x="1329630" y="51229"/>
                    <a:pt x="1328323" y="57372"/>
                  </a:cubicBezTo>
                  <a:cubicBezTo>
                    <a:pt x="1328061" y="58679"/>
                    <a:pt x="1327931" y="60247"/>
                    <a:pt x="1327931" y="61816"/>
                  </a:cubicBezTo>
                  <a:lnTo>
                    <a:pt x="1327931" y="94236"/>
                  </a:lnTo>
                  <a:lnTo>
                    <a:pt x="1308064" y="94236"/>
                  </a:lnTo>
                  <a:lnTo>
                    <a:pt x="1308064" y="51366"/>
                  </a:lnTo>
                  <a:close/>
                  <a:moveTo>
                    <a:pt x="1375636" y="12547"/>
                  </a:moveTo>
                  <a:cubicBezTo>
                    <a:pt x="1375636" y="18037"/>
                    <a:pt x="1371585" y="22481"/>
                    <a:pt x="1364919" y="22481"/>
                  </a:cubicBezTo>
                  <a:cubicBezTo>
                    <a:pt x="1358639" y="22481"/>
                    <a:pt x="1354594" y="18037"/>
                    <a:pt x="1354594" y="12547"/>
                  </a:cubicBezTo>
                  <a:cubicBezTo>
                    <a:pt x="1354594" y="6927"/>
                    <a:pt x="1358776" y="2608"/>
                    <a:pt x="1365180" y="2608"/>
                  </a:cubicBezTo>
                  <a:cubicBezTo>
                    <a:pt x="1371585" y="2608"/>
                    <a:pt x="1375506" y="6921"/>
                    <a:pt x="1375636" y="12547"/>
                  </a:cubicBezTo>
                  <a:close/>
                  <a:moveTo>
                    <a:pt x="1355116" y="94247"/>
                  </a:moveTo>
                  <a:lnTo>
                    <a:pt x="1355116" y="30323"/>
                  </a:lnTo>
                  <a:lnTo>
                    <a:pt x="1374983" y="30323"/>
                  </a:lnTo>
                  <a:lnTo>
                    <a:pt x="1374983" y="94247"/>
                  </a:lnTo>
                  <a:lnTo>
                    <a:pt x="1355116" y="94247"/>
                  </a:lnTo>
                  <a:close/>
                  <a:moveTo>
                    <a:pt x="1441516" y="78819"/>
                  </a:moveTo>
                  <a:cubicBezTo>
                    <a:pt x="1441516" y="84831"/>
                    <a:pt x="1441777" y="90713"/>
                    <a:pt x="1442561" y="94247"/>
                  </a:cubicBezTo>
                  <a:lnTo>
                    <a:pt x="1424655" y="94247"/>
                  </a:lnTo>
                  <a:lnTo>
                    <a:pt x="1423479" y="87843"/>
                  </a:lnTo>
                  <a:lnTo>
                    <a:pt x="1423087" y="87843"/>
                  </a:lnTo>
                  <a:cubicBezTo>
                    <a:pt x="1418904" y="92934"/>
                    <a:pt x="1412369" y="95685"/>
                    <a:pt x="1404789" y="95685"/>
                  </a:cubicBezTo>
                  <a:cubicBezTo>
                    <a:pt x="1391843" y="95685"/>
                    <a:pt x="1384132" y="86269"/>
                    <a:pt x="1384132" y="76074"/>
                  </a:cubicBezTo>
                  <a:cubicBezTo>
                    <a:pt x="1384132" y="59469"/>
                    <a:pt x="1399032" y="51633"/>
                    <a:pt x="1421649" y="51633"/>
                  </a:cubicBezTo>
                  <a:lnTo>
                    <a:pt x="1421649" y="50843"/>
                  </a:lnTo>
                  <a:cubicBezTo>
                    <a:pt x="1421649" y="47314"/>
                    <a:pt x="1419819" y="42478"/>
                    <a:pt x="1410017" y="42478"/>
                  </a:cubicBezTo>
                  <a:cubicBezTo>
                    <a:pt x="1403476" y="42478"/>
                    <a:pt x="1396549" y="44700"/>
                    <a:pt x="1392366" y="47314"/>
                  </a:cubicBezTo>
                  <a:lnTo>
                    <a:pt x="1388707" y="34505"/>
                  </a:lnTo>
                  <a:cubicBezTo>
                    <a:pt x="1393156" y="32022"/>
                    <a:pt x="1401913" y="28754"/>
                    <a:pt x="1413546" y="28754"/>
                  </a:cubicBezTo>
                  <a:cubicBezTo>
                    <a:pt x="1434856" y="28754"/>
                    <a:pt x="1441522" y="41302"/>
                    <a:pt x="1441522" y="56463"/>
                  </a:cubicBezTo>
                  <a:lnTo>
                    <a:pt x="1441522" y="78819"/>
                  </a:lnTo>
                  <a:close/>
                  <a:moveTo>
                    <a:pt x="1422297" y="64049"/>
                  </a:moveTo>
                  <a:cubicBezTo>
                    <a:pt x="1411835" y="64049"/>
                    <a:pt x="1403737" y="66533"/>
                    <a:pt x="1403737" y="74113"/>
                  </a:cubicBezTo>
                  <a:cubicBezTo>
                    <a:pt x="1403737" y="79211"/>
                    <a:pt x="1407129" y="81694"/>
                    <a:pt x="1411573" y="81694"/>
                  </a:cubicBezTo>
                  <a:cubicBezTo>
                    <a:pt x="1416409" y="81694"/>
                    <a:pt x="1420598" y="78421"/>
                    <a:pt x="1421899" y="74375"/>
                  </a:cubicBezTo>
                  <a:cubicBezTo>
                    <a:pt x="1422160" y="73329"/>
                    <a:pt x="1422291" y="72153"/>
                    <a:pt x="1422291" y="70977"/>
                  </a:cubicBezTo>
                  <a:lnTo>
                    <a:pt x="1422291" y="64049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419691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36A297A-FD7D-94FA-17EA-999E5766A4CB}"/>
              </a:ext>
            </a:extLst>
          </p:cNvPr>
          <p:cNvGrpSpPr/>
          <p:nvPr userDrawn="1"/>
        </p:nvGrpSpPr>
        <p:grpSpPr>
          <a:xfrm>
            <a:off x="9610526" y="200165"/>
            <a:ext cx="2390852" cy="254967"/>
            <a:chOff x="9610526" y="200165"/>
            <a:chExt cx="2390852" cy="254967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2CFE70F8-C1BB-927C-0861-50BB51A5833B}"/>
                </a:ext>
              </a:extLst>
            </p:cNvPr>
            <p:cNvSpPr/>
            <p:nvPr/>
          </p:nvSpPr>
          <p:spPr>
            <a:xfrm>
              <a:off x="9610526" y="449192"/>
              <a:ext cx="798762" cy="5940"/>
            </a:xfrm>
            <a:custGeom>
              <a:avLst/>
              <a:gdLst>
                <a:gd name="connsiteX0" fmla="*/ 0 w 798762"/>
                <a:gd name="connsiteY0" fmla="*/ 0 h 5940"/>
                <a:gd name="connsiteX1" fmla="*/ 798763 w 798762"/>
                <a:gd name="connsiteY1" fmla="*/ 0 h 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762" h="5940">
                  <a:moveTo>
                    <a:pt x="0" y="0"/>
                  </a:moveTo>
                  <a:lnTo>
                    <a:pt x="798763" y="0"/>
                  </a:lnTo>
                </a:path>
              </a:pathLst>
            </a:custGeom>
            <a:ln w="1137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889A0A40-CD3B-2389-4FB9-88A813040379}"/>
                </a:ext>
              </a:extLst>
            </p:cNvPr>
            <p:cNvGrpSpPr/>
            <p:nvPr userDrawn="1"/>
          </p:nvGrpSpPr>
          <p:grpSpPr>
            <a:xfrm>
              <a:off x="9631825" y="200165"/>
              <a:ext cx="773632" cy="183938"/>
              <a:chOff x="9631825" y="200165"/>
              <a:chExt cx="773632" cy="183938"/>
            </a:xfrm>
          </p:grpSpPr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679ACDCA-1B97-3C35-D074-FC60165981CB}"/>
                  </a:ext>
                </a:extLst>
              </p:cNvPr>
              <p:cNvSpPr/>
              <p:nvPr/>
            </p:nvSpPr>
            <p:spPr>
              <a:xfrm>
                <a:off x="9631825" y="200165"/>
                <a:ext cx="182625" cy="183938"/>
              </a:xfrm>
              <a:custGeom>
                <a:avLst/>
                <a:gdLst>
                  <a:gd name="connsiteX0" fmla="*/ 182625 w 182625"/>
                  <a:gd name="connsiteY0" fmla="*/ 89857 h 183938"/>
                  <a:gd name="connsiteX1" fmla="*/ 89863 w 182625"/>
                  <a:gd name="connsiteY1" fmla="*/ 183938 h 183938"/>
                  <a:gd name="connsiteX2" fmla="*/ 0 w 182625"/>
                  <a:gd name="connsiteY2" fmla="*/ 94075 h 183938"/>
                  <a:gd name="connsiteX3" fmla="*/ 92233 w 182625"/>
                  <a:gd name="connsiteY3" fmla="*/ 0 h 183938"/>
                  <a:gd name="connsiteX4" fmla="*/ 182625 w 182625"/>
                  <a:gd name="connsiteY4" fmla="*/ 89857 h 183938"/>
                  <a:gd name="connsiteX5" fmla="*/ 25303 w 182625"/>
                  <a:gd name="connsiteY5" fmla="*/ 93285 h 183938"/>
                  <a:gd name="connsiteX6" fmla="*/ 91182 w 182625"/>
                  <a:gd name="connsiteY6" fmla="*/ 164963 h 183938"/>
                  <a:gd name="connsiteX7" fmla="*/ 157329 w 182625"/>
                  <a:gd name="connsiteY7" fmla="*/ 91176 h 183938"/>
                  <a:gd name="connsiteX8" fmla="*/ 91711 w 182625"/>
                  <a:gd name="connsiteY8" fmla="*/ 18969 h 183938"/>
                  <a:gd name="connsiteX9" fmla="*/ 25303 w 182625"/>
                  <a:gd name="connsiteY9" fmla="*/ 93285 h 18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625" h="183938">
                    <a:moveTo>
                      <a:pt x="182625" y="89857"/>
                    </a:moveTo>
                    <a:cubicBezTo>
                      <a:pt x="182625" y="149148"/>
                      <a:pt x="140724" y="183938"/>
                      <a:pt x="89863" y="183938"/>
                    </a:cubicBezTo>
                    <a:cubicBezTo>
                      <a:pt x="36893" y="183938"/>
                      <a:pt x="0" y="145726"/>
                      <a:pt x="0" y="94075"/>
                    </a:cubicBezTo>
                    <a:cubicBezTo>
                      <a:pt x="0" y="38741"/>
                      <a:pt x="39264" y="0"/>
                      <a:pt x="92233" y="0"/>
                    </a:cubicBezTo>
                    <a:cubicBezTo>
                      <a:pt x="146789" y="0"/>
                      <a:pt x="182625" y="38474"/>
                      <a:pt x="182625" y="89857"/>
                    </a:cubicBezTo>
                    <a:close/>
                    <a:moveTo>
                      <a:pt x="25303" y="93285"/>
                    </a:moveTo>
                    <a:cubicBezTo>
                      <a:pt x="25303" y="131765"/>
                      <a:pt x="50338" y="164963"/>
                      <a:pt x="91182" y="164963"/>
                    </a:cubicBezTo>
                    <a:cubicBezTo>
                      <a:pt x="132026" y="164963"/>
                      <a:pt x="157329" y="133339"/>
                      <a:pt x="157329" y="91176"/>
                    </a:cubicBezTo>
                    <a:cubicBezTo>
                      <a:pt x="157329" y="55073"/>
                      <a:pt x="134664" y="18969"/>
                      <a:pt x="91711" y="18969"/>
                    </a:cubicBezTo>
                    <a:cubicBezTo>
                      <a:pt x="48229" y="18975"/>
                      <a:pt x="25303" y="53492"/>
                      <a:pt x="25303" y="93285"/>
                    </a:cubicBez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08967409-A2E5-65F0-45AF-858EE941E19D}"/>
                  </a:ext>
                </a:extLst>
              </p:cNvPr>
              <p:cNvSpPr/>
              <p:nvPr/>
            </p:nvSpPr>
            <p:spPr>
              <a:xfrm>
                <a:off x="9835766" y="201745"/>
                <a:ext cx="118854" cy="179197"/>
              </a:xfrm>
              <a:custGeom>
                <a:avLst/>
                <a:gdLst>
                  <a:gd name="connsiteX0" fmla="*/ 6 w 118854"/>
                  <a:gd name="connsiteY0" fmla="*/ 3689 h 179197"/>
                  <a:gd name="connsiteX1" fmla="*/ 49019 w 118854"/>
                  <a:gd name="connsiteY1" fmla="*/ 0 h 179197"/>
                  <a:gd name="connsiteX2" fmla="*/ 102250 w 118854"/>
                  <a:gd name="connsiteY2" fmla="*/ 15286 h 179197"/>
                  <a:gd name="connsiteX3" fmla="*/ 118855 w 118854"/>
                  <a:gd name="connsiteY3" fmla="*/ 52702 h 179197"/>
                  <a:gd name="connsiteX4" fmla="*/ 104098 w 118854"/>
                  <a:gd name="connsiteY4" fmla="*/ 91443 h 179197"/>
                  <a:gd name="connsiteX5" fmla="*/ 45591 w 118854"/>
                  <a:gd name="connsiteY5" fmla="*/ 110674 h 179197"/>
                  <a:gd name="connsiteX6" fmla="*/ 23984 w 118854"/>
                  <a:gd name="connsiteY6" fmla="*/ 108571 h 179197"/>
                  <a:gd name="connsiteX7" fmla="*/ 23984 w 118854"/>
                  <a:gd name="connsiteY7" fmla="*/ 179197 h 179197"/>
                  <a:gd name="connsiteX8" fmla="*/ 0 w 118854"/>
                  <a:gd name="connsiteY8" fmla="*/ 179197 h 179197"/>
                  <a:gd name="connsiteX9" fmla="*/ 0 w 118854"/>
                  <a:gd name="connsiteY9" fmla="*/ 3689 h 179197"/>
                  <a:gd name="connsiteX10" fmla="*/ 23984 w 118854"/>
                  <a:gd name="connsiteY10" fmla="*/ 89334 h 179197"/>
                  <a:gd name="connsiteX11" fmla="*/ 46648 w 118854"/>
                  <a:gd name="connsiteY11" fmla="*/ 91705 h 179197"/>
                  <a:gd name="connsiteX12" fmla="*/ 94871 w 118854"/>
                  <a:gd name="connsiteY12" fmla="*/ 53754 h 179197"/>
                  <a:gd name="connsiteX13" fmla="*/ 49019 w 118854"/>
                  <a:gd name="connsiteY13" fmla="*/ 18708 h 179197"/>
                  <a:gd name="connsiteX14" fmla="*/ 23984 w 118854"/>
                  <a:gd name="connsiteY14" fmla="*/ 20556 h 179197"/>
                  <a:gd name="connsiteX15" fmla="*/ 23984 w 118854"/>
                  <a:gd name="connsiteY15" fmla="*/ 89334 h 17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854" h="179197">
                    <a:moveTo>
                      <a:pt x="6" y="3689"/>
                    </a:moveTo>
                    <a:cubicBezTo>
                      <a:pt x="12131" y="1586"/>
                      <a:pt x="28208" y="0"/>
                      <a:pt x="49019" y="0"/>
                    </a:cubicBezTo>
                    <a:cubicBezTo>
                      <a:pt x="73525" y="0"/>
                      <a:pt x="91182" y="5537"/>
                      <a:pt x="102250" y="15286"/>
                    </a:cubicBezTo>
                    <a:cubicBezTo>
                      <a:pt x="112266" y="23984"/>
                      <a:pt x="118855" y="36632"/>
                      <a:pt x="118855" y="52702"/>
                    </a:cubicBezTo>
                    <a:cubicBezTo>
                      <a:pt x="118855" y="68778"/>
                      <a:pt x="113847" y="81956"/>
                      <a:pt x="104098" y="91443"/>
                    </a:cubicBezTo>
                    <a:cubicBezTo>
                      <a:pt x="90921" y="104353"/>
                      <a:pt x="70365" y="110674"/>
                      <a:pt x="45591" y="110674"/>
                    </a:cubicBezTo>
                    <a:cubicBezTo>
                      <a:pt x="37422" y="110674"/>
                      <a:pt x="30043" y="110413"/>
                      <a:pt x="23984" y="108571"/>
                    </a:cubicBezTo>
                    <a:lnTo>
                      <a:pt x="23984" y="179197"/>
                    </a:lnTo>
                    <a:lnTo>
                      <a:pt x="0" y="179197"/>
                    </a:lnTo>
                    <a:lnTo>
                      <a:pt x="0" y="3689"/>
                    </a:lnTo>
                    <a:close/>
                    <a:moveTo>
                      <a:pt x="23984" y="89334"/>
                    </a:moveTo>
                    <a:cubicBezTo>
                      <a:pt x="30049" y="91182"/>
                      <a:pt x="37689" y="91705"/>
                      <a:pt x="46648" y="91705"/>
                    </a:cubicBezTo>
                    <a:cubicBezTo>
                      <a:pt x="76953" y="91705"/>
                      <a:pt x="94871" y="77999"/>
                      <a:pt x="94871" y="53754"/>
                    </a:cubicBezTo>
                    <a:cubicBezTo>
                      <a:pt x="94871" y="28457"/>
                      <a:pt x="75106" y="18708"/>
                      <a:pt x="49019" y="18708"/>
                    </a:cubicBezTo>
                    <a:cubicBezTo>
                      <a:pt x="37161" y="18708"/>
                      <a:pt x="28463" y="19766"/>
                      <a:pt x="23984" y="20556"/>
                    </a:cubicBezTo>
                    <a:lnTo>
                      <a:pt x="23984" y="89334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F3AFCB04-59B2-7587-A59F-0D565DCB84FC}"/>
                  </a:ext>
                </a:extLst>
              </p:cNvPr>
              <p:cNvSpPr/>
              <p:nvPr/>
            </p:nvSpPr>
            <p:spPr>
              <a:xfrm>
                <a:off x="9977262" y="203325"/>
                <a:ext cx="108577" cy="177610"/>
              </a:xfrm>
              <a:custGeom>
                <a:avLst/>
                <a:gdLst>
                  <a:gd name="connsiteX0" fmla="*/ 0 w 108577"/>
                  <a:gd name="connsiteY0" fmla="*/ 0 h 177610"/>
                  <a:gd name="connsiteX1" fmla="*/ 23984 w 108577"/>
                  <a:gd name="connsiteY1" fmla="*/ 0 h 177610"/>
                  <a:gd name="connsiteX2" fmla="*/ 23984 w 108577"/>
                  <a:gd name="connsiteY2" fmla="*/ 157584 h 177610"/>
                  <a:gd name="connsiteX3" fmla="*/ 108577 w 108577"/>
                  <a:gd name="connsiteY3" fmla="*/ 157584 h 177610"/>
                  <a:gd name="connsiteX4" fmla="*/ 108577 w 108577"/>
                  <a:gd name="connsiteY4" fmla="*/ 177611 h 177610"/>
                  <a:gd name="connsiteX5" fmla="*/ 0 w 108577"/>
                  <a:gd name="connsiteY5" fmla="*/ 177611 h 177610"/>
                  <a:gd name="connsiteX6" fmla="*/ 0 w 108577"/>
                  <a:gd name="connsiteY6" fmla="*/ 0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77" h="177610">
                    <a:moveTo>
                      <a:pt x="0" y="0"/>
                    </a:moveTo>
                    <a:lnTo>
                      <a:pt x="23984" y="0"/>
                    </a:lnTo>
                    <a:lnTo>
                      <a:pt x="23984" y="157584"/>
                    </a:lnTo>
                    <a:lnTo>
                      <a:pt x="108577" y="157584"/>
                    </a:lnTo>
                    <a:lnTo>
                      <a:pt x="108577" y="177611"/>
                    </a:lnTo>
                    <a:lnTo>
                      <a:pt x="0" y="1776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2327927C-C093-A02A-46DC-E4F6428A47C4}"/>
                  </a:ext>
                </a:extLst>
              </p:cNvPr>
              <p:cNvSpPr/>
              <p:nvPr/>
            </p:nvSpPr>
            <p:spPr>
              <a:xfrm>
                <a:off x="10088192" y="203331"/>
                <a:ext cx="163917" cy="177610"/>
              </a:xfrm>
              <a:custGeom>
                <a:avLst/>
                <a:gdLst>
                  <a:gd name="connsiteX0" fmla="*/ 45591 w 163917"/>
                  <a:gd name="connsiteY0" fmla="*/ 120952 h 177610"/>
                  <a:gd name="connsiteX1" fmla="*/ 25297 w 163917"/>
                  <a:gd name="connsiteY1" fmla="*/ 177611 h 177610"/>
                  <a:gd name="connsiteX2" fmla="*/ 0 w 163917"/>
                  <a:gd name="connsiteY2" fmla="*/ 177611 h 177610"/>
                  <a:gd name="connsiteX3" fmla="*/ 66937 w 163917"/>
                  <a:gd name="connsiteY3" fmla="*/ 0 h 177610"/>
                  <a:gd name="connsiteX4" fmla="*/ 96190 w 163917"/>
                  <a:gd name="connsiteY4" fmla="*/ 0 h 177610"/>
                  <a:gd name="connsiteX5" fmla="*/ 163917 w 163917"/>
                  <a:gd name="connsiteY5" fmla="*/ 177611 h 177610"/>
                  <a:gd name="connsiteX6" fmla="*/ 138092 w 163917"/>
                  <a:gd name="connsiteY6" fmla="*/ 177611 h 177610"/>
                  <a:gd name="connsiteX7" fmla="*/ 116485 w 163917"/>
                  <a:gd name="connsiteY7" fmla="*/ 120952 h 177610"/>
                  <a:gd name="connsiteX8" fmla="*/ 45591 w 163917"/>
                  <a:gd name="connsiteY8" fmla="*/ 120952 h 177610"/>
                  <a:gd name="connsiteX9" fmla="*/ 111209 w 163917"/>
                  <a:gd name="connsiteY9" fmla="*/ 102505 h 177610"/>
                  <a:gd name="connsiteX10" fmla="*/ 90915 w 163917"/>
                  <a:gd name="connsiteY10" fmla="*/ 49274 h 177610"/>
                  <a:gd name="connsiteX11" fmla="*/ 81165 w 163917"/>
                  <a:gd name="connsiteY11" fmla="*/ 19754 h 177610"/>
                  <a:gd name="connsiteX12" fmla="*/ 80637 w 163917"/>
                  <a:gd name="connsiteY12" fmla="*/ 19754 h 177610"/>
                  <a:gd name="connsiteX13" fmla="*/ 71149 w 163917"/>
                  <a:gd name="connsiteY13" fmla="*/ 49007 h 177610"/>
                  <a:gd name="connsiteX14" fmla="*/ 50861 w 163917"/>
                  <a:gd name="connsiteY14" fmla="*/ 102505 h 177610"/>
                  <a:gd name="connsiteX15" fmla="*/ 111209 w 163917"/>
                  <a:gd name="connsiteY15" fmla="*/ 102505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917" h="177610">
                    <a:moveTo>
                      <a:pt x="45591" y="120952"/>
                    </a:moveTo>
                    <a:lnTo>
                      <a:pt x="25297" y="177611"/>
                    </a:lnTo>
                    <a:lnTo>
                      <a:pt x="0" y="177611"/>
                    </a:lnTo>
                    <a:lnTo>
                      <a:pt x="66937" y="0"/>
                    </a:lnTo>
                    <a:lnTo>
                      <a:pt x="96190" y="0"/>
                    </a:lnTo>
                    <a:lnTo>
                      <a:pt x="163917" y="177611"/>
                    </a:lnTo>
                    <a:lnTo>
                      <a:pt x="138092" y="177611"/>
                    </a:lnTo>
                    <a:lnTo>
                      <a:pt x="116485" y="120952"/>
                    </a:lnTo>
                    <a:lnTo>
                      <a:pt x="45591" y="120952"/>
                    </a:lnTo>
                    <a:close/>
                    <a:moveTo>
                      <a:pt x="111209" y="102505"/>
                    </a:moveTo>
                    <a:lnTo>
                      <a:pt x="90915" y="49274"/>
                    </a:lnTo>
                    <a:cubicBezTo>
                      <a:pt x="86702" y="37939"/>
                      <a:pt x="83797" y="28719"/>
                      <a:pt x="81165" y="19754"/>
                    </a:cubicBezTo>
                    <a:lnTo>
                      <a:pt x="80637" y="19754"/>
                    </a:lnTo>
                    <a:cubicBezTo>
                      <a:pt x="77738" y="28980"/>
                      <a:pt x="75100" y="38462"/>
                      <a:pt x="71149" y="49007"/>
                    </a:cubicBezTo>
                    <a:lnTo>
                      <a:pt x="50861" y="102505"/>
                    </a:lnTo>
                    <a:lnTo>
                      <a:pt x="111209" y="102505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41642B80-FE52-7655-9DFC-5385F805FEAE}"/>
                  </a:ext>
                </a:extLst>
              </p:cNvPr>
              <p:cNvSpPr/>
              <p:nvPr/>
            </p:nvSpPr>
            <p:spPr>
              <a:xfrm>
                <a:off x="10260783" y="203325"/>
                <a:ext cx="144674" cy="180777"/>
              </a:xfrm>
              <a:custGeom>
                <a:avLst/>
                <a:gdLst>
                  <a:gd name="connsiteX0" fmla="*/ 23978 w 144674"/>
                  <a:gd name="connsiteY0" fmla="*/ 0 h 180777"/>
                  <a:gd name="connsiteX1" fmla="*/ 23978 w 144674"/>
                  <a:gd name="connsiteY1" fmla="*/ 100670 h 180777"/>
                  <a:gd name="connsiteX2" fmla="*/ 71410 w 144674"/>
                  <a:gd name="connsiteY2" fmla="*/ 161541 h 180777"/>
                  <a:gd name="connsiteX3" fmla="*/ 120691 w 144674"/>
                  <a:gd name="connsiteY3" fmla="*/ 100670 h 180777"/>
                  <a:gd name="connsiteX4" fmla="*/ 120691 w 144674"/>
                  <a:gd name="connsiteY4" fmla="*/ 0 h 180777"/>
                  <a:gd name="connsiteX5" fmla="*/ 144674 w 144674"/>
                  <a:gd name="connsiteY5" fmla="*/ 0 h 180777"/>
                  <a:gd name="connsiteX6" fmla="*/ 144674 w 144674"/>
                  <a:gd name="connsiteY6" fmla="*/ 99612 h 180777"/>
                  <a:gd name="connsiteX7" fmla="*/ 70097 w 144674"/>
                  <a:gd name="connsiteY7" fmla="*/ 180777 h 180777"/>
                  <a:gd name="connsiteX8" fmla="*/ 0 w 144674"/>
                  <a:gd name="connsiteY8" fmla="*/ 100141 h 180777"/>
                  <a:gd name="connsiteX9" fmla="*/ 0 w 144674"/>
                  <a:gd name="connsiteY9" fmla="*/ 0 h 180777"/>
                  <a:gd name="connsiteX10" fmla="*/ 23978 w 144674"/>
                  <a:gd name="connsiteY10" fmla="*/ 0 h 18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674" h="180777">
                    <a:moveTo>
                      <a:pt x="23978" y="0"/>
                    </a:moveTo>
                    <a:lnTo>
                      <a:pt x="23978" y="100670"/>
                    </a:lnTo>
                    <a:cubicBezTo>
                      <a:pt x="23978" y="142833"/>
                      <a:pt x="43743" y="161541"/>
                      <a:pt x="71410" y="161541"/>
                    </a:cubicBezTo>
                    <a:cubicBezTo>
                      <a:pt x="101187" y="161541"/>
                      <a:pt x="120691" y="142304"/>
                      <a:pt x="120691" y="100670"/>
                    </a:cubicBezTo>
                    <a:lnTo>
                      <a:pt x="120691" y="0"/>
                    </a:lnTo>
                    <a:lnTo>
                      <a:pt x="144674" y="0"/>
                    </a:lnTo>
                    <a:lnTo>
                      <a:pt x="144674" y="99612"/>
                    </a:lnTo>
                    <a:cubicBezTo>
                      <a:pt x="144674" y="156800"/>
                      <a:pt x="112783" y="180777"/>
                      <a:pt x="70097" y="180777"/>
                    </a:cubicBezTo>
                    <a:cubicBezTo>
                      <a:pt x="30566" y="180777"/>
                      <a:pt x="0" y="158903"/>
                      <a:pt x="0" y="100141"/>
                    </a:cubicBezTo>
                    <a:lnTo>
                      <a:pt x="0" y="0"/>
                    </a:lnTo>
                    <a:lnTo>
                      <a:pt x="23978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</p:grp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6D29A6C8-5792-5233-1412-1E009303D245}"/>
                </a:ext>
              </a:extLst>
            </p:cNvPr>
            <p:cNvSpPr/>
            <p:nvPr/>
          </p:nvSpPr>
          <p:spPr>
            <a:xfrm>
              <a:off x="10554896" y="210401"/>
              <a:ext cx="521771" cy="95696"/>
            </a:xfrm>
            <a:custGeom>
              <a:avLst/>
              <a:gdLst>
                <a:gd name="connsiteX0" fmla="*/ 80524 w 521771"/>
                <a:gd name="connsiteY0" fmla="*/ 49286 h 95696"/>
                <a:gd name="connsiteX1" fmla="*/ 39608 w 521771"/>
                <a:gd name="connsiteY1" fmla="*/ 95697 h 95696"/>
                <a:gd name="connsiteX2" fmla="*/ 0 w 521771"/>
                <a:gd name="connsiteY2" fmla="*/ 50861 h 95696"/>
                <a:gd name="connsiteX3" fmla="*/ 40785 w 521771"/>
                <a:gd name="connsiteY3" fmla="*/ 4586 h 95696"/>
                <a:gd name="connsiteX4" fmla="*/ 80524 w 521771"/>
                <a:gd name="connsiteY4" fmla="*/ 49286 h 95696"/>
                <a:gd name="connsiteX5" fmla="*/ 12025 w 521771"/>
                <a:gd name="connsiteY5" fmla="*/ 50599 h 95696"/>
                <a:gd name="connsiteX6" fmla="*/ 40262 w 521771"/>
                <a:gd name="connsiteY6" fmla="*/ 86411 h 95696"/>
                <a:gd name="connsiteX7" fmla="*/ 68499 w 521771"/>
                <a:gd name="connsiteY7" fmla="*/ 49809 h 95696"/>
                <a:gd name="connsiteX8" fmla="*/ 40399 w 521771"/>
                <a:gd name="connsiteY8" fmla="*/ 13860 h 95696"/>
                <a:gd name="connsiteX9" fmla="*/ 12025 w 521771"/>
                <a:gd name="connsiteY9" fmla="*/ 50599 h 95696"/>
                <a:gd name="connsiteX10" fmla="*/ 95543 w 521771"/>
                <a:gd name="connsiteY10" fmla="*/ 94253 h 95696"/>
                <a:gd name="connsiteX11" fmla="*/ 95543 w 521771"/>
                <a:gd name="connsiteY11" fmla="*/ 39745 h 95696"/>
                <a:gd name="connsiteX12" fmla="*/ 86780 w 521771"/>
                <a:gd name="connsiteY12" fmla="*/ 39745 h 95696"/>
                <a:gd name="connsiteX13" fmla="*/ 86780 w 521771"/>
                <a:gd name="connsiteY13" fmla="*/ 30982 h 95696"/>
                <a:gd name="connsiteX14" fmla="*/ 95543 w 521771"/>
                <a:gd name="connsiteY14" fmla="*/ 30982 h 95696"/>
                <a:gd name="connsiteX15" fmla="*/ 95543 w 521771"/>
                <a:gd name="connsiteY15" fmla="*/ 27453 h 95696"/>
                <a:gd name="connsiteX16" fmla="*/ 123126 w 521771"/>
                <a:gd name="connsiteY16" fmla="*/ 0 h 95696"/>
                <a:gd name="connsiteX17" fmla="*/ 139203 w 521771"/>
                <a:gd name="connsiteY17" fmla="*/ 4182 h 95696"/>
                <a:gd name="connsiteX18" fmla="*/ 135935 w 521771"/>
                <a:gd name="connsiteY18" fmla="*/ 12945 h 95696"/>
                <a:gd name="connsiteX19" fmla="*/ 122598 w 521771"/>
                <a:gd name="connsiteY19" fmla="*/ 9286 h 95696"/>
                <a:gd name="connsiteX20" fmla="*/ 106914 w 521771"/>
                <a:gd name="connsiteY20" fmla="*/ 27845 h 95696"/>
                <a:gd name="connsiteX21" fmla="*/ 106914 w 521771"/>
                <a:gd name="connsiteY21" fmla="*/ 30982 h 95696"/>
                <a:gd name="connsiteX22" fmla="*/ 143647 w 521771"/>
                <a:gd name="connsiteY22" fmla="*/ 30982 h 95696"/>
                <a:gd name="connsiteX23" fmla="*/ 143647 w 521771"/>
                <a:gd name="connsiteY23" fmla="*/ 94247 h 95696"/>
                <a:gd name="connsiteX24" fmla="*/ 132139 w 521771"/>
                <a:gd name="connsiteY24" fmla="*/ 94247 h 95696"/>
                <a:gd name="connsiteX25" fmla="*/ 132139 w 521771"/>
                <a:gd name="connsiteY25" fmla="*/ 39739 h 95696"/>
                <a:gd name="connsiteX26" fmla="*/ 106908 w 521771"/>
                <a:gd name="connsiteY26" fmla="*/ 39739 h 95696"/>
                <a:gd name="connsiteX27" fmla="*/ 106908 w 521771"/>
                <a:gd name="connsiteY27" fmla="*/ 94247 h 95696"/>
                <a:gd name="connsiteX28" fmla="*/ 95543 w 521771"/>
                <a:gd name="connsiteY28" fmla="*/ 94247 h 95696"/>
                <a:gd name="connsiteX29" fmla="*/ 205207 w 521771"/>
                <a:gd name="connsiteY29" fmla="*/ 92031 h 95696"/>
                <a:gd name="connsiteX30" fmla="*/ 187039 w 521771"/>
                <a:gd name="connsiteY30" fmla="*/ 95691 h 95696"/>
                <a:gd name="connsiteX31" fmla="*/ 155534 w 521771"/>
                <a:gd name="connsiteY31" fmla="*/ 63402 h 95696"/>
                <a:gd name="connsiteX32" fmla="*/ 189523 w 521771"/>
                <a:gd name="connsiteY32" fmla="*/ 29675 h 95696"/>
                <a:gd name="connsiteX33" fmla="*/ 205468 w 521771"/>
                <a:gd name="connsiteY33" fmla="*/ 33067 h 95696"/>
                <a:gd name="connsiteX34" fmla="*/ 202854 w 521771"/>
                <a:gd name="connsiteY34" fmla="*/ 41830 h 95696"/>
                <a:gd name="connsiteX35" fmla="*/ 189523 w 521771"/>
                <a:gd name="connsiteY35" fmla="*/ 38824 h 95696"/>
                <a:gd name="connsiteX36" fmla="*/ 167167 w 521771"/>
                <a:gd name="connsiteY36" fmla="*/ 62742 h 95696"/>
                <a:gd name="connsiteX37" fmla="*/ 189131 w 521771"/>
                <a:gd name="connsiteY37" fmla="*/ 86399 h 95696"/>
                <a:gd name="connsiteX38" fmla="*/ 203252 w 521771"/>
                <a:gd name="connsiteY38" fmla="*/ 83393 h 95696"/>
                <a:gd name="connsiteX39" fmla="*/ 205207 w 521771"/>
                <a:gd name="connsiteY39" fmla="*/ 92031 h 95696"/>
                <a:gd name="connsiteX40" fmla="*/ 228858 w 521771"/>
                <a:gd name="connsiteY40" fmla="*/ 13213 h 95696"/>
                <a:gd name="connsiteX41" fmla="*/ 221539 w 521771"/>
                <a:gd name="connsiteY41" fmla="*/ 20271 h 95696"/>
                <a:gd name="connsiteX42" fmla="*/ 214611 w 521771"/>
                <a:gd name="connsiteY42" fmla="*/ 13213 h 95696"/>
                <a:gd name="connsiteX43" fmla="*/ 221800 w 521771"/>
                <a:gd name="connsiteY43" fmla="*/ 6024 h 95696"/>
                <a:gd name="connsiteX44" fmla="*/ 228858 w 521771"/>
                <a:gd name="connsiteY44" fmla="*/ 13213 h 95696"/>
                <a:gd name="connsiteX45" fmla="*/ 216049 w 521771"/>
                <a:gd name="connsiteY45" fmla="*/ 94253 h 95696"/>
                <a:gd name="connsiteX46" fmla="*/ 216049 w 521771"/>
                <a:gd name="connsiteY46" fmla="*/ 30988 h 95696"/>
                <a:gd name="connsiteX47" fmla="*/ 227551 w 521771"/>
                <a:gd name="connsiteY47" fmla="*/ 30988 h 95696"/>
                <a:gd name="connsiteX48" fmla="*/ 227551 w 521771"/>
                <a:gd name="connsiteY48" fmla="*/ 94253 h 95696"/>
                <a:gd name="connsiteX49" fmla="*/ 216049 w 521771"/>
                <a:gd name="connsiteY49" fmla="*/ 94253 h 95696"/>
                <a:gd name="connsiteX50" fmla="*/ 244019 w 521771"/>
                <a:gd name="connsiteY50" fmla="*/ 48116 h 95696"/>
                <a:gd name="connsiteX51" fmla="*/ 243496 w 521771"/>
                <a:gd name="connsiteY51" fmla="*/ 30988 h 95696"/>
                <a:gd name="connsiteX52" fmla="*/ 253691 w 521771"/>
                <a:gd name="connsiteY52" fmla="*/ 30988 h 95696"/>
                <a:gd name="connsiteX53" fmla="*/ 254345 w 521771"/>
                <a:gd name="connsiteY53" fmla="*/ 41444 h 95696"/>
                <a:gd name="connsiteX54" fmla="*/ 254606 w 521771"/>
                <a:gd name="connsiteY54" fmla="*/ 41444 h 95696"/>
                <a:gd name="connsiteX55" fmla="*/ 275524 w 521771"/>
                <a:gd name="connsiteY55" fmla="*/ 29687 h 95696"/>
                <a:gd name="connsiteX56" fmla="*/ 297874 w 521771"/>
                <a:gd name="connsiteY56" fmla="*/ 56611 h 95696"/>
                <a:gd name="connsiteX57" fmla="*/ 297874 w 521771"/>
                <a:gd name="connsiteY57" fmla="*/ 94259 h 95696"/>
                <a:gd name="connsiteX58" fmla="*/ 286372 w 521771"/>
                <a:gd name="connsiteY58" fmla="*/ 94259 h 95696"/>
                <a:gd name="connsiteX59" fmla="*/ 286372 w 521771"/>
                <a:gd name="connsiteY59" fmla="*/ 57788 h 95696"/>
                <a:gd name="connsiteX60" fmla="*/ 271734 w 521771"/>
                <a:gd name="connsiteY60" fmla="*/ 39097 h 95696"/>
                <a:gd name="connsiteX61" fmla="*/ 256305 w 521771"/>
                <a:gd name="connsiteY61" fmla="*/ 50867 h 95696"/>
                <a:gd name="connsiteX62" fmla="*/ 255521 w 521771"/>
                <a:gd name="connsiteY62" fmla="*/ 56225 h 95696"/>
                <a:gd name="connsiteX63" fmla="*/ 255521 w 521771"/>
                <a:gd name="connsiteY63" fmla="*/ 94259 h 95696"/>
                <a:gd name="connsiteX64" fmla="*/ 244019 w 521771"/>
                <a:gd name="connsiteY64" fmla="*/ 94259 h 95696"/>
                <a:gd name="connsiteX65" fmla="*/ 244019 w 521771"/>
                <a:gd name="connsiteY65" fmla="*/ 48116 h 95696"/>
                <a:gd name="connsiteX66" fmla="*/ 358383 w 521771"/>
                <a:gd name="connsiteY66" fmla="*/ 79092 h 95696"/>
                <a:gd name="connsiteX67" fmla="*/ 359298 w 521771"/>
                <a:gd name="connsiteY67" fmla="*/ 94259 h 95696"/>
                <a:gd name="connsiteX68" fmla="*/ 348972 w 521771"/>
                <a:gd name="connsiteY68" fmla="*/ 94259 h 95696"/>
                <a:gd name="connsiteX69" fmla="*/ 348057 w 521771"/>
                <a:gd name="connsiteY69" fmla="*/ 86286 h 95696"/>
                <a:gd name="connsiteX70" fmla="*/ 347665 w 521771"/>
                <a:gd name="connsiteY70" fmla="*/ 86286 h 95696"/>
                <a:gd name="connsiteX71" fmla="*/ 328321 w 521771"/>
                <a:gd name="connsiteY71" fmla="*/ 95697 h 95696"/>
                <a:gd name="connsiteX72" fmla="*/ 308978 w 521771"/>
                <a:gd name="connsiteY72" fmla="*/ 77524 h 95696"/>
                <a:gd name="connsiteX73" fmla="*/ 347018 w 521771"/>
                <a:gd name="connsiteY73" fmla="*/ 53991 h 95696"/>
                <a:gd name="connsiteX74" fmla="*/ 347018 w 521771"/>
                <a:gd name="connsiteY74" fmla="*/ 52684 h 95696"/>
                <a:gd name="connsiteX75" fmla="*/ 332641 w 521771"/>
                <a:gd name="connsiteY75" fmla="*/ 38177 h 95696"/>
                <a:gd name="connsiteX76" fmla="*/ 316041 w 521771"/>
                <a:gd name="connsiteY76" fmla="*/ 42882 h 95696"/>
                <a:gd name="connsiteX77" fmla="*/ 313427 w 521771"/>
                <a:gd name="connsiteY77" fmla="*/ 35170 h 95696"/>
                <a:gd name="connsiteX78" fmla="*/ 334346 w 521771"/>
                <a:gd name="connsiteY78" fmla="*/ 29681 h 95696"/>
                <a:gd name="connsiteX79" fmla="*/ 358395 w 521771"/>
                <a:gd name="connsiteY79" fmla="*/ 55429 h 95696"/>
                <a:gd name="connsiteX80" fmla="*/ 358395 w 521771"/>
                <a:gd name="connsiteY80" fmla="*/ 79092 h 95696"/>
                <a:gd name="connsiteX81" fmla="*/ 347273 w 521771"/>
                <a:gd name="connsiteY81" fmla="*/ 61970 h 95696"/>
                <a:gd name="connsiteX82" fmla="*/ 320473 w 521771"/>
                <a:gd name="connsiteY82" fmla="*/ 76217 h 95696"/>
                <a:gd name="connsiteX83" fmla="*/ 331191 w 521771"/>
                <a:gd name="connsiteY83" fmla="*/ 87195 h 95696"/>
                <a:gd name="connsiteX84" fmla="*/ 346750 w 521771"/>
                <a:gd name="connsiteY84" fmla="*/ 76609 h 95696"/>
                <a:gd name="connsiteX85" fmla="*/ 347273 w 521771"/>
                <a:gd name="connsiteY85" fmla="*/ 72955 h 95696"/>
                <a:gd name="connsiteX86" fmla="*/ 347273 w 521771"/>
                <a:gd name="connsiteY86" fmla="*/ 61970 h 95696"/>
                <a:gd name="connsiteX87" fmla="*/ 453931 w 521771"/>
                <a:gd name="connsiteY87" fmla="*/ 1444 h 95696"/>
                <a:gd name="connsiteX88" fmla="*/ 453931 w 521771"/>
                <a:gd name="connsiteY88" fmla="*/ 77916 h 95696"/>
                <a:gd name="connsiteX89" fmla="*/ 454454 w 521771"/>
                <a:gd name="connsiteY89" fmla="*/ 94253 h 95696"/>
                <a:gd name="connsiteX90" fmla="*/ 444259 w 521771"/>
                <a:gd name="connsiteY90" fmla="*/ 94253 h 95696"/>
                <a:gd name="connsiteX91" fmla="*/ 443737 w 521771"/>
                <a:gd name="connsiteY91" fmla="*/ 83268 h 95696"/>
                <a:gd name="connsiteX92" fmla="*/ 443345 w 521771"/>
                <a:gd name="connsiteY92" fmla="*/ 83268 h 95696"/>
                <a:gd name="connsiteX93" fmla="*/ 422040 w 521771"/>
                <a:gd name="connsiteY93" fmla="*/ 95691 h 95696"/>
                <a:gd name="connsiteX94" fmla="*/ 394848 w 521771"/>
                <a:gd name="connsiteY94" fmla="*/ 63533 h 95696"/>
                <a:gd name="connsiteX95" fmla="*/ 423211 w 521771"/>
                <a:gd name="connsiteY95" fmla="*/ 29681 h 95696"/>
                <a:gd name="connsiteX96" fmla="*/ 442293 w 521771"/>
                <a:gd name="connsiteY96" fmla="*/ 39216 h 95696"/>
                <a:gd name="connsiteX97" fmla="*/ 442554 w 521771"/>
                <a:gd name="connsiteY97" fmla="*/ 39216 h 95696"/>
                <a:gd name="connsiteX98" fmla="*/ 442554 w 521771"/>
                <a:gd name="connsiteY98" fmla="*/ 1444 h 95696"/>
                <a:gd name="connsiteX99" fmla="*/ 453931 w 521771"/>
                <a:gd name="connsiteY99" fmla="*/ 1444 h 95696"/>
                <a:gd name="connsiteX100" fmla="*/ 442554 w 521771"/>
                <a:gd name="connsiteY100" fmla="*/ 56742 h 95696"/>
                <a:gd name="connsiteX101" fmla="*/ 442032 w 521771"/>
                <a:gd name="connsiteY101" fmla="*/ 51906 h 95696"/>
                <a:gd name="connsiteX102" fmla="*/ 425433 w 521771"/>
                <a:gd name="connsiteY102" fmla="*/ 38699 h 95696"/>
                <a:gd name="connsiteX103" fmla="*/ 406481 w 521771"/>
                <a:gd name="connsiteY103" fmla="*/ 63016 h 95696"/>
                <a:gd name="connsiteX104" fmla="*/ 425171 w 521771"/>
                <a:gd name="connsiteY104" fmla="*/ 86411 h 95696"/>
                <a:gd name="connsiteX105" fmla="*/ 442032 w 521771"/>
                <a:gd name="connsiteY105" fmla="*/ 72682 h 95696"/>
                <a:gd name="connsiteX106" fmla="*/ 442554 w 521771"/>
                <a:gd name="connsiteY106" fmla="*/ 67715 h 95696"/>
                <a:gd name="connsiteX107" fmla="*/ 442554 w 521771"/>
                <a:gd name="connsiteY107" fmla="*/ 56742 h 95696"/>
                <a:gd name="connsiteX108" fmla="*/ 476929 w 521771"/>
                <a:gd name="connsiteY108" fmla="*/ 64715 h 95696"/>
                <a:gd name="connsiteX109" fmla="*/ 498625 w 521771"/>
                <a:gd name="connsiteY109" fmla="*/ 86673 h 95696"/>
                <a:gd name="connsiteX110" fmla="*/ 516145 w 521771"/>
                <a:gd name="connsiteY110" fmla="*/ 83405 h 95696"/>
                <a:gd name="connsiteX111" fmla="*/ 518236 w 521771"/>
                <a:gd name="connsiteY111" fmla="*/ 91639 h 95696"/>
                <a:gd name="connsiteX112" fmla="*/ 497063 w 521771"/>
                <a:gd name="connsiteY112" fmla="*/ 95697 h 95696"/>
                <a:gd name="connsiteX113" fmla="*/ 465950 w 521771"/>
                <a:gd name="connsiteY113" fmla="*/ 63669 h 95696"/>
                <a:gd name="connsiteX114" fmla="*/ 495625 w 521771"/>
                <a:gd name="connsiteY114" fmla="*/ 29681 h 95696"/>
                <a:gd name="connsiteX115" fmla="*/ 521771 w 521771"/>
                <a:gd name="connsiteY115" fmla="*/ 59350 h 95696"/>
                <a:gd name="connsiteX116" fmla="*/ 521379 w 521771"/>
                <a:gd name="connsiteY116" fmla="*/ 64709 h 95696"/>
                <a:gd name="connsiteX117" fmla="*/ 476929 w 521771"/>
                <a:gd name="connsiteY117" fmla="*/ 64709 h 95696"/>
                <a:gd name="connsiteX118" fmla="*/ 510650 w 521771"/>
                <a:gd name="connsiteY118" fmla="*/ 56481 h 95696"/>
                <a:gd name="connsiteX119" fmla="*/ 494704 w 521771"/>
                <a:gd name="connsiteY119" fmla="*/ 37915 h 95696"/>
                <a:gd name="connsiteX120" fmla="*/ 477054 w 521771"/>
                <a:gd name="connsiteY120" fmla="*/ 56481 h 95696"/>
                <a:gd name="connsiteX121" fmla="*/ 510650 w 521771"/>
                <a:gd name="connsiteY121" fmla="*/ 56481 h 9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21771" h="95696">
                  <a:moveTo>
                    <a:pt x="80524" y="49286"/>
                  </a:moveTo>
                  <a:cubicBezTo>
                    <a:pt x="80524" y="79484"/>
                    <a:pt x="62089" y="95697"/>
                    <a:pt x="39608" y="95697"/>
                  </a:cubicBezTo>
                  <a:cubicBezTo>
                    <a:pt x="16207" y="95697"/>
                    <a:pt x="0" y="77524"/>
                    <a:pt x="0" y="50861"/>
                  </a:cubicBezTo>
                  <a:cubicBezTo>
                    <a:pt x="0" y="22885"/>
                    <a:pt x="17258" y="4586"/>
                    <a:pt x="40785" y="4586"/>
                  </a:cubicBezTo>
                  <a:cubicBezTo>
                    <a:pt x="64970" y="4586"/>
                    <a:pt x="80524" y="23015"/>
                    <a:pt x="80524" y="49286"/>
                  </a:cubicBezTo>
                  <a:close/>
                  <a:moveTo>
                    <a:pt x="12025" y="50599"/>
                  </a:moveTo>
                  <a:cubicBezTo>
                    <a:pt x="12025" y="69557"/>
                    <a:pt x="22219" y="86411"/>
                    <a:pt x="40262" y="86411"/>
                  </a:cubicBezTo>
                  <a:cubicBezTo>
                    <a:pt x="58299" y="86411"/>
                    <a:pt x="68499" y="69812"/>
                    <a:pt x="68499" y="49809"/>
                  </a:cubicBezTo>
                  <a:cubicBezTo>
                    <a:pt x="68499" y="32164"/>
                    <a:pt x="59350" y="13860"/>
                    <a:pt x="40399" y="13860"/>
                  </a:cubicBezTo>
                  <a:cubicBezTo>
                    <a:pt x="21447" y="13860"/>
                    <a:pt x="12025" y="31380"/>
                    <a:pt x="12025" y="50599"/>
                  </a:cubicBezTo>
                  <a:close/>
                  <a:moveTo>
                    <a:pt x="95543" y="94253"/>
                  </a:moveTo>
                  <a:lnTo>
                    <a:pt x="95543" y="39745"/>
                  </a:lnTo>
                  <a:lnTo>
                    <a:pt x="86780" y="39745"/>
                  </a:lnTo>
                  <a:lnTo>
                    <a:pt x="86780" y="30982"/>
                  </a:lnTo>
                  <a:lnTo>
                    <a:pt x="95543" y="30982"/>
                  </a:lnTo>
                  <a:lnTo>
                    <a:pt x="95543" y="27453"/>
                  </a:lnTo>
                  <a:cubicBezTo>
                    <a:pt x="95543" y="10848"/>
                    <a:pt x="105345" y="0"/>
                    <a:pt x="123126" y="0"/>
                  </a:cubicBezTo>
                  <a:cubicBezTo>
                    <a:pt x="129008" y="0"/>
                    <a:pt x="135935" y="1836"/>
                    <a:pt x="139203" y="4182"/>
                  </a:cubicBezTo>
                  <a:lnTo>
                    <a:pt x="135935" y="12945"/>
                  </a:lnTo>
                  <a:cubicBezTo>
                    <a:pt x="133060" y="10985"/>
                    <a:pt x="128224" y="9286"/>
                    <a:pt x="122598" y="9286"/>
                  </a:cubicBezTo>
                  <a:cubicBezTo>
                    <a:pt x="110443" y="9286"/>
                    <a:pt x="106914" y="17781"/>
                    <a:pt x="106914" y="27845"/>
                  </a:cubicBezTo>
                  <a:lnTo>
                    <a:pt x="106914" y="30982"/>
                  </a:lnTo>
                  <a:lnTo>
                    <a:pt x="143647" y="30982"/>
                  </a:lnTo>
                  <a:lnTo>
                    <a:pt x="143647" y="94247"/>
                  </a:lnTo>
                  <a:lnTo>
                    <a:pt x="132139" y="94247"/>
                  </a:lnTo>
                  <a:lnTo>
                    <a:pt x="132139" y="39739"/>
                  </a:lnTo>
                  <a:lnTo>
                    <a:pt x="106908" y="39739"/>
                  </a:lnTo>
                  <a:lnTo>
                    <a:pt x="106908" y="94247"/>
                  </a:lnTo>
                  <a:lnTo>
                    <a:pt x="95543" y="94247"/>
                  </a:lnTo>
                  <a:close/>
                  <a:moveTo>
                    <a:pt x="205207" y="92031"/>
                  </a:moveTo>
                  <a:cubicBezTo>
                    <a:pt x="202201" y="93469"/>
                    <a:pt x="195535" y="95691"/>
                    <a:pt x="187039" y="95691"/>
                  </a:cubicBezTo>
                  <a:cubicBezTo>
                    <a:pt x="167957" y="95691"/>
                    <a:pt x="155534" y="82746"/>
                    <a:pt x="155534" y="63402"/>
                  </a:cubicBezTo>
                  <a:cubicBezTo>
                    <a:pt x="155534" y="43927"/>
                    <a:pt x="168866" y="29675"/>
                    <a:pt x="189523" y="29675"/>
                  </a:cubicBezTo>
                  <a:cubicBezTo>
                    <a:pt x="196319" y="29675"/>
                    <a:pt x="202331" y="31374"/>
                    <a:pt x="205468" y="33067"/>
                  </a:cubicBezTo>
                  <a:lnTo>
                    <a:pt x="202854" y="41830"/>
                  </a:lnTo>
                  <a:cubicBezTo>
                    <a:pt x="200110" y="40393"/>
                    <a:pt x="195796" y="38824"/>
                    <a:pt x="189523" y="38824"/>
                  </a:cubicBezTo>
                  <a:cubicBezTo>
                    <a:pt x="175015" y="38824"/>
                    <a:pt x="167167" y="49672"/>
                    <a:pt x="167167" y="62742"/>
                  </a:cubicBezTo>
                  <a:cubicBezTo>
                    <a:pt x="167167" y="77387"/>
                    <a:pt x="176577" y="86399"/>
                    <a:pt x="189131" y="86399"/>
                  </a:cubicBezTo>
                  <a:cubicBezTo>
                    <a:pt x="195666" y="86399"/>
                    <a:pt x="199979" y="84831"/>
                    <a:pt x="203252" y="83393"/>
                  </a:cubicBezTo>
                  <a:lnTo>
                    <a:pt x="205207" y="92031"/>
                  </a:lnTo>
                  <a:close/>
                  <a:moveTo>
                    <a:pt x="228858" y="13213"/>
                  </a:moveTo>
                  <a:cubicBezTo>
                    <a:pt x="228858" y="17134"/>
                    <a:pt x="226113" y="20271"/>
                    <a:pt x="221539" y="20271"/>
                  </a:cubicBezTo>
                  <a:cubicBezTo>
                    <a:pt x="217356" y="20271"/>
                    <a:pt x="214611" y="17140"/>
                    <a:pt x="214611" y="13213"/>
                  </a:cubicBezTo>
                  <a:cubicBezTo>
                    <a:pt x="214611" y="9292"/>
                    <a:pt x="217487" y="6024"/>
                    <a:pt x="221800" y="6024"/>
                  </a:cubicBezTo>
                  <a:cubicBezTo>
                    <a:pt x="225982" y="6024"/>
                    <a:pt x="228858" y="9155"/>
                    <a:pt x="228858" y="13213"/>
                  </a:cubicBezTo>
                  <a:close/>
                  <a:moveTo>
                    <a:pt x="216049" y="94253"/>
                  </a:moveTo>
                  <a:lnTo>
                    <a:pt x="216049" y="30988"/>
                  </a:lnTo>
                  <a:lnTo>
                    <a:pt x="227551" y="30988"/>
                  </a:lnTo>
                  <a:lnTo>
                    <a:pt x="227551" y="94253"/>
                  </a:lnTo>
                  <a:lnTo>
                    <a:pt x="216049" y="94253"/>
                  </a:lnTo>
                  <a:close/>
                  <a:moveTo>
                    <a:pt x="244019" y="48116"/>
                  </a:moveTo>
                  <a:cubicBezTo>
                    <a:pt x="244019" y="41444"/>
                    <a:pt x="243883" y="36216"/>
                    <a:pt x="243496" y="30988"/>
                  </a:cubicBezTo>
                  <a:lnTo>
                    <a:pt x="253691" y="30988"/>
                  </a:lnTo>
                  <a:lnTo>
                    <a:pt x="254345" y="41444"/>
                  </a:lnTo>
                  <a:lnTo>
                    <a:pt x="254606" y="41444"/>
                  </a:lnTo>
                  <a:cubicBezTo>
                    <a:pt x="257743" y="35569"/>
                    <a:pt x="265062" y="29687"/>
                    <a:pt x="275524" y="29687"/>
                  </a:cubicBezTo>
                  <a:cubicBezTo>
                    <a:pt x="284281" y="29687"/>
                    <a:pt x="297874" y="34915"/>
                    <a:pt x="297874" y="56611"/>
                  </a:cubicBezTo>
                  <a:lnTo>
                    <a:pt x="297874" y="94259"/>
                  </a:lnTo>
                  <a:lnTo>
                    <a:pt x="286372" y="94259"/>
                  </a:lnTo>
                  <a:lnTo>
                    <a:pt x="286372" y="57788"/>
                  </a:lnTo>
                  <a:cubicBezTo>
                    <a:pt x="286372" y="47587"/>
                    <a:pt x="282582" y="39097"/>
                    <a:pt x="271734" y="39097"/>
                  </a:cubicBezTo>
                  <a:cubicBezTo>
                    <a:pt x="264284" y="39097"/>
                    <a:pt x="258396" y="44456"/>
                    <a:pt x="256305" y="50867"/>
                  </a:cubicBezTo>
                  <a:cubicBezTo>
                    <a:pt x="255782" y="52304"/>
                    <a:pt x="255521" y="54265"/>
                    <a:pt x="255521" y="56225"/>
                  </a:cubicBezTo>
                  <a:lnTo>
                    <a:pt x="255521" y="94259"/>
                  </a:lnTo>
                  <a:lnTo>
                    <a:pt x="244019" y="94259"/>
                  </a:lnTo>
                  <a:lnTo>
                    <a:pt x="244019" y="48116"/>
                  </a:lnTo>
                  <a:close/>
                  <a:moveTo>
                    <a:pt x="358383" y="79092"/>
                  </a:moveTo>
                  <a:cubicBezTo>
                    <a:pt x="358383" y="84587"/>
                    <a:pt x="358644" y="89946"/>
                    <a:pt x="359298" y="94259"/>
                  </a:cubicBezTo>
                  <a:lnTo>
                    <a:pt x="348972" y="94259"/>
                  </a:lnTo>
                  <a:lnTo>
                    <a:pt x="348057" y="86286"/>
                  </a:lnTo>
                  <a:lnTo>
                    <a:pt x="347665" y="86286"/>
                  </a:lnTo>
                  <a:cubicBezTo>
                    <a:pt x="344136" y="91253"/>
                    <a:pt x="337340" y="95697"/>
                    <a:pt x="328321" y="95697"/>
                  </a:cubicBezTo>
                  <a:cubicBezTo>
                    <a:pt x="315513" y="95697"/>
                    <a:pt x="308978" y="86673"/>
                    <a:pt x="308978" y="77524"/>
                  </a:cubicBezTo>
                  <a:cubicBezTo>
                    <a:pt x="308978" y="62232"/>
                    <a:pt x="322571" y="53867"/>
                    <a:pt x="347018" y="53991"/>
                  </a:cubicBezTo>
                  <a:lnTo>
                    <a:pt x="347018" y="52684"/>
                  </a:lnTo>
                  <a:cubicBezTo>
                    <a:pt x="347018" y="47587"/>
                    <a:pt x="345580" y="38046"/>
                    <a:pt x="332641" y="38177"/>
                  </a:cubicBezTo>
                  <a:cubicBezTo>
                    <a:pt x="326628" y="38177"/>
                    <a:pt x="320485" y="39876"/>
                    <a:pt x="316041" y="42882"/>
                  </a:cubicBezTo>
                  <a:lnTo>
                    <a:pt x="313427" y="35170"/>
                  </a:lnTo>
                  <a:cubicBezTo>
                    <a:pt x="318656" y="31903"/>
                    <a:pt x="326367" y="29681"/>
                    <a:pt x="334346" y="29681"/>
                  </a:cubicBezTo>
                  <a:cubicBezTo>
                    <a:pt x="353689" y="29681"/>
                    <a:pt x="358395" y="42882"/>
                    <a:pt x="358395" y="55429"/>
                  </a:cubicBezTo>
                  <a:lnTo>
                    <a:pt x="358395" y="79092"/>
                  </a:lnTo>
                  <a:close/>
                  <a:moveTo>
                    <a:pt x="347273" y="61970"/>
                  </a:moveTo>
                  <a:cubicBezTo>
                    <a:pt x="334726" y="61709"/>
                    <a:pt x="320473" y="63931"/>
                    <a:pt x="320473" y="76217"/>
                  </a:cubicBezTo>
                  <a:cubicBezTo>
                    <a:pt x="320473" y="83797"/>
                    <a:pt x="325446" y="87195"/>
                    <a:pt x="331191" y="87195"/>
                  </a:cubicBezTo>
                  <a:cubicBezTo>
                    <a:pt x="339556" y="87195"/>
                    <a:pt x="344921" y="81967"/>
                    <a:pt x="346750" y="76609"/>
                  </a:cubicBezTo>
                  <a:cubicBezTo>
                    <a:pt x="347142" y="75302"/>
                    <a:pt x="347273" y="73995"/>
                    <a:pt x="347273" y="72955"/>
                  </a:cubicBezTo>
                  <a:lnTo>
                    <a:pt x="347273" y="61970"/>
                  </a:lnTo>
                  <a:close/>
                  <a:moveTo>
                    <a:pt x="453931" y="1444"/>
                  </a:moveTo>
                  <a:lnTo>
                    <a:pt x="453931" y="77916"/>
                  </a:lnTo>
                  <a:cubicBezTo>
                    <a:pt x="453931" y="83536"/>
                    <a:pt x="454193" y="89940"/>
                    <a:pt x="454454" y="94253"/>
                  </a:cubicBezTo>
                  <a:lnTo>
                    <a:pt x="444259" y="94253"/>
                  </a:lnTo>
                  <a:lnTo>
                    <a:pt x="443737" y="83268"/>
                  </a:lnTo>
                  <a:lnTo>
                    <a:pt x="443345" y="83268"/>
                  </a:lnTo>
                  <a:cubicBezTo>
                    <a:pt x="439946" y="90326"/>
                    <a:pt x="432360" y="95691"/>
                    <a:pt x="422040" y="95691"/>
                  </a:cubicBezTo>
                  <a:cubicBezTo>
                    <a:pt x="406742" y="95691"/>
                    <a:pt x="394848" y="82746"/>
                    <a:pt x="394848" y="63533"/>
                  </a:cubicBezTo>
                  <a:cubicBezTo>
                    <a:pt x="394718" y="42490"/>
                    <a:pt x="407919" y="29681"/>
                    <a:pt x="423211" y="29681"/>
                  </a:cubicBezTo>
                  <a:cubicBezTo>
                    <a:pt x="433013" y="29681"/>
                    <a:pt x="439423" y="34256"/>
                    <a:pt x="442293" y="39216"/>
                  </a:cubicBezTo>
                  <a:lnTo>
                    <a:pt x="442554" y="39216"/>
                  </a:lnTo>
                  <a:lnTo>
                    <a:pt x="442554" y="1444"/>
                  </a:lnTo>
                  <a:lnTo>
                    <a:pt x="453931" y="1444"/>
                  </a:lnTo>
                  <a:close/>
                  <a:moveTo>
                    <a:pt x="442554" y="56742"/>
                  </a:moveTo>
                  <a:cubicBezTo>
                    <a:pt x="442554" y="55304"/>
                    <a:pt x="442424" y="53344"/>
                    <a:pt x="442032" y="51906"/>
                  </a:cubicBezTo>
                  <a:cubicBezTo>
                    <a:pt x="440332" y="44718"/>
                    <a:pt x="434059" y="38699"/>
                    <a:pt x="425433" y="38699"/>
                  </a:cubicBezTo>
                  <a:cubicBezTo>
                    <a:pt x="413539" y="38699"/>
                    <a:pt x="406481" y="49161"/>
                    <a:pt x="406481" y="63016"/>
                  </a:cubicBezTo>
                  <a:cubicBezTo>
                    <a:pt x="406481" y="75824"/>
                    <a:pt x="412885" y="86411"/>
                    <a:pt x="425171" y="86411"/>
                  </a:cubicBezTo>
                  <a:cubicBezTo>
                    <a:pt x="432882" y="86411"/>
                    <a:pt x="439940" y="81183"/>
                    <a:pt x="442032" y="72682"/>
                  </a:cubicBezTo>
                  <a:cubicBezTo>
                    <a:pt x="442424" y="71113"/>
                    <a:pt x="442554" y="69551"/>
                    <a:pt x="442554" y="67715"/>
                  </a:cubicBezTo>
                  <a:lnTo>
                    <a:pt x="442554" y="56742"/>
                  </a:lnTo>
                  <a:close/>
                  <a:moveTo>
                    <a:pt x="476929" y="64715"/>
                  </a:moveTo>
                  <a:cubicBezTo>
                    <a:pt x="477190" y="80268"/>
                    <a:pt x="486993" y="86673"/>
                    <a:pt x="498625" y="86673"/>
                  </a:cubicBezTo>
                  <a:cubicBezTo>
                    <a:pt x="506859" y="86673"/>
                    <a:pt x="511963" y="85235"/>
                    <a:pt x="516145" y="83405"/>
                  </a:cubicBezTo>
                  <a:lnTo>
                    <a:pt x="518236" y="91639"/>
                  </a:lnTo>
                  <a:cubicBezTo>
                    <a:pt x="514184" y="93475"/>
                    <a:pt x="507121" y="95697"/>
                    <a:pt x="497063" y="95697"/>
                  </a:cubicBezTo>
                  <a:cubicBezTo>
                    <a:pt x="477582" y="95697"/>
                    <a:pt x="465950" y="82752"/>
                    <a:pt x="465950" y="63669"/>
                  </a:cubicBezTo>
                  <a:cubicBezTo>
                    <a:pt x="465950" y="44581"/>
                    <a:pt x="477190" y="29681"/>
                    <a:pt x="495625" y="29681"/>
                  </a:cubicBezTo>
                  <a:cubicBezTo>
                    <a:pt x="516407" y="29681"/>
                    <a:pt x="521771" y="47718"/>
                    <a:pt x="521771" y="59350"/>
                  </a:cubicBezTo>
                  <a:cubicBezTo>
                    <a:pt x="521771" y="61703"/>
                    <a:pt x="521640" y="63408"/>
                    <a:pt x="521379" y="64709"/>
                  </a:cubicBezTo>
                  <a:lnTo>
                    <a:pt x="476929" y="64709"/>
                  </a:lnTo>
                  <a:close/>
                  <a:moveTo>
                    <a:pt x="510650" y="56481"/>
                  </a:moveTo>
                  <a:cubicBezTo>
                    <a:pt x="510780" y="49286"/>
                    <a:pt x="507644" y="37915"/>
                    <a:pt x="494704" y="37915"/>
                  </a:cubicBezTo>
                  <a:cubicBezTo>
                    <a:pt x="482941" y="37915"/>
                    <a:pt x="477974" y="48502"/>
                    <a:pt x="477054" y="56481"/>
                  </a:cubicBezTo>
                  <a:lnTo>
                    <a:pt x="510650" y="56481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4F859D66-060D-0BB2-0566-F78EABF65ED8}"/>
                </a:ext>
              </a:extLst>
            </p:cNvPr>
            <p:cNvSpPr/>
            <p:nvPr/>
          </p:nvSpPr>
          <p:spPr>
            <a:xfrm>
              <a:off x="10558817" y="353138"/>
              <a:ext cx="1442561" cy="95685"/>
            </a:xfrm>
            <a:custGeom>
              <a:avLst/>
              <a:gdLst>
                <a:gd name="connsiteX0" fmla="*/ 0 w 1442561"/>
                <a:gd name="connsiteY0" fmla="*/ 7313 h 95685"/>
                <a:gd name="connsiteX1" fmla="*/ 26930 w 1442561"/>
                <a:gd name="connsiteY1" fmla="*/ 5484 h 95685"/>
                <a:gd name="connsiteX2" fmla="*/ 53861 w 1442561"/>
                <a:gd name="connsiteY2" fmla="*/ 12541 h 95685"/>
                <a:gd name="connsiteX3" fmla="*/ 63271 w 1442561"/>
                <a:gd name="connsiteY3" fmla="*/ 32937 h 95685"/>
                <a:gd name="connsiteX4" fmla="*/ 55168 w 1442561"/>
                <a:gd name="connsiteY4" fmla="*/ 53849 h 95685"/>
                <a:gd name="connsiteX5" fmla="*/ 26538 w 1442561"/>
                <a:gd name="connsiteY5" fmla="*/ 63129 h 95685"/>
                <a:gd name="connsiteX6" fmla="*/ 19742 w 1442561"/>
                <a:gd name="connsiteY6" fmla="*/ 62606 h 95685"/>
                <a:gd name="connsiteX7" fmla="*/ 19742 w 1442561"/>
                <a:gd name="connsiteY7" fmla="*/ 94241 h 95685"/>
                <a:gd name="connsiteX8" fmla="*/ 0 w 1442561"/>
                <a:gd name="connsiteY8" fmla="*/ 94241 h 95685"/>
                <a:gd name="connsiteX9" fmla="*/ 0 w 1442561"/>
                <a:gd name="connsiteY9" fmla="*/ 7313 h 95685"/>
                <a:gd name="connsiteX10" fmla="*/ 19742 w 1442561"/>
                <a:gd name="connsiteY10" fmla="*/ 47314 h 95685"/>
                <a:gd name="connsiteX11" fmla="*/ 26408 w 1442561"/>
                <a:gd name="connsiteY11" fmla="*/ 47837 h 95685"/>
                <a:gd name="connsiteX12" fmla="*/ 43530 w 1442561"/>
                <a:gd name="connsiteY12" fmla="*/ 33590 h 95685"/>
                <a:gd name="connsiteX13" fmla="*/ 27845 w 1442561"/>
                <a:gd name="connsiteY13" fmla="*/ 20651 h 95685"/>
                <a:gd name="connsiteX14" fmla="*/ 19742 w 1442561"/>
                <a:gd name="connsiteY14" fmla="*/ 21298 h 95685"/>
                <a:gd name="connsiteX15" fmla="*/ 19742 w 1442561"/>
                <a:gd name="connsiteY15" fmla="*/ 47314 h 95685"/>
                <a:gd name="connsiteX16" fmla="*/ 72670 w 1442561"/>
                <a:gd name="connsiteY16" fmla="*/ 1438 h 95685"/>
                <a:gd name="connsiteX17" fmla="*/ 92542 w 1442561"/>
                <a:gd name="connsiteY17" fmla="*/ 1438 h 95685"/>
                <a:gd name="connsiteX18" fmla="*/ 92542 w 1442561"/>
                <a:gd name="connsiteY18" fmla="*/ 94247 h 95685"/>
                <a:gd name="connsiteX19" fmla="*/ 72670 w 1442561"/>
                <a:gd name="connsiteY19" fmla="*/ 94247 h 95685"/>
                <a:gd name="connsiteX20" fmla="*/ 72670 w 1442561"/>
                <a:gd name="connsiteY20" fmla="*/ 1438 h 95685"/>
                <a:gd name="connsiteX21" fmla="*/ 159200 w 1442561"/>
                <a:gd name="connsiteY21" fmla="*/ 78819 h 95685"/>
                <a:gd name="connsiteX22" fmla="*/ 160246 w 1442561"/>
                <a:gd name="connsiteY22" fmla="*/ 94247 h 95685"/>
                <a:gd name="connsiteX23" fmla="*/ 142340 w 1442561"/>
                <a:gd name="connsiteY23" fmla="*/ 94247 h 95685"/>
                <a:gd name="connsiteX24" fmla="*/ 141163 w 1442561"/>
                <a:gd name="connsiteY24" fmla="*/ 87843 h 95685"/>
                <a:gd name="connsiteX25" fmla="*/ 140771 w 1442561"/>
                <a:gd name="connsiteY25" fmla="*/ 87843 h 95685"/>
                <a:gd name="connsiteX26" fmla="*/ 122467 w 1442561"/>
                <a:gd name="connsiteY26" fmla="*/ 95685 h 95685"/>
                <a:gd name="connsiteX27" fmla="*/ 101810 w 1442561"/>
                <a:gd name="connsiteY27" fmla="*/ 76074 h 95685"/>
                <a:gd name="connsiteX28" fmla="*/ 139328 w 1442561"/>
                <a:gd name="connsiteY28" fmla="*/ 51633 h 95685"/>
                <a:gd name="connsiteX29" fmla="*/ 139328 w 1442561"/>
                <a:gd name="connsiteY29" fmla="*/ 50843 h 95685"/>
                <a:gd name="connsiteX30" fmla="*/ 127695 w 1442561"/>
                <a:gd name="connsiteY30" fmla="*/ 42478 h 95685"/>
                <a:gd name="connsiteX31" fmla="*/ 110045 w 1442561"/>
                <a:gd name="connsiteY31" fmla="*/ 47314 h 95685"/>
                <a:gd name="connsiteX32" fmla="*/ 106385 w 1442561"/>
                <a:gd name="connsiteY32" fmla="*/ 34505 h 95685"/>
                <a:gd name="connsiteX33" fmla="*/ 131224 w 1442561"/>
                <a:gd name="connsiteY33" fmla="*/ 28754 h 95685"/>
                <a:gd name="connsiteX34" fmla="*/ 159200 w 1442561"/>
                <a:gd name="connsiteY34" fmla="*/ 56463 h 95685"/>
                <a:gd name="connsiteX35" fmla="*/ 159200 w 1442561"/>
                <a:gd name="connsiteY35" fmla="*/ 78819 h 95685"/>
                <a:gd name="connsiteX36" fmla="*/ 139981 w 1442561"/>
                <a:gd name="connsiteY36" fmla="*/ 64049 h 95685"/>
                <a:gd name="connsiteX37" fmla="*/ 121421 w 1442561"/>
                <a:gd name="connsiteY37" fmla="*/ 74113 h 95685"/>
                <a:gd name="connsiteX38" fmla="*/ 129264 w 1442561"/>
                <a:gd name="connsiteY38" fmla="*/ 81694 h 95685"/>
                <a:gd name="connsiteX39" fmla="*/ 139589 w 1442561"/>
                <a:gd name="connsiteY39" fmla="*/ 74375 h 95685"/>
                <a:gd name="connsiteX40" fmla="*/ 139981 w 1442561"/>
                <a:gd name="connsiteY40" fmla="*/ 70977 h 95685"/>
                <a:gd name="connsiteX41" fmla="*/ 139981 w 1442561"/>
                <a:gd name="connsiteY41" fmla="*/ 64049 h 95685"/>
                <a:gd name="connsiteX42" fmla="*/ 172395 w 1442561"/>
                <a:gd name="connsiteY42" fmla="*/ 50718 h 95685"/>
                <a:gd name="connsiteX43" fmla="*/ 171872 w 1442561"/>
                <a:gd name="connsiteY43" fmla="*/ 30323 h 95685"/>
                <a:gd name="connsiteX44" fmla="*/ 189131 w 1442561"/>
                <a:gd name="connsiteY44" fmla="*/ 30323 h 95685"/>
                <a:gd name="connsiteX45" fmla="*/ 190046 w 1442561"/>
                <a:gd name="connsiteY45" fmla="*/ 39210 h 95685"/>
                <a:gd name="connsiteX46" fmla="*/ 190438 w 1442561"/>
                <a:gd name="connsiteY46" fmla="*/ 39210 h 95685"/>
                <a:gd name="connsiteX47" fmla="*/ 210179 w 1442561"/>
                <a:gd name="connsiteY47" fmla="*/ 28885 h 95685"/>
                <a:gd name="connsiteX48" fmla="*/ 233058 w 1442561"/>
                <a:gd name="connsiteY48" fmla="*/ 56469 h 95685"/>
                <a:gd name="connsiteX49" fmla="*/ 233058 w 1442561"/>
                <a:gd name="connsiteY49" fmla="*/ 94247 h 95685"/>
                <a:gd name="connsiteX50" fmla="*/ 213186 w 1442561"/>
                <a:gd name="connsiteY50" fmla="*/ 94247 h 95685"/>
                <a:gd name="connsiteX51" fmla="*/ 213186 w 1442561"/>
                <a:gd name="connsiteY51" fmla="*/ 58821 h 95685"/>
                <a:gd name="connsiteX52" fmla="*/ 203122 w 1442561"/>
                <a:gd name="connsiteY52" fmla="*/ 44961 h 95685"/>
                <a:gd name="connsiteX53" fmla="*/ 192927 w 1442561"/>
                <a:gd name="connsiteY53" fmla="*/ 52417 h 95685"/>
                <a:gd name="connsiteX54" fmla="*/ 192273 w 1442561"/>
                <a:gd name="connsiteY54" fmla="*/ 57384 h 95685"/>
                <a:gd name="connsiteX55" fmla="*/ 192273 w 1442561"/>
                <a:gd name="connsiteY55" fmla="*/ 94247 h 95685"/>
                <a:gd name="connsiteX56" fmla="*/ 172407 w 1442561"/>
                <a:gd name="connsiteY56" fmla="*/ 94247 h 95685"/>
                <a:gd name="connsiteX57" fmla="*/ 172407 w 1442561"/>
                <a:gd name="connsiteY57" fmla="*/ 50718 h 95685"/>
                <a:gd name="connsiteX58" fmla="*/ 266892 w 1442561"/>
                <a:gd name="connsiteY58" fmla="*/ 12547 h 95685"/>
                <a:gd name="connsiteX59" fmla="*/ 256174 w 1442561"/>
                <a:gd name="connsiteY59" fmla="*/ 22481 h 95685"/>
                <a:gd name="connsiteX60" fmla="*/ 245849 w 1442561"/>
                <a:gd name="connsiteY60" fmla="*/ 12547 h 95685"/>
                <a:gd name="connsiteX61" fmla="*/ 256436 w 1442561"/>
                <a:gd name="connsiteY61" fmla="*/ 2608 h 95685"/>
                <a:gd name="connsiteX62" fmla="*/ 266892 w 1442561"/>
                <a:gd name="connsiteY62" fmla="*/ 12547 h 95685"/>
                <a:gd name="connsiteX63" fmla="*/ 246372 w 1442561"/>
                <a:gd name="connsiteY63" fmla="*/ 94247 h 95685"/>
                <a:gd name="connsiteX64" fmla="*/ 246372 w 1442561"/>
                <a:gd name="connsiteY64" fmla="*/ 30323 h 95685"/>
                <a:gd name="connsiteX65" fmla="*/ 266244 w 1442561"/>
                <a:gd name="connsiteY65" fmla="*/ 30323 h 95685"/>
                <a:gd name="connsiteX66" fmla="*/ 266244 w 1442561"/>
                <a:gd name="connsiteY66" fmla="*/ 94247 h 95685"/>
                <a:gd name="connsiteX67" fmla="*/ 246372 w 1442561"/>
                <a:gd name="connsiteY67" fmla="*/ 94247 h 95685"/>
                <a:gd name="connsiteX68" fmla="*/ 281923 w 1442561"/>
                <a:gd name="connsiteY68" fmla="*/ 94247 h 95685"/>
                <a:gd name="connsiteX69" fmla="*/ 281923 w 1442561"/>
                <a:gd name="connsiteY69" fmla="*/ 44961 h 95685"/>
                <a:gd name="connsiteX70" fmla="*/ 273427 w 1442561"/>
                <a:gd name="connsiteY70" fmla="*/ 44961 h 95685"/>
                <a:gd name="connsiteX71" fmla="*/ 273427 w 1442561"/>
                <a:gd name="connsiteY71" fmla="*/ 30323 h 95685"/>
                <a:gd name="connsiteX72" fmla="*/ 281923 w 1442561"/>
                <a:gd name="connsiteY72" fmla="*/ 30323 h 95685"/>
                <a:gd name="connsiteX73" fmla="*/ 281923 w 1442561"/>
                <a:gd name="connsiteY73" fmla="*/ 27709 h 95685"/>
                <a:gd name="connsiteX74" fmla="*/ 315257 w 1442561"/>
                <a:gd name="connsiteY74" fmla="*/ 0 h 95685"/>
                <a:gd name="connsiteX75" fmla="*/ 334078 w 1442561"/>
                <a:gd name="connsiteY75" fmla="*/ 3921 h 95685"/>
                <a:gd name="connsiteX76" fmla="*/ 330288 w 1442561"/>
                <a:gd name="connsiteY76" fmla="*/ 18952 h 95685"/>
                <a:gd name="connsiteX77" fmla="*/ 315780 w 1442561"/>
                <a:gd name="connsiteY77" fmla="*/ 15678 h 95685"/>
                <a:gd name="connsiteX78" fmla="*/ 301664 w 1442561"/>
                <a:gd name="connsiteY78" fmla="*/ 28101 h 95685"/>
                <a:gd name="connsiteX79" fmla="*/ 301664 w 1442561"/>
                <a:gd name="connsiteY79" fmla="*/ 30323 h 95685"/>
                <a:gd name="connsiteX80" fmla="*/ 340489 w 1442561"/>
                <a:gd name="connsiteY80" fmla="*/ 30323 h 95685"/>
                <a:gd name="connsiteX81" fmla="*/ 340489 w 1442561"/>
                <a:gd name="connsiteY81" fmla="*/ 94247 h 95685"/>
                <a:gd name="connsiteX82" fmla="*/ 320616 w 1442561"/>
                <a:gd name="connsiteY82" fmla="*/ 94247 h 95685"/>
                <a:gd name="connsiteX83" fmla="*/ 320616 w 1442561"/>
                <a:gd name="connsiteY83" fmla="*/ 44961 h 95685"/>
                <a:gd name="connsiteX84" fmla="*/ 301789 w 1442561"/>
                <a:gd name="connsiteY84" fmla="*/ 44961 h 95685"/>
                <a:gd name="connsiteX85" fmla="*/ 301789 w 1442561"/>
                <a:gd name="connsiteY85" fmla="*/ 94247 h 95685"/>
                <a:gd name="connsiteX86" fmla="*/ 281923 w 1442561"/>
                <a:gd name="connsiteY86" fmla="*/ 94247 h 95685"/>
                <a:gd name="connsiteX87" fmla="*/ 401782 w 1442561"/>
                <a:gd name="connsiteY87" fmla="*/ 92548 h 95685"/>
                <a:gd name="connsiteX88" fmla="*/ 384006 w 1442561"/>
                <a:gd name="connsiteY88" fmla="*/ 95554 h 95685"/>
                <a:gd name="connsiteX89" fmla="*/ 350149 w 1442561"/>
                <a:gd name="connsiteY89" fmla="*/ 62873 h 95685"/>
                <a:gd name="connsiteX90" fmla="*/ 386751 w 1442561"/>
                <a:gd name="connsiteY90" fmla="*/ 28885 h 95685"/>
                <a:gd name="connsiteX91" fmla="*/ 401912 w 1442561"/>
                <a:gd name="connsiteY91" fmla="*/ 31368 h 95685"/>
                <a:gd name="connsiteX92" fmla="*/ 398775 w 1442561"/>
                <a:gd name="connsiteY92" fmla="*/ 46137 h 95685"/>
                <a:gd name="connsiteX93" fmla="*/ 387660 w 1442561"/>
                <a:gd name="connsiteY93" fmla="*/ 44177 h 95685"/>
                <a:gd name="connsiteX94" fmla="*/ 370538 w 1442561"/>
                <a:gd name="connsiteY94" fmla="*/ 62089 h 95685"/>
                <a:gd name="connsiteX95" fmla="*/ 388058 w 1442561"/>
                <a:gd name="connsiteY95" fmla="*/ 80001 h 95685"/>
                <a:gd name="connsiteX96" fmla="*/ 399429 w 1442561"/>
                <a:gd name="connsiteY96" fmla="*/ 77904 h 95685"/>
                <a:gd name="connsiteX97" fmla="*/ 401782 w 1442561"/>
                <a:gd name="connsiteY97" fmla="*/ 92548 h 95685"/>
                <a:gd name="connsiteX98" fmla="*/ 463865 w 1442561"/>
                <a:gd name="connsiteY98" fmla="*/ 78819 h 95685"/>
                <a:gd name="connsiteX99" fmla="*/ 464910 w 1442561"/>
                <a:gd name="connsiteY99" fmla="*/ 94247 h 95685"/>
                <a:gd name="connsiteX100" fmla="*/ 446998 w 1442561"/>
                <a:gd name="connsiteY100" fmla="*/ 94247 h 95685"/>
                <a:gd name="connsiteX101" fmla="*/ 445822 w 1442561"/>
                <a:gd name="connsiteY101" fmla="*/ 87843 h 95685"/>
                <a:gd name="connsiteX102" fmla="*/ 445430 w 1442561"/>
                <a:gd name="connsiteY102" fmla="*/ 87843 h 95685"/>
                <a:gd name="connsiteX103" fmla="*/ 427132 w 1442561"/>
                <a:gd name="connsiteY103" fmla="*/ 95685 h 95685"/>
                <a:gd name="connsiteX104" fmla="*/ 406481 w 1442561"/>
                <a:gd name="connsiteY104" fmla="*/ 76074 h 95685"/>
                <a:gd name="connsiteX105" fmla="*/ 443998 w 1442561"/>
                <a:gd name="connsiteY105" fmla="*/ 51633 h 95685"/>
                <a:gd name="connsiteX106" fmla="*/ 443998 w 1442561"/>
                <a:gd name="connsiteY106" fmla="*/ 50843 h 95685"/>
                <a:gd name="connsiteX107" fmla="*/ 432366 w 1442561"/>
                <a:gd name="connsiteY107" fmla="*/ 42478 h 95685"/>
                <a:gd name="connsiteX108" fmla="*/ 414721 w 1442561"/>
                <a:gd name="connsiteY108" fmla="*/ 47314 h 95685"/>
                <a:gd name="connsiteX109" fmla="*/ 411061 w 1442561"/>
                <a:gd name="connsiteY109" fmla="*/ 34505 h 95685"/>
                <a:gd name="connsiteX110" fmla="*/ 435901 w 1442561"/>
                <a:gd name="connsiteY110" fmla="*/ 28754 h 95685"/>
                <a:gd name="connsiteX111" fmla="*/ 463871 w 1442561"/>
                <a:gd name="connsiteY111" fmla="*/ 56463 h 95685"/>
                <a:gd name="connsiteX112" fmla="*/ 463871 w 1442561"/>
                <a:gd name="connsiteY112" fmla="*/ 78819 h 95685"/>
                <a:gd name="connsiteX113" fmla="*/ 444652 w 1442561"/>
                <a:gd name="connsiteY113" fmla="*/ 64049 h 95685"/>
                <a:gd name="connsiteX114" fmla="*/ 426092 w 1442561"/>
                <a:gd name="connsiteY114" fmla="*/ 74113 h 95685"/>
                <a:gd name="connsiteX115" fmla="*/ 433934 w 1442561"/>
                <a:gd name="connsiteY115" fmla="*/ 81694 h 95685"/>
                <a:gd name="connsiteX116" fmla="*/ 444259 w 1442561"/>
                <a:gd name="connsiteY116" fmla="*/ 74375 h 95685"/>
                <a:gd name="connsiteX117" fmla="*/ 444652 w 1442561"/>
                <a:gd name="connsiteY117" fmla="*/ 70977 h 95685"/>
                <a:gd name="connsiteX118" fmla="*/ 444652 w 1442561"/>
                <a:gd name="connsiteY118" fmla="*/ 64049 h 95685"/>
                <a:gd name="connsiteX119" fmla="*/ 525033 w 1442561"/>
                <a:gd name="connsiteY119" fmla="*/ 92548 h 95685"/>
                <a:gd name="connsiteX120" fmla="*/ 507257 w 1442561"/>
                <a:gd name="connsiteY120" fmla="*/ 95554 h 95685"/>
                <a:gd name="connsiteX121" fmla="*/ 473400 w 1442561"/>
                <a:gd name="connsiteY121" fmla="*/ 62873 h 95685"/>
                <a:gd name="connsiteX122" fmla="*/ 510002 w 1442561"/>
                <a:gd name="connsiteY122" fmla="*/ 28885 h 95685"/>
                <a:gd name="connsiteX123" fmla="*/ 525164 w 1442561"/>
                <a:gd name="connsiteY123" fmla="*/ 31368 h 95685"/>
                <a:gd name="connsiteX124" fmla="*/ 522027 w 1442561"/>
                <a:gd name="connsiteY124" fmla="*/ 46137 h 95685"/>
                <a:gd name="connsiteX125" fmla="*/ 510911 w 1442561"/>
                <a:gd name="connsiteY125" fmla="*/ 44177 h 95685"/>
                <a:gd name="connsiteX126" fmla="*/ 493789 w 1442561"/>
                <a:gd name="connsiteY126" fmla="*/ 62089 h 95685"/>
                <a:gd name="connsiteX127" fmla="*/ 511309 w 1442561"/>
                <a:gd name="connsiteY127" fmla="*/ 80001 h 95685"/>
                <a:gd name="connsiteX128" fmla="*/ 522680 w 1442561"/>
                <a:gd name="connsiteY128" fmla="*/ 77904 h 95685"/>
                <a:gd name="connsiteX129" fmla="*/ 525033 w 1442561"/>
                <a:gd name="connsiteY129" fmla="*/ 92548 h 95685"/>
                <a:gd name="connsiteX130" fmla="*/ 553912 w 1442561"/>
                <a:gd name="connsiteY130" fmla="*/ 12547 h 95685"/>
                <a:gd name="connsiteX131" fmla="*/ 543194 w 1442561"/>
                <a:gd name="connsiteY131" fmla="*/ 22481 h 95685"/>
                <a:gd name="connsiteX132" fmla="*/ 532869 w 1442561"/>
                <a:gd name="connsiteY132" fmla="*/ 12547 h 95685"/>
                <a:gd name="connsiteX133" fmla="*/ 543456 w 1442561"/>
                <a:gd name="connsiteY133" fmla="*/ 2608 h 95685"/>
                <a:gd name="connsiteX134" fmla="*/ 553912 w 1442561"/>
                <a:gd name="connsiteY134" fmla="*/ 12547 h 95685"/>
                <a:gd name="connsiteX135" fmla="*/ 533392 w 1442561"/>
                <a:gd name="connsiteY135" fmla="*/ 94247 h 95685"/>
                <a:gd name="connsiteX136" fmla="*/ 533392 w 1442561"/>
                <a:gd name="connsiteY136" fmla="*/ 30323 h 95685"/>
                <a:gd name="connsiteX137" fmla="*/ 553258 w 1442561"/>
                <a:gd name="connsiteY137" fmla="*/ 30323 h 95685"/>
                <a:gd name="connsiteX138" fmla="*/ 553258 w 1442561"/>
                <a:gd name="connsiteY138" fmla="*/ 94247 h 95685"/>
                <a:gd name="connsiteX139" fmla="*/ 533392 w 1442561"/>
                <a:gd name="connsiteY139" fmla="*/ 94247 h 95685"/>
                <a:gd name="connsiteX140" fmla="*/ 629724 w 1442561"/>
                <a:gd name="connsiteY140" fmla="*/ 61566 h 95685"/>
                <a:gd name="connsiteX141" fmla="*/ 595998 w 1442561"/>
                <a:gd name="connsiteY141" fmla="*/ 95685 h 95685"/>
                <a:gd name="connsiteX142" fmla="*/ 562924 w 1442561"/>
                <a:gd name="connsiteY142" fmla="*/ 62742 h 95685"/>
                <a:gd name="connsiteX143" fmla="*/ 597174 w 1442561"/>
                <a:gd name="connsiteY143" fmla="*/ 28754 h 95685"/>
                <a:gd name="connsiteX144" fmla="*/ 629724 w 1442561"/>
                <a:gd name="connsiteY144" fmla="*/ 61566 h 95685"/>
                <a:gd name="connsiteX145" fmla="*/ 583450 w 1442561"/>
                <a:gd name="connsiteY145" fmla="*/ 62220 h 95685"/>
                <a:gd name="connsiteX146" fmla="*/ 596520 w 1442561"/>
                <a:gd name="connsiteY146" fmla="*/ 81433 h 95685"/>
                <a:gd name="connsiteX147" fmla="*/ 609198 w 1442561"/>
                <a:gd name="connsiteY147" fmla="*/ 62083 h 95685"/>
                <a:gd name="connsiteX148" fmla="*/ 596520 w 1442561"/>
                <a:gd name="connsiteY148" fmla="*/ 42995 h 95685"/>
                <a:gd name="connsiteX149" fmla="*/ 583450 w 1442561"/>
                <a:gd name="connsiteY149" fmla="*/ 62220 h 95685"/>
                <a:gd name="connsiteX150" fmla="*/ 617047 w 1442561"/>
                <a:gd name="connsiteY150" fmla="*/ 2477 h 95685"/>
                <a:gd name="connsiteX151" fmla="*/ 601095 w 1442561"/>
                <a:gd name="connsiteY151" fmla="*/ 22350 h 95685"/>
                <a:gd name="connsiteX152" fmla="*/ 587502 w 1442561"/>
                <a:gd name="connsiteY152" fmla="*/ 22350 h 95685"/>
                <a:gd name="connsiteX153" fmla="*/ 598742 w 1442561"/>
                <a:gd name="connsiteY153" fmla="*/ 2477 h 95685"/>
                <a:gd name="connsiteX154" fmla="*/ 617047 w 1442561"/>
                <a:gd name="connsiteY154" fmla="*/ 2477 h 95685"/>
                <a:gd name="connsiteX155" fmla="*/ 639390 w 1442561"/>
                <a:gd name="connsiteY155" fmla="*/ 50718 h 95685"/>
                <a:gd name="connsiteX156" fmla="*/ 638868 w 1442561"/>
                <a:gd name="connsiteY156" fmla="*/ 30323 h 95685"/>
                <a:gd name="connsiteX157" fmla="*/ 656120 w 1442561"/>
                <a:gd name="connsiteY157" fmla="*/ 30323 h 95685"/>
                <a:gd name="connsiteX158" fmla="*/ 657035 w 1442561"/>
                <a:gd name="connsiteY158" fmla="*/ 39210 h 95685"/>
                <a:gd name="connsiteX159" fmla="*/ 657427 w 1442561"/>
                <a:gd name="connsiteY159" fmla="*/ 39210 h 95685"/>
                <a:gd name="connsiteX160" fmla="*/ 677163 w 1442561"/>
                <a:gd name="connsiteY160" fmla="*/ 28885 h 95685"/>
                <a:gd name="connsiteX161" fmla="*/ 700036 w 1442561"/>
                <a:gd name="connsiteY161" fmla="*/ 56469 h 95685"/>
                <a:gd name="connsiteX162" fmla="*/ 700036 w 1442561"/>
                <a:gd name="connsiteY162" fmla="*/ 94247 h 95685"/>
                <a:gd name="connsiteX163" fmla="*/ 680163 w 1442561"/>
                <a:gd name="connsiteY163" fmla="*/ 94247 h 95685"/>
                <a:gd name="connsiteX164" fmla="*/ 680163 w 1442561"/>
                <a:gd name="connsiteY164" fmla="*/ 58821 h 95685"/>
                <a:gd name="connsiteX165" fmla="*/ 670099 w 1442561"/>
                <a:gd name="connsiteY165" fmla="*/ 44961 h 95685"/>
                <a:gd name="connsiteX166" fmla="*/ 659905 w 1442561"/>
                <a:gd name="connsiteY166" fmla="*/ 52417 h 95685"/>
                <a:gd name="connsiteX167" fmla="*/ 659251 w 1442561"/>
                <a:gd name="connsiteY167" fmla="*/ 57384 h 95685"/>
                <a:gd name="connsiteX168" fmla="*/ 659251 w 1442561"/>
                <a:gd name="connsiteY168" fmla="*/ 94247 h 95685"/>
                <a:gd name="connsiteX169" fmla="*/ 639384 w 1442561"/>
                <a:gd name="connsiteY169" fmla="*/ 94247 h 95685"/>
                <a:gd name="connsiteX170" fmla="*/ 639384 w 1442561"/>
                <a:gd name="connsiteY170" fmla="*/ 50718 h 95685"/>
                <a:gd name="connsiteX171" fmla="*/ 757675 w 1442561"/>
                <a:gd name="connsiteY171" fmla="*/ 6143 h 95685"/>
                <a:gd name="connsiteX172" fmla="*/ 757675 w 1442561"/>
                <a:gd name="connsiteY172" fmla="*/ 56730 h 95685"/>
                <a:gd name="connsiteX173" fmla="*/ 773627 w 1442561"/>
                <a:gd name="connsiteY173" fmla="*/ 79740 h 95685"/>
                <a:gd name="connsiteX174" fmla="*/ 789834 w 1442561"/>
                <a:gd name="connsiteY174" fmla="*/ 56730 h 95685"/>
                <a:gd name="connsiteX175" fmla="*/ 789834 w 1442561"/>
                <a:gd name="connsiteY175" fmla="*/ 6143 h 95685"/>
                <a:gd name="connsiteX176" fmla="*/ 809706 w 1442561"/>
                <a:gd name="connsiteY176" fmla="*/ 6143 h 95685"/>
                <a:gd name="connsiteX177" fmla="*/ 809706 w 1442561"/>
                <a:gd name="connsiteY177" fmla="*/ 55548 h 95685"/>
                <a:gd name="connsiteX178" fmla="*/ 772967 w 1442561"/>
                <a:gd name="connsiteY178" fmla="*/ 95685 h 95685"/>
                <a:gd name="connsiteX179" fmla="*/ 737809 w 1442561"/>
                <a:gd name="connsiteY179" fmla="*/ 55287 h 95685"/>
                <a:gd name="connsiteX180" fmla="*/ 737809 w 1442561"/>
                <a:gd name="connsiteY180" fmla="*/ 6137 h 95685"/>
                <a:gd name="connsiteX181" fmla="*/ 757675 w 1442561"/>
                <a:gd name="connsiteY181" fmla="*/ 6137 h 95685"/>
                <a:gd name="connsiteX182" fmla="*/ 823673 w 1442561"/>
                <a:gd name="connsiteY182" fmla="*/ 50718 h 95685"/>
                <a:gd name="connsiteX183" fmla="*/ 823150 w 1442561"/>
                <a:gd name="connsiteY183" fmla="*/ 30323 h 95685"/>
                <a:gd name="connsiteX184" fmla="*/ 840403 w 1442561"/>
                <a:gd name="connsiteY184" fmla="*/ 30323 h 95685"/>
                <a:gd name="connsiteX185" fmla="*/ 841318 w 1442561"/>
                <a:gd name="connsiteY185" fmla="*/ 39210 h 95685"/>
                <a:gd name="connsiteX186" fmla="*/ 841710 w 1442561"/>
                <a:gd name="connsiteY186" fmla="*/ 39210 h 95685"/>
                <a:gd name="connsiteX187" fmla="*/ 861446 w 1442561"/>
                <a:gd name="connsiteY187" fmla="*/ 28885 h 95685"/>
                <a:gd name="connsiteX188" fmla="*/ 884325 w 1442561"/>
                <a:gd name="connsiteY188" fmla="*/ 56469 h 95685"/>
                <a:gd name="connsiteX189" fmla="*/ 884325 w 1442561"/>
                <a:gd name="connsiteY189" fmla="*/ 94247 h 95685"/>
                <a:gd name="connsiteX190" fmla="*/ 864452 w 1442561"/>
                <a:gd name="connsiteY190" fmla="*/ 94247 h 95685"/>
                <a:gd name="connsiteX191" fmla="*/ 864452 w 1442561"/>
                <a:gd name="connsiteY191" fmla="*/ 58821 h 95685"/>
                <a:gd name="connsiteX192" fmla="*/ 854388 w 1442561"/>
                <a:gd name="connsiteY192" fmla="*/ 44961 h 95685"/>
                <a:gd name="connsiteX193" fmla="*/ 844193 w 1442561"/>
                <a:gd name="connsiteY193" fmla="*/ 52417 h 95685"/>
                <a:gd name="connsiteX194" fmla="*/ 843540 w 1442561"/>
                <a:gd name="connsiteY194" fmla="*/ 57384 h 95685"/>
                <a:gd name="connsiteX195" fmla="*/ 843540 w 1442561"/>
                <a:gd name="connsiteY195" fmla="*/ 94247 h 95685"/>
                <a:gd name="connsiteX196" fmla="*/ 823667 w 1442561"/>
                <a:gd name="connsiteY196" fmla="*/ 94247 h 95685"/>
                <a:gd name="connsiteX197" fmla="*/ 823667 w 1442561"/>
                <a:gd name="connsiteY197" fmla="*/ 50718 h 95685"/>
                <a:gd name="connsiteX198" fmla="*/ 918182 w 1442561"/>
                <a:gd name="connsiteY198" fmla="*/ 12547 h 95685"/>
                <a:gd name="connsiteX199" fmla="*/ 907459 w 1442561"/>
                <a:gd name="connsiteY199" fmla="*/ 22481 h 95685"/>
                <a:gd name="connsiteX200" fmla="*/ 897133 w 1442561"/>
                <a:gd name="connsiteY200" fmla="*/ 12547 h 95685"/>
                <a:gd name="connsiteX201" fmla="*/ 907720 w 1442561"/>
                <a:gd name="connsiteY201" fmla="*/ 2608 h 95685"/>
                <a:gd name="connsiteX202" fmla="*/ 918182 w 1442561"/>
                <a:gd name="connsiteY202" fmla="*/ 12547 h 95685"/>
                <a:gd name="connsiteX203" fmla="*/ 897650 w 1442561"/>
                <a:gd name="connsiteY203" fmla="*/ 94247 h 95685"/>
                <a:gd name="connsiteX204" fmla="*/ 897650 w 1442561"/>
                <a:gd name="connsiteY204" fmla="*/ 30323 h 95685"/>
                <a:gd name="connsiteX205" fmla="*/ 917523 w 1442561"/>
                <a:gd name="connsiteY205" fmla="*/ 30323 h 95685"/>
                <a:gd name="connsiteX206" fmla="*/ 917523 w 1442561"/>
                <a:gd name="connsiteY206" fmla="*/ 94247 h 95685"/>
                <a:gd name="connsiteX207" fmla="*/ 897650 w 1442561"/>
                <a:gd name="connsiteY207" fmla="*/ 94247 h 95685"/>
                <a:gd name="connsiteX208" fmla="*/ 945623 w 1442561"/>
                <a:gd name="connsiteY208" fmla="*/ 30323 h 95685"/>
                <a:gd name="connsiteX209" fmla="*/ 954256 w 1442561"/>
                <a:gd name="connsiteY209" fmla="*/ 59998 h 95685"/>
                <a:gd name="connsiteX210" fmla="*/ 957909 w 1442561"/>
                <a:gd name="connsiteY210" fmla="*/ 75551 h 95685"/>
                <a:gd name="connsiteX211" fmla="*/ 958301 w 1442561"/>
                <a:gd name="connsiteY211" fmla="*/ 75551 h 95685"/>
                <a:gd name="connsiteX212" fmla="*/ 961830 w 1442561"/>
                <a:gd name="connsiteY212" fmla="*/ 59998 h 95685"/>
                <a:gd name="connsiteX213" fmla="*/ 970071 w 1442561"/>
                <a:gd name="connsiteY213" fmla="*/ 30323 h 95685"/>
                <a:gd name="connsiteX214" fmla="*/ 990983 w 1442561"/>
                <a:gd name="connsiteY214" fmla="*/ 30323 h 95685"/>
                <a:gd name="connsiteX215" fmla="*/ 967189 w 1442561"/>
                <a:gd name="connsiteY215" fmla="*/ 94247 h 95685"/>
                <a:gd name="connsiteX216" fmla="*/ 947317 w 1442561"/>
                <a:gd name="connsiteY216" fmla="*/ 94247 h 95685"/>
                <a:gd name="connsiteX217" fmla="*/ 924052 w 1442561"/>
                <a:gd name="connsiteY217" fmla="*/ 30323 h 95685"/>
                <a:gd name="connsiteX218" fmla="*/ 945623 w 1442561"/>
                <a:gd name="connsiteY218" fmla="*/ 30323 h 95685"/>
                <a:gd name="connsiteX219" fmla="*/ 1010843 w 1442561"/>
                <a:gd name="connsiteY219" fmla="*/ 68624 h 95685"/>
                <a:gd name="connsiteX220" fmla="*/ 1028880 w 1442561"/>
                <a:gd name="connsiteY220" fmla="*/ 80779 h 95685"/>
                <a:gd name="connsiteX221" fmla="*/ 1046531 w 1442561"/>
                <a:gd name="connsiteY221" fmla="*/ 78035 h 95685"/>
                <a:gd name="connsiteX222" fmla="*/ 1049145 w 1442561"/>
                <a:gd name="connsiteY222" fmla="*/ 91503 h 95685"/>
                <a:gd name="connsiteX223" fmla="*/ 1026005 w 1442561"/>
                <a:gd name="connsiteY223" fmla="*/ 95554 h 95685"/>
                <a:gd name="connsiteX224" fmla="*/ 991886 w 1442561"/>
                <a:gd name="connsiteY224" fmla="*/ 63004 h 95685"/>
                <a:gd name="connsiteX225" fmla="*/ 1024175 w 1442561"/>
                <a:gd name="connsiteY225" fmla="*/ 28885 h 95685"/>
                <a:gd name="connsiteX226" fmla="*/ 1052674 w 1442561"/>
                <a:gd name="connsiteY226" fmla="*/ 60782 h 95685"/>
                <a:gd name="connsiteX227" fmla="*/ 1052020 w 1442561"/>
                <a:gd name="connsiteY227" fmla="*/ 68624 h 95685"/>
                <a:gd name="connsiteX228" fmla="*/ 1010843 w 1442561"/>
                <a:gd name="connsiteY228" fmla="*/ 68624 h 95685"/>
                <a:gd name="connsiteX229" fmla="*/ 1034245 w 1442561"/>
                <a:gd name="connsiteY229" fmla="*/ 55025 h 95685"/>
                <a:gd name="connsiteX230" fmla="*/ 1022999 w 1442561"/>
                <a:gd name="connsiteY230" fmla="*/ 42086 h 95685"/>
                <a:gd name="connsiteX231" fmla="*/ 1010713 w 1442561"/>
                <a:gd name="connsiteY231" fmla="*/ 55025 h 95685"/>
                <a:gd name="connsiteX232" fmla="*/ 1034245 w 1442561"/>
                <a:gd name="connsiteY232" fmla="*/ 55025 h 95685"/>
                <a:gd name="connsiteX233" fmla="*/ 1061948 w 1442561"/>
                <a:gd name="connsiteY233" fmla="*/ 51366 h 95685"/>
                <a:gd name="connsiteX234" fmla="*/ 1061425 w 1442561"/>
                <a:gd name="connsiteY234" fmla="*/ 30323 h 95685"/>
                <a:gd name="connsiteX235" fmla="*/ 1078416 w 1442561"/>
                <a:gd name="connsiteY235" fmla="*/ 30323 h 95685"/>
                <a:gd name="connsiteX236" fmla="*/ 1079200 w 1442561"/>
                <a:gd name="connsiteY236" fmla="*/ 42086 h 95685"/>
                <a:gd name="connsiteX237" fmla="*/ 1079723 w 1442561"/>
                <a:gd name="connsiteY237" fmla="*/ 42086 h 95685"/>
                <a:gd name="connsiteX238" fmla="*/ 1096975 w 1442561"/>
                <a:gd name="connsiteY238" fmla="*/ 28754 h 95685"/>
                <a:gd name="connsiteX239" fmla="*/ 1101158 w 1442561"/>
                <a:gd name="connsiteY239" fmla="*/ 29140 h 95685"/>
                <a:gd name="connsiteX240" fmla="*/ 1101158 w 1442561"/>
                <a:gd name="connsiteY240" fmla="*/ 47831 h 95685"/>
                <a:gd name="connsiteX241" fmla="*/ 1095805 w 1442561"/>
                <a:gd name="connsiteY241" fmla="*/ 47308 h 95685"/>
                <a:gd name="connsiteX242" fmla="*/ 1082206 w 1442561"/>
                <a:gd name="connsiteY242" fmla="*/ 57372 h 95685"/>
                <a:gd name="connsiteX243" fmla="*/ 1081820 w 1442561"/>
                <a:gd name="connsiteY243" fmla="*/ 61816 h 95685"/>
                <a:gd name="connsiteX244" fmla="*/ 1081820 w 1442561"/>
                <a:gd name="connsiteY244" fmla="*/ 94236 h 95685"/>
                <a:gd name="connsiteX245" fmla="*/ 1061948 w 1442561"/>
                <a:gd name="connsiteY245" fmla="*/ 94236 h 95685"/>
                <a:gd name="connsiteX246" fmla="*/ 1061948 w 1442561"/>
                <a:gd name="connsiteY246" fmla="*/ 51366 h 95685"/>
                <a:gd name="connsiteX247" fmla="*/ 1108869 w 1442561"/>
                <a:gd name="connsiteY247" fmla="*/ 76989 h 95685"/>
                <a:gd name="connsiteX248" fmla="*/ 1125991 w 1442561"/>
                <a:gd name="connsiteY248" fmla="*/ 81694 h 95685"/>
                <a:gd name="connsiteX249" fmla="*/ 1134493 w 1442561"/>
                <a:gd name="connsiteY249" fmla="*/ 76460 h 95685"/>
                <a:gd name="connsiteX250" fmla="*/ 1125213 w 1442561"/>
                <a:gd name="connsiteY250" fmla="*/ 69010 h 95685"/>
                <a:gd name="connsiteX251" fmla="*/ 1106915 w 1442561"/>
                <a:gd name="connsiteY251" fmla="*/ 49797 h 95685"/>
                <a:gd name="connsiteX252" fmla="*/ 1132924 w 1442561"/>
                <a:gd name="connsiteY252" fmla="*/ 28754 h 95685"/>
                <a:gd name="connsiteX253" fmla="*/ 1150836 w 1442561"/>
                <a:gd name="connsiteY253" fmla="*/ 32545 h 95685"/>
                <a:gd name="connsiteX254" fmla="*/ 1147438 w 1442561"/>
                <a:gd name="connsiteY254" fmla="*/ 46274 h 95685"/>
                <a:gd name="connsiteX255" fmla="*/ 1133584 w 1442561"/>
                <a:gd name="connsiteY255" fmla="*/ 42615 h 95685"/>
                <a:gd name="connsiteX256" fmla="*/ 1126003 w 1442561"/>
                <a:gd name="connsiteY256" fmla="*/ 47712 h 95685"/>
                <a:gd name="connsiteX257" fmla="*/ 1136328 w 1442561"/>
                <a:gd name="connsiteY257" fmla="*/ 55162 h 95685"/>
                <a:gd name="connsiteX258" fmla="*/ 1153581 w 1442561"/>
                <a:gd name="connsiteY258" fmla="*/ 74898 h 95685"/>
                <a:gd name="connsiteX259" fmla="*/ 1125997 w 1442561"/>
                <a:gd name="connsiteY259" fmla="*/ 95685 h 95685"/>
                <a:gd name="connsiteX260" fmla="*/ 1105340 w 1442561"/>
                <a:gd name="connsiteY260" fmla="*/ 91105 h 95685"/>
                <a:gd name="connsiteX261" fmla="*/ 1108869 w 1442561"/>
                <a:gd name="connsiteY261" fmla="*/ 76989 h 95685"/>
                <a:gd name="connsiteX262" fmla="*/ 1183630 w 1442561"/>
                <a:gd name="connsiteY262" fmla="*/ 12547 h 95685"/>
                <a:gd name="connsiteX263" fmla="*/ 1172913 w 1442561"/>
                <a:gd name="connsiteY263" fmla="*/ 22481 h 95685"/>
                <a:gd name="connsiteX264" fmla="*/ 1162588 w 1442561"/>
                <a:gd name="connsiteY264" fmla="*/ 12547 h 95685"/>
                <a:gd name="connsiteX265" fmla="*/ 1173174 w 1442561"/>
                <a:gd name="connsiteY265" fmla="*/ 2608 h 95685"/>
                <a:gd name="connsiteX266" fmla="*/ 1183630 w 1442561"/>
                <a:gd name="connsiteY266" fmla="*/ 12547 h 95685"/>
                <a:gd name="connsiteX267" fmla="*/ 1163110 w 1442561"/>
                <a:gd name="connsiteY267" fmla="*/ 94247 h 95685"/>
                <a:gd name="connsiteX268" fmla="*/ 1163110 w 1442561"/>
                <a:gd name="connsiteY268" fmla="*/ 30323 h 95685"/>
                <a:gd name="connsiteX269" fmla="*/ 1182983 w 1442561"/>
                <a:gd name="connsiteY269" fmla="*/ 30323 h 95685"/>
                <a:gd name="connsiteX270" fmla="*/ 1182983 w 1442561"/>
                <a:gd name="connsiteY270" fmla="*/ 94247 h 95685"/>
                <a:gd name="connsiteX271" fmla="*/ 1163110 w 1442561"/>
                <a:gd name="connsiteY271" fmla="*/ 94247 h 95685"/>
                <a:gd name="connsiteX272" fmla="*/ 1218528 w 1442561"/>
                <a:gd name="connsiteY272" fmla="*/ 13070 h 95685"/>
                <a:gd name="connsiteX273" fmla="*/ 1218528 w 1442561"/>
                <a:gd name="connsiteY273" fmla="*/ 30323 h 95685"/>
                <a:gd name="connsiteX274" fmla="*/ 1232774 w 1442561"/>
                <a:gd name="connsiteY274" fmla="*/ 30323 h 95685"/>
                <a:gd name="connsiteX275" fmla="*/ 1232774 w 1442561"/>
                <a:gd name="connsiteY275" fmla="*/ 44961 h 95685"/>
                <a:gd name="connsiteX276" fmla="*/ 1218528 w 1442561"/>
                <a:gd name="connsiteY276" fmla="*/ 44961 h 95685"/>
                <a:gd name="connsiteX277" fmla="*/ 1218528 w 1442561"/>
                <a:gd name="connsiteY277" fmla="*/ 68095 h 95685"/>
                <a:gd name="connsiteX278" fmla="*/ 1226370 w 1442561"/>
                <a:gd name="connsiteY278" fmla="*/ 79341 h 95685"/>
                <a:gd name="connsiteX279" fmla="*/ 1232251 w 1442561"/>
                <a:gd name="connsiteY279" fmla="*/ 78819 h 95685"/>
                <a:gd name="connsiteX280" fmla="*/ 1232388 w 1442561"/>
                <a:gd name="connsiteY280" fmla="*/ 93849 h 95685"/>
                <a:gd name="connsiteX281" fmla="*/ 1219579 w 1442561"/>
                <a:gd name="connsiteY281" fmla="*/ 95548 h 95685"/>
                <a:gd name="connsiteX282" fmla="*/ 1204549 w 1442561"/>
                <a:gd name="connsiteY282" fmla="*/ 90059 h 95685"/>
                <a:gd name="connsiteX283" fmla="*/ 1199053 w 1442561"/>
                <a:gd name="connsiteY283" fmla="*/ 71107 h 95685"/>
                <a:gd name="connsiteX284" fmla="*/ 1199053 w 1442561"/>
                <a:gd name="connsiteY284" fmla="*/ 44961 h 95685"/>
                <a:gd name="connsiteX285" fmla="*/ 1190557 w 1442561"/>
                <a:gd name="connsiteY285" fmla="*/ 44961 h 95685"/>
                <a:gd name="connsiteX286" fmla="*/ 1190557 w 1442561"/>
                <a:gd name="connsiteY286" fmla="*/ 30323 h 95685"/>
                <a:gd name="connsiteX287" fmla="*/ 1199053 w 1442561"/>
                <a:gd name="connsiteY287" fmla="*/ 30323 h 95685"/>
                <a:gd name="connsiteX288" fmla="*/ 1199053 w 1442561"/>
                <a:gd name="connsiteY288" fmla="*/ 18429 h 95685"/>
                <a:gd name="connsiteX289" fmla="*/ 1218528 w 1442561"/>
                <a:gd name="connsiteY289" fmla="*/ 13070 h 95685"/>
                <a:gd name="connsiteX290" fmla="*/ 1294869 w 1442561"/>
                <a:gd name="connsiteY290" fmla="*/ 78819 h 95685"/>
                <a:gd name="connsiteX291" fmla="*/ 1295915 w 1442561"/>
                <a:gd name="connsiteY291" fmla="*/ 94247 h 95685"/>
                <a:gd name="connsiteX292" fmla="*/ 1278003 w 1442561"/>
                <a:gd name="connsiteY292" fmla="*/ 94247 h 95685"/>
                <a:gd name="connsiteX293" fmla="*/ 1276826 w 1442561"/>
                <a:gd name="connsiteY293" fmla="*/ 87843 h 95685"/>
                <a:gd name="connsiteX294" fmla="*/ 1276440 w 1442561"/>
                <a:gd name="connsiteY294" fmla="*/ 87843 h 95685"/>
                <a:gd name="connsiteX295" fmla="*/ 1258136 w 1442561"/>
                <a:gd name="connsiteY295" fmla="*/ 95685 h 95685"/>
                <a:gd name="connsiteX296" fmla="*/ 1237479 w 1442561"/>
                <a:gd name="connsiteY296" fmla="*/ 76074 h 95685"/>
                <a:gd name="connsiteX297" fmla="*/ 1274996 w 1442561"/>
                <a:gd name="connsiteY297" fmla="*/ 51633 h 95685"/>
                <a:gd name="connsiteX298" fmla="*/ 1274996 w 1442561"/>
                <a:gd name="connsiteY298" fmla="*/ 50843 h 95685"/>
                <a:gd name="connsiteX299" fmla="*/ 1263364 w 1442561"/>
                <a:gd name="connsiteY299" fmla="*/ 42478 h 95685"/>
                <a:gd name="connsiteX300" fmla="*/ 1245714 w 1442561"/>
                <a:gd name="connsiteY300" fmla="*/ 47314 h 95685"/>
                <a:gd name="connsiteX301" fmla="*/ 1242054 w 1442561"/>
                <a:gd name="connsiteY301" fmla="*/ 34505 h 95685"/>
                <a:gd name="connsiteX302" fmla="*/ 1266893 w 1442561"/>
                <a:gd name="connsiteY302" fmla="*/ 28754 h 95685"/>
                <a:gd name="connsiteX303" fmla="*/ 1294869 w 1442561"/>
                <a:gd name="connsiteY303" fmla="*/ 56463 h 95685"/>
                <a:gd name="connsiteX304" fmla="*/ 1294869 w 1442561"/>
                <a:gd name="connsiteY304" fmla="*/ 78819 h 95685"/>
                <a:gd name="connsiteX305" fmla="*/ 1275644 w 1442561"/>
                <a:gd name="connsiteY305" fmla="*/ 64049 h 95685"/>
                <a:gd name="connsiteX306" fmla="*/ 1257084 w 1442561"/>
                <a:gd name="connsiteY306" fmla="*/ 74113 h 95685"/>
                <a:gd name="connsiteX307" fmla="*/ 1264927 w 1442561"/>
                <a:gd name="connsiteY307" fmla="*/ 81694 h 95685"/>
                <a:gd name="connsiteX308" fmla="*/ 1275252 w 1442561"/>
                <a:gd name="connsiteY308" fmla="*/ 74375 h 95685"/>
                <a:gd name="connsiteX309" fmla="*/ 1275638 w 1442561"/>
                <a:gd name="connsiteY309" fmla="*/ 70977 h 95685"/>
                <a:gd name="connsiteX310" fmla="*/ 1275638 w 1442561"/>
                <a:gd name="connsiteY310" fmla="*/ 64049 h 95685"/>
                <a:gd name="connsiteX311" fmla="*/ 1308064 w 1442561"/>
                <a:gd name="connsiteY311" fmla="*/ 51366 h 95685"/>
                <a:gd name="connsiteX312" fmla="*/ 1307535 w 1442561"/>
                <a:gd name="connsiteY312" fmla="*/ 30323 h 95685"/>
                <a:gd name="connsiteX313" fmla="*/ 1324526 w 1442561"/>
                <a:gd name="connsiteY313" fmla="*/ 30323 h 95685"/>
                <a:gd name="connsiteX314" fmla="*/ 1325316 w 1442561"/>
                <a:gd name="connsiteY314" fmla="*/ 42086 h 95685"/>
                <a:gd name="connsiteX315" fmla="*/ 1325839 w 1442561"/>
                <a:gd name="connsiteY315" fmla="*/ 42086 h 95685"/>
                <a:gd name="connsiteX316" fmla="*/ 1343092 w 1442561"/>
                <a:gd name="connsiteY316" fmla="*/ 28754 h 95685"/>
                <a:gd name="connsiteX317" fmla="*/ 1347274 w 1442561"/>
                <a:gd name="connsiteY317" fmla="*/ 29140 h 95685"/>
                <a:gd name="connsiteX318" fmla="*/ 1347274 w 1442561"/>
                <a:gd name="connsiteY318" fmla="*/ 47831 h 95685"/>
                <a:gd name="connsiteX319" fmla="*/ 1341916 w 1442561"/>
                <a:gd name="connsiteY319" fmla="*/ 47308 h 95685"/>
                <a:gd name="connsiteX320" fmla="*/ 1328323 w 1442561"/>
                <a:gd name="connsiteY320" fmla="*/ 57372 h 95685"/>
                <a:gd name="connsiteX321" fmla="*/ 1327931 w 1442561"/>
                <a:gd name="connsiteY321" fmla="*/ 61816 h 95685"/>
                <a:gd name="connsiteX322" fmla="*/ 1327931 w 1442561"/>
                <a:gd name="connsiteY322" fmla="*/ 94236 h 95685"/>
                <a:gd name="connsiteX323" fmla="*/ 1308064 w 1442561"/>
                <a:gd name="connsiteY323" fmla="*/ 94236 h 95685"/>
                <a:gd name="connsiteX324" fmla="*/ 1308064 w 1442561"/>
                <a:gd name="connsiteY324" fmla="*/ 51366 h 95685"/>
                <a:gd name="connsiteX325" fmla="*/ 1375636 w 1442561"/>
                <a:gd name="connsiteY325" fmla="*/ 12547 h 95685"/>
                <a:gd name="connsiteX326" fmla="*/ 1364919 w 1442561"/>
                <a:gd name="connsiteY326" fmla="*/ 22481 h 95685"/>
                <a:gd name="connsiteX327" fmla="*/ 1354594 w 1442561"/>
                <a:gd name="connsiteY327" fmla="*/ 12547 h 95685"/>
                <a:gd name="connsiteX328" fmla="*/ 1365180 w 1442561"/>
                <a:gd name="connsiteY328" fmla="*/ 2608 h 95685"/>
                <a:gd name="connsiteX329" fmla="*/ 1375636 w 1442561"/>
                <a:gd name="connsiteY329" fmla="*/ 12547 h 95685"/>
                <a:gd name="connsiteX330" fmla="*/ 1355116 w 1442561"/>
                <a:gd name="connsiteY330" fmla="*/ 94247 h 95685"/>
                <a:gd name="connsiteX331" fmla="*/ 1355116 w 1442561"/>
                <a:gd name="connsiteY331" fmla="*/ 30323 h 95685"/>
                <a:gd name="connsiteX332" fmla="*/ 1374983 w 1442561"/>
                <a:gd name="connsiteY332" fmla="*/ 30323 h 95685"/>
                <a:gd name="connsiteX333" fmla="*/ 1374983 w 1442561"/>
                <a:gd name="connsiteY333" fmla="*/ 94247 h 95685"/>
                <a:gd name="connsiteX334" fmla="*/ 1355116 w 1442561"/>
                <a:gd name="connsiteY334" fmla="*/ 94247 h 95685"/>
                <a:gd name="connsiteX335" fmla="*/ 1441516 w 1442561"/>
                <a:gd name="connsiteY335" fmla="*/ 78819 h 95685"/>
                <a:gd name="connsiteX336" fmla="*/ 1442561 w 1442561"/>
                <a:gd name="connsiteY336" fmla="*/ 94247 h 95685"/>
                <a:gd name="connsiteX337" fmla="*/ 1424655 w 1442561"/>
                <a:gd name="connsiteY337" fmla="*/ 94247 h 95685"/>
                <a:gd name="connsiteX338" fmla="*/ 1423479 w 1442561"/>
                <a:gd name="connsiteY338" fmla="*/ 87843 h 95685"/>
                <a:gd name="connsiteX339" fmla="*/ 1423087 w 1442561"/>
                <a:gd name="connsiteY339" fmla="*/ 87843 h 95685"/>
                <a:gd name="connsiteX340" fmla="*/ 1404789 w 1442561"/>
                <a:gd name="connsiteY340" fmla="*/ 95685 h 95685"/>
                <a:gd name="connsiteX341" fmla="*/ 1384132 w 1442561"/>
                <a:gd name="connsiteY341" fmla="*/ 76074 h 95685"/>
                <a:gd name="connsiteX342" fmla="*/ 1421649 w 1442561"/>
                <a:gd name="connsiteY342" fmla="*/ 51633 h 95685"/>
                <a:gd name="connsiteX343" fmla="*/ 1421649 w 1442561"/>
                <a:gd name="connsiteY343" fmla="*/ 50843 h 95685"/>
                <a:gd name="connsiteX344" fmla="*/ 1410017 w 1442561"/>
                <a:gd name="connsiteY344" fmla="*/ 42478 h 95685"/>
                <a:gd name="connsiteX345" fmla="*/ 1392366 w 1442561"/>
                <a:gd name="connsiteY345" fmla="*/ 47314 h 95685"/>
                <a:gd name="connsiteX346" fmla="*/ 1388707 w 1442561"/>
                <a:gd name="connsiteY346" fmla="*/ 34505 h 95685"/>
                <a:gd name="connsiteX347" fmla="*/ 1413546 w 1442561"/>
                <a:gd name="connsiteY347" fmla="*/ 28754 h 95685"/>
                <a:gd name="connsiteX348" fmla="*/ 1441522 w 1442561"/>
                <a:gd name="connsiteY348" fmla="*/ 56463 h 95685"/>
                <a:gd name="connsiteX349" fmla="*/ 1441522 w 1442561"/>
                <a:gd name="connsiteY349" fmla="*/ 78819 h 95685"/>
                <a:gd name="connsiteX350" fmla="*/ 1422297 w 1442561"/>
                <a:gd name="connsiteY350" fmla="*/ 64049 h 95685"/>
                <a:gd name="connsiteX351" fmla="*/ 1403737 w 1442561"/>
                <a:gd name="connsiteY351" fmla="*/ 74113 h 95685"/>
                <a:gd name="connsiteX352" fmla="*/ 1411573 w 1442561"/>
                <a:gd name="connsiteY352" fmla="*/ 81694 h 95685"/>
                <a:gd name="connsiteX353" fmla="*/ 1421899 w 1442561"/>
                <a:gd name="connsiteY353" fmla="*/ 74375 h 95685"/>
                <a:gd name="connsiteX354" fmla="*/ 1422291 w 1442561"/>
                <a:gd name="connsiteY354" fmla="*/ 70977 h 95685"/>
                <a:gd name="connsiteX355" fmla="*/ 1422291 w 1442561"/>
                <a:gd name="connsiteY355" fmla="*/ 64049 h 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442561" h="95685">
                  <a:moveTo>
                    <a:pt x="0" y="7313"/>
                  </a:moveTo>
                  <a:cubicBezTo>
                    <a:pt x="6143" y="6268"/>
                    <a:pt x="14769" y="5484"/>
                    <a:pt x="26930" y="5484"/>
                  </a:cubicBezTo>
                  <a:cubicBezTo>
                    <a:pt x="39216" y="5484"/>
                    <a:pt x="47973" y="7836"/>
                    <a:pt x="53861" y="12541"/>
                  </a:cubicBezTo>
                  <a:cubicBezTo>
                    <a:pt x="59612" y="16985"/>
                    <a:pt x="63271" y="24299"/>
                    <a:pt x="63271" y="32937"/>
                  </a:cubicBezTo>
                  <a:cubicBezTo>
                    <a:pt x="63271" y="41563"/>
                    <a:pt x="60527" y="49013"/>
                    <a:pt x="55168" y="53849"/>
                  </a:cubicBezTo>
                  <a:cubicBezTo>
                    <a:pt x="48371" y="60123"/>
                    <a:pt x="38307" y="63129"/>
                    <a:pt x="26538" y="63129"/>
                  </a:cubicBezTo>
                  <a:cubicBezTo>
                    <a:pt x="23924" y="63129"/>
                    <a:pt x="21572" y="63004"/>
                    <a:pt x="19742" y="62606"/>
                  </a:cubicBezTo>
                  <a:lnTo>
                    <a:pt x="19742" y="94241"/>
                  </a:lnTo>
                  <a:lnTo>
                    <a:pt x="0" y="94241"/>
                  </a:lnTo>
                  <a:lnTo>
                    <a:pt x="0" y="7313"/>
                  </a:lnTo>
                  <a:close/>
                  <a:moveTo>
                    <a:pt x="19742" y="47314"/>
                  </a:moveTo>
                  <a:cubicBezTo>
                    <a:pt x="21441" y="47706"/>
                    <a:pt x="23402" y="47837"/>
                    <a:pt x="26408" y="47837"/>
                  </a:cubicBezTo>
                  <a:cubicBezTo>
                    <a:pt x="36994" y="47837"/>
                    <a:pt x="43530" y="42478"/>
                    <a:pt x="43530" y="33590"/>
                  </a:cubicBezTo>
                  <a:cubicBezTo>
                    <a:pt x="43530" y="25487"/>
                    <a:pt x="37909" y="20651"/>
                    <a:pt x="27845" y="20651"/>
                  </a:cubicBezTo>
                  <a:cubicBezTo>
                    <a:pt x="23924" y="20651"/>
                    <a:pt x="21174" y="20912"/>
                    <a:pt x="19742" y="21298"/>
                  </a:cubicBezTo>
                  <a:lnTo>
                    <a:pt x="19742" y="47314"/>
                  </a:lnTo>
                  <a:close/>
                  <a:moveTo>
                    <a:pt x="72670" y="1438"/>
                  </a:moveTo>
                  <a:lnTo>
                    <a:pt x="92542" y="1438"/>
                  </a:lnTo>
                  <a:lnTo>
                    <a:pt x="92542" y="94247"/>
                  </a:lnTo>
                  <a:lnTo>
                    <a:pt x="72670" y="94247"/>
                  </a:lnTo>
                  <a:lnTo>
                    <a:pt x="72670" y="1438"/>
                  </a:lnTo>
                  <a:close/>
                  <a:moveTo>
                    <a:pt x="159200" y="78819"/>
                  </a:moveTo>
                  <a:cubicBezTo>
                    <a:pt x="159200" y="84831"/>
                    <a:pt x="159461" y="90713"/>
                    <a:pt x="160246" y="94247"/>
                  </a:cubicBezTo>
                  <a:lnTo>
                    <a:pt x="142340" y="94247"/>
                  </a:lnTo>
                  <a:lnTo>
                    <a:pt x="141163" y="87843"/>
                  </a:lnTo>
                  <a:lnTo>
                    <a:pt x="140771" y="87843"/>
                  </a:lnTo>
                  <a:cubicBezTo>
                    <a:pt x="136589" y="92934"/>
                    <a:pt x="130054" y="95685"/>
                    <a:pt x="122467" y="95685"/>
                  </a:cubicBezTo>
                  <a:cubicBezTo>
                    <a:pt x="109528" y="95685"/>
                    <a:pt x="101810" y="86269"/>
                    <a:pt x="101810" y="76074"/>
                  </a:cubicBezTo>
                  <a:cubicBezTo>
                    <a:pt x="101810" y="59469"/>
                    <a:pt x="116710" y="51633"/>
                    <a:pt x="139328" y="51633"/>
                  </a:cubicBezTo>
                  <a:lnTo>
                    <a:pt x="139328" y="50843"/>
                  </a:lnTo>
                  <a:cubicBezTo>
                    <a:pt x="139328" y="47314"/>
                    <a:pt x="137498" y="42478"/>
                    <a:pt x="127695" y="42478"/>
                  </a:cubicBezTo>
                  <a:cubicBezTo>
                    <a:pt x="121154" y="42478"/>
                    <a:pt x="114227" y="44700"/>
                    <a:pt x="110045" y="47314"/>
                  </a:cubicBezTo>
                  <a:lnTo>
                    <a:pt x="106385" y="34505"/>
                  </a:lnTo>
                  <a:cubicBezTo>
                    <a:pt x="110835" y="32022"/>
                    <a:pt x="119592" y="28754"/>
                    <a:pt x="131224" y="28754"/>
                  </a:cubicBezTo>
                  <a:cubicBezTo>
                    <a:pt x="152528" y="28754"/>
                    <a:pt x="159200" y="41302"/>
                    <a:pt x="159200" y="56463"/>
                  </a:cubicBezTo>
                  <a:lnTo>
                    <a:pt x="159200" y="78819"/>
                  </a:lnTo>
                  <a:close/>
                  <a:moveTo>
                    <a:pt x="139981" y="64049"/>
                  </a:moveTo>
                  <a:cubicBezTo>
                    <a:pt x="129525" y="64049"/>
                    <a:pt x="121421" y="66533"/>
                    <a:pt x="121421" y="74113"/>
                  </a:cubicBezTo>
                  <a:cubicBezTo>
                    <a:pt x="121421" y="79211"/>
                    <a:pt x="124820" y="81694"/>
                    <a:pt x="129264" y="81694"/>
                  </a:cubicBezTo>
                  <a:cubicBezTo>
                    <a:pt x="134100" y="81694"/>
                    <a:pt x="138288" y="78421"/>
                    <a:pt x="139589" y="74375"/>
                  </a:cubicBezTo>
                  <a:cubicBezTo>
                    <a:pt x="139850" y="73329"/>
                    <a:pt x="139981" y="72153"/>
                    <a:pt x="139981" y="70977"/>
                  </a:cubicBezTo>
                  <a:lnTo>
                    <a:pt x="139981" y="64049"/>
                  </a:lnTo>
                  <a:close/>
                  <a:moveTo>
                    <a:pt x="172395" y="50718"/>
                  </a:moveTo>
                  <a:cubicBezTo>
                    <a:pt x="172395" y="42739"/>
                    <a:pt x="172134" y="36074"/>
                    <a:pt x="171872" y="30323"/>
                  </a:cubicBezTo>
                  <a:lnTo>
                    <a:pt x="189131" y="30323"/>
                  </a:lnTo>
                  <a:lnTo>
                    <a:pt x="190046" y="39210"/>
                  </a:lnTo>
                  <a:lnTo>
                    <a:pt x="190438" y="39210"/>
                  </a:lnTo>
                  <a:cubicBezTo>
                    <a:pt x="193052" y="35028"/>
                    <a:pt x="199462" y="28885"/>
                    <a:pt x="210179" y="28885"/>
                  </a:cubicBezTo>
                  <a:cubicBezTo>
                    <a:pt x="223250" y="28885"/>
                    <a:pt x="233058" y="37648"/>
                    <a:pt x="233058" y="56469"/>
                  </a:cubicBezTo>
                  <a:lnTo>
                    <a:pt x="233058" y="94247"/>
                  </a:lnTo>
                  <a:lnTo>
                    <a:pt x="213186" y="94247"/>
                  </a:lnTo>
                  <a:lnTo>
                    <a:pt x="213186" y="58821"/>
                  </a:lnTo>
                  <a:cubicBezTo>
                    <a:pt x="213186" y="50581"/>
                    <a:pt x="210310" y="44961"/>
                    <a:pt x="203122" y="44961"/>
                  </a:cubicBezTo>
                  <a:cubicBezTo>
                    <a:pt x="197632" y="44961"/>
                    <a:pt x="194365" y="48757"/>
                    <a:pt x="192927" y="52417"/>
                  </a:cubicBezTo>
                  <a:cubicBezTo>
                    <a:pt x="192404" y="53724"/>
                    <a:pt x="192273" y="55548"/>
                    <a:pt x="192273" y="57384"/>
                  </a:cubicBezTo>
                  <a:lnTo>
                    <a:pt x="192273" y="94247"/>
                  </a:lnTo>
                  <a:lnTo>
                    <a:pt x="172407" y="94247"/>
                  </a:lnTo>
                  <a:lnTo>
                    <a:pt x="172407" y="50718"/>
                  </a:lnTo>
                  <a:close/>
                  <a:moveTo>
                    <a:pt x="266892" y="12547"/>
                  </a:moveTo>
                  <a:cubicBezTo>
                    <a:pt x="266892" y="18037"/>
                    <a:pt x="262840" y="22481"/>
                    <a:pt x="256174" y="22481"/>
                  </a:cubicBezTo>
                  <a:cubicBezTo>
                    <a:pt x="249901" y="22481"/>
                    <a:pt x="245849" y="18037"/>
                    <a:pt x="245849" y="12547"/>
                  </a:cubicBezTo>
                  <a:cubicBezTo>
                    <a:pt x="245849" y="6927"/>
                    <a:pt x="250032" y="2608"/>
                    <a:pt x="256436" y="2608"/>
                  </a:cubicBezTo>
                  <a:cubicBezTo>
                    <a:pt x="262840" y="2608"/>
                    <a:pt x="266761" y="6921"/>
                    <a:pt x="266892" y="12547"/>
                  </a:cubicBezTo>
                  <a:close/>
                  <a:moveTo>
                    <a:pt x="246372" y="94247"/>
                  </a:moveTo>
                  <a:lnTo>
                    <a:pt x="246372" y="30323"/>
                  </a:lnTo>
                  <a:lnTo>
                    <a:pt x="266244" y="30323"/>
                  </a:lnTo>
                  <a:lnTo>
                    <a:pt x="266244" y="94247"/>
                  </a:lnTo>
                  <a:lnTo>
                    <a:pt x="246372" y="94247"/>
                  </a:lnTo>
                  <a:close/>
                  <a:moveTo>
                    <a:pt x="281923" y="94247"/>
                  </a:moveTo>
                  <a:lnTo>
                    <a:pt x="281923" y="44961"/>
                  </a:lnTo>
                  <a:lnTo>
                    <a:pt x="273427" y="44961"/>
                  </a:lnTo>
                  <a:lnTo>
                    <a:pt x="273427" y="30323"/>
                  </a:lnTo>
                  <a:lnTo>
                    <a:pt x="281923" y="30323"/>
                  </a:lnTo>
                  <a:lnTo>
                    <a:pt x="281923" y="27709"/>
                  </a:lnTo>
                  <a:cubicBezTo>
                    <a:pt x="281923" y="9933"/>
                    <a:pt x="295516" y="0"/>
                    <a:pt x="315257" y="0"/>
                  </a:cubicBezTo>
                  <a:cubicBezTo>
                    <a:pt x="322054" y="0"/>
                    <a:pt x="330157" y="1568"/>
                    <a:pt x="334078" y="3921"/>
                  </a:cubicBezTo>
                  <a:lnTo>
                    <a:pt x="330288" y="18952"/>
                  </a:lnTo>
                  <a:cubicBezTo>
                    <a:pt x="327151" y="17253"/>
                    <a:pt x="322054" y="15678"/>
                    <a:pt x="315780" y="15678"/>
                  </a:cubicBezTo>
                  <a:cubicBezTo>
                    <a:pt x="305324" y="15678"/>
                    <a:pt x="301664" y="21037"/>
                    <a:pt x="301664" y="28101"/>
                  </a:cubicBezTo>
                  <a:lnTo>
                    <a:pt x="301664" y="30323"/>
                  </a:lnTo>
                  <a:lnTo>
                    <a:pt x="340489" y="30323"/>
                  </a:lnTo>
                  <a:lnTo>
                    <a:pt x="340489" y="94247"/>
                  </a:lnTo>
                  <a:lnTo>
                    <a:pt x="320616" y="94247"/>
                  </a:lnTo>
                  <a:lnTo>
                    <a:pt x="320616" y="44961"/>
                  </a:lnTo>
                  <a:lnTo>
                    <a:pt x="301789" y="44961"/>
                  </a:lnTo>
                  <a:lnTo>
                    <a:pt x="301789" y="94247"/>
                  </a:lnTo>
                  <a:lnTo>
                    <a:pt x="281923" y="94247"/>
                  </a:lnTo>
                  <a:close/>
                  <a:moveTo>
                    <a:pt x="401782" y="92548"/>
                  </a:moveTo>
                  <a:cubicBezTo>
                    <a:pt x="398253" y="94247"/>
                    <a:pt x="391587" y="95554"/>
                    <a:pt x="384006" y="95554"/>
                  </a:cubicBezTo>
                  <a:cubicBezTo>
                    <a:pt x="363349" y="95554"/>
                    <a:pt x="350149" y="82870"/>
                    <a:pt x="350149" y="62873"/>
                  </a:cubicBezTo>
                  <a:cubicBezTo>
                    <a:pt x="350149" y="44183"/>
                    <a:pt x="362957" y="28885"/>
                    <a:pt x="386751" y="28885"/>
                  </a:cubicBezTo>
                  <a:cubicBezTo>
                    <a:pt x="391979" y="28885"/>
                    <a:pt x="397730" y="29800"/>
                    <a:pt x="401912" y="31368"/>
                  </a:cubicBezTo>
                  <a:lnTo>
                    <a:pt x="398775" y="46137"/>
                  </a:lnTo>
                  <a:cubicBezTo>
                    <a:pt x="396423" y="45092"/>
                    <a:pt x="392894" y="44177"/>
                    <a:pt x="387660" y="44177"/>
                  </a:cubicBezTo>
                  <a:cubicBezTo>
                    <a:pt x="377204" y="44177"/>
                    <a:pt x="370407" y="51633"/>
                    <a:pt x="370538" y="62089"/>
                  </a:cubicBezTo>
                  <a:cubicBezTo>
                    <a:pt x="370538" y="73721"/>
                    <a:pt x="378380" y="80001"/>
                    <a:pt x="388058" y="80001"/>
                  </a:cubicBezTo>
                  <a:cubicBezTo>
                    <a:pt x="392763" y="80001"/>
                    <a:pt x="396423" y="79217"/>
                    <a:pt x="399429" y="77904"/>
                  </a:cubicBezTo>
                  <a:lnTo>
                    <a:pt x="401782" y="92548"/>
                  </a:lnTo>
                  <a:close/>
                  <a:moveTo>
                    <a:pt x="463865" y="78819"/>
                  </a:moveTo>
                  <a:cubicBezTo>
                    <a:pt x="463865" y="84831"/>
                    <a:pt x="464126" y="90713"/>
                    <a:pt x="464910" y="94247"/>
                  </a:cubicBezTo>
                  <a:lnTo>
                    <a:pt x="446998" y="94247"/>
                  </a:lnTo>
                  <a:lnTo>
                    <a:pt x="445822" y="87843"/>
                  </a:lnTo>
                  <a:lnTo>
                    <a:pt x="445430" y="87843"/>
                  </a:lnTo>
                  <a:cubicBezTo>
                    <a:pt x="441247" y="92934"/>
                    <a:pt x="434712" y="95685"/>
                    <a:pt x="427132" y="95685"/>
                  </a:cubicBezTo>
                  <a:cubicBezTo>
                    <a:pt x="414186" y="95685"/>
                    <a:pt x="406481" y="86269"/>
                    <a:pt x="406481" y="76074"/>
                  </a:cubicBezTo>
                  <a:cubicBezTo>
                    <a:pt x="406481" y="59469"/>
                    <a:pt x="421381" y="51633"/>
                    <a:pt x="443998" y="51633"/>
                  </a:cubicBezTo>
                  <a:lnTo>
                    <a:pt x="443998" y="50843"/>
                  </a:lnTo>
                  <a:cubicBezTo>
                    <a:pt x="443998" y="47314"/>
                    <a:pt x="442168" y="42478"/>
                    <a:pt x="432366" y="42478"/>
                  </a:cubicBezTo>
                  <a:cubicBezTo>
                    <a:pt x="425831" y="42478"/>
                    <a:pt x="418903" y="44700"/>
                    <a:pt x="414721" y="47314"/>
                  </a:cubicBezTo>
                  <a:lnTo>
                    <a:pt x="411061" y="34505"/>
                  </a:lnTo>
                  <a:cubicBezTo>
                    <a:pt x="415505" y="32022"/>
                    <a:pt x="424262" y="28754"/>
                    <a:pt x="435901" y="28754"/>
                  </a:cubicBezTo>
                  <a:cubicBezTo>
                    <a:pt x="457211" y="28754"/>
                    <a:pt x="463871" y="41302"/>
                    <a:pt x="463871" y="56463"/>
                  </a:cubicBezTo>
                  <a:lnTo>
                    <a:pt x="463871" y="78819"/>
                  </a:lnTo>
                  <a:close/>
                  <a:moveTo>
                    <a:pt x="444652" y="64049"/>
                  </a:moveTo>
                  <a:cubicBezTo>
                    <a:pt x="434195" y="64049"/>
                    <a:pt x="426092" y="66533"/>
                    <a:pt x="426092" y="74113"/>
                  </a:cubicBezTo>
                  <a:cubicBezTo>
                    <a:pt x="426092" y="79211"/>
                    <a:pt x="429490" y="81694"/>
                    <a:pt x="433934" y="81694"/>
                  </a:cubicBezTo>
                  <a:cubicBezTo>
                    <a:pt x="438770" y="81694"/>
                    <a:pt x="442952" y="78421"/>
                    <a:pt x="444259" y="74375"/>
                  </a:cubicBezTo>
                  <a:cubicBezTo>
                    <a:pt x="444521" y="73329"/>
                    <a:pt x="444652" y="72153"/>
                    <a:pt x="444652" y="70977"/>
                  </a:cubicBezTo>
                  <a:lnTo>
                    <a:pt x="444652" y="64049"/>
                  </a:lnTo>
                  <a:close/>
                  <a:moveTo>
                    <a:pt x="525033" y="92548"/>
                  </a:moveTo>
                  <a:cubicBezTo>
                    <a:pt x="521504" y="94247"/>
                    <a:pt x="514838" y="95554"/>
                    <a:pt x="507257" y="95554"/>
                  </a:cubicBezTo>
                  <a:cubicBezTo>
                    <a:pt x="486601" y="95554"/>
                    <a:pt x="473400" y="82870"/>
                    <a:pt x="473400" y="62873"/>
                  </a:cubicBezTo>
                  <a:cubicBezTo>
                    <a:pt x="473400" y="44183"/>
                    <a:pt x="486215" y="28885"/>
                    <a:pt x="510002" y="28885"/>
                  </a:cubicBezTo>
                  <a:cubicBezTo>
                    <a:pt x="515230" y="28885"/>
                    <a:pt x="520981" y="29800"/>
                    <a:pt x="525164" y="31368"/>
                  </a:cubicBezTo>
                  <a:lnTo>
                    <a:pt x="522027" y="46137"/>
                  </a:lnTo>
                  <a:cubicBezTo>
                    <a:pt x="519674" y="45092"/>
                    <a:pt x="516145" y="44177"/>
                    <a:pt x="510911" y="44177"/>
                  </a:cubicBezTo>
                  <a:cubicBezTo>
                    <a:pt x="500455" y="44177"/>
                    <a:pt x="493659" y="51633"/>
                    <a:pt x="493789" y="62089"/>
                  </a:cubicBezTo>
                  <a:cubicBezTo>
                    <a:pt x="493789" y="73721"/>
                    <a:pt x="501631" y="80001"/>
                    <a:pt x="511309" y="80001"/>
                  </a:cubicBezTo>
                  <a:cubicBezTo>
                    <a:pt x="516014" y="80001"/>
                    <a:pt x="519674" y="79217"/>
                    <a:pt x="522680" y="77904"/>
                  </a:cubicBezTo>
                  <a:lnTo>
                    <a:pt x="525033" y="92548"/>
                  </a:lnTo>
                  <a:close/>
                  <a:moveTo>
                    <a:pt x="553912" y="12547"/>
                  </a:moveTo>
                  <a:cubicBezTo>
                    <a:pt x="553912" y="18037"/>
                    <a:pt x="549860" y="22481"/>
                    <a:pt x="543194" y="22481"/>
                  </a:cubicBezTo>
                  <a:cubicBezTo>
                    <a:pt x="536921" y="22481"/>
                    <a:pt x="532869" y="18037"/>
                    <a:pt x="532869" y="12547"/>
                  </a:cubicBezTo>
                  <a:cubicBezTo>
                    <a:pt x="532869" y="6927"/>
                    <a:pt x="537051" y="2608"/>
                    <a:pt x="543456" y="2608"/>
                  </a:cubicBezTo>
                  <a:cubicBezTo>
                    <a:pt x="549860" y="2608"/>
                    <a:pt x="553781" y="6921"/>
                    <a:pt x="553912" y="12547"/>
                  </a:cubicBezTo>
                  <a:close/>
                  <a:moveTo>
                    <a:pt x="533392" y="94247"/>
                  </a:moveTo>
                  <a:lnTo>
                    <a:pt x="533392" y="30323"/>
                  </a:lnTo>
                  <a:lnTo>
                    <a:pt x="553258" y="30323"/>
                  </a:lnTo>
                  <a:lnTo>
                    <a:pt x="553258" y="94247"/>
                  </a:lnTo>
                  <a:lnTo>
                    <a:pt x="533392" y="94247"/>
                  </a:lnTo>
                  <a:close/>
                  <a:moveTo>
                    <a:pt x="629724" y="61566"/>
                  </a:moveTo>
                  <a:cubicBezTo>
                    <a:pt x="629724" y="84968"/>
                    <a:pt x="613126" y="95685"/>
                    <a:pt x="595998" y="95685"/>
                  </a:cubicBezTo>
                  <a:cubicBezTo>
                    <a:pt x="577307" y="95685"/>
                    <a:pt x="562924" y="83399"/>
                    <a:pt x="562924" y="62742"/>
                  </a:cubicBezTo>
                  <a:cubicBezTo>
                    <a:pt x="562924" y="41955"/>
                    <a:pt x="576523" y="28754"/>
                    <a:pt x="597174" y="28754"/>
                  </a:cubicBezTo>
                  <a:cubicBezTo>
                    <a:pt x="616654" y="28754"/>
                    <a:pt x="629724" y="42216"/>
                    <a:pt x="629724" y="61566"/>
                  </a:cubicBezTo>
                  <a:close/>
                  <a:moveTo>
                    <a:pt x="583450" y="62220"/>
                  </a:moveTo>
                  <a:cubicBezTo>
                    <a:pt x="583450" y="73199"/>
                    <a:pt x="588025" y="81433"/>
                    <a:pt x="596520" y="81433"/>
                  </a:cubicBezTo>
                  <a:cubicBezTo>
                    <a:pt x="604363" y="81433"/>
                    <a:pt x="609198" y="73715"/>
                    <a:pt x="609198" y="62083"/>
                  </a:cubicBezTo>
                  <a:cubicBezTo>
                    <a:pt x="609198" y="52673"/>
                    <a:pt x="605539" y="42995"/>
                    <a:pt x="596520" y="42995"/>
                  </a:cubicBezTo>
                  <a:cubicBezTo>
                    <a:pt x="587116" y="43001"/>
                    <a:pt x="583450" y="52803"/>
                    <a:pt x="583450" y="62220"/>
                  </a:cubicBezTo>
                  <a:close/>
                  <a:moveTo>
                    <a:pt x="617047" y="2477"/>
                  </a:moveTo>
                  <a:lnTo>
                    <a:pt x="601095" y="22350"/>
                  </a:lnTo>
                  <a:lnTo>
                    <a:pt x="587502" y="22350"/>
                  </a:lnTo>
                  <a:lnTo>
                    <a:pt x="598742" y="2477"/>
                  </a:lnTo>
                  <a:lnTo>
                    <a:pt x="617047" y="2477"/>
                  </a:lnTo>
                  <a:close/>
                  <a:moveTo>
                    <a:pt x="639390" y="50718"/>
                  </a:moveTo>
                  <a:cubicBezTo>
                    <a:pt x="639390" y="42739"/>
                    <a:pt x="639129" y="36074"/>
                    <a:pt x="638868" y="30323"/>
                  </a:cubicBezTo>
                  <a:lnTo>
                    <a:pt x="656120" y="30323"/>
                  </a:lnTo>
                  <a:lnTo>
                    <a:pt x="657035" y="39210"/>
                  </a:lnTo>
                  <a:lnTo>
                    <a:pt x="657427" y="39210"/>
                  </a:lnTo>
                  <a:cubicBezTo>
                    <a:pt x="660041" y="35028"/>
                    <a:pt x="666446" y="28885"/>
                    <a:pt x="677163" y="28885"/>
                  </a:cubicBezTo>
                  <a:cubicBezTo>
                    <a:pt x="690233" y="28885"/>
                    <a:pt x="700036" y="37648"/>
                    <a:pt x="700036" y="56469"/>
                  </a:cubicBezTo>
                  <a:lnTo>
                    <a:pt x="700036" y="94247"/>
                  </a:lnTo>
                  <a:lnTo>
                    <a:pt x="680163" y="94247"/>
                  </a:lnTo>
                  <a:lnTo>
                    <a:pt x="680163" y="58821"/>
                  </a:lnTo>
                  <a:cubicBezTo>
                    <a:pt x="680163" y="50581"/>
                    <a:pt x="677288" y="44961"/>
                    <a:pt x="670099" y="44961"/>
                  </a:cubicBezTo>
                  <a:cubicBezTo>
                    <a:pt x="664610" y="44961"/>
                    <a:pt x="661336" y="48757"/>
                    <a:pt x="659905" y="52417"/>
                  </a:cubicBezTo>
                  <a:cubicBezTo>
                    <a:pt x="659382" y="53724"/>
                    <a:pt x="659251" y="55548"/>
                    <a:pt x="659251" y="57384"/>
                  </a:cubicBezTo>
                  <a:lnTo>
                    <a:pt x="659251" y="94247"/>
                  </a:lnTo>
                  <a:lnTo>
                    <a:pt x="639384" y="94247"/>
                  </a:lnTo>
                  <a:lnTo>
                    <a:pt x="639384" y="50718"/>
                  </a:lnTo>
                  <a:close/>
                  <a:moveTo>
                    <a:pt x="757675" y="6143"/>
                  </a:moveTo>
                  <a:lnTo>
                    <a:pt x="757675" y="56730"/>
                  </a:lnTo>
                  <a:cubicBezTo>
                    <a:pt x="757675" y="72022"/>
                    <a:pt x="763557" y="79740"/>
                    <a:pt x="773627" y="79740"/>
                  </a:cubicBezTo>
                  <a:cubicBezTo>
                    <a:pt x="784089" y="79740"/>
                    <a:pt x="789834" y="72420"/>
                    <a:pt x="789834" y="56730"/>
                  </a:cubicBezTo>
                  <a:lnTo>
                    <a:pt x="789834" y="6143"/>
                  </a:lnTo>
                  <a:lnTo>
                    <a:pt x="809706" y="6143"/>
                  </a:lnTo>
                  <a:lnTo>
                    <a:pt x="809706" y="55548"/>
                  </a:lnTo>
                  <a:cubicBezTo>
                    <a:pt x="809706" y="82740"/>
                    <a:pt x="795982" y="95685"/>
                    <a:pt x="772967" y="95685"/>
                  </a:cubicBezTo>
                  <a:cubicBezTo>
                    <a:pt x="750748" y="95685"/>
                    <a:pt x="737809" y="83263"/>
                    <a:pt x="737809" y="55287"/>
                  </a:cubicBezTo>
                  <a:lnTo>
                    <a:pt x="737809" y="6137"/>
                  </a:lnTo>
                  <a:lnTo>
                    <a:pt x="757675" y="6137"/>
                  </a:lnTo>
                  <a:close/>
                  <a:moveTo>
                    <a:pt x="823673" y="50718"/>
                  </a:moveTo>
                  <a:cubicBezTo>
                    <a:pt x="823673" y="42739"/>
                    <a:pt x="823412" y="36074"/>
                    <a:pt x="823150" y="30323"/>
                  </a:cubicBezTo>
                  <a:lnTo>
                    <a:pt x="840403" y="30323"/>
                  </a:lnTo>
                  <a:lnTo>
                    <a:pt x="841318" y="39210"/>
                  </a:lnTo>
                  <a:lnTo>
                    <a:pt x="841710" y="39210"/>
                  </a:lnTo>
                  <a:cubicBezTo>
                    <a:pt x="844324" y="35028"/>
                    <a:pt x="850728" y="28885"/>
                    <a:pt x="861446" y="28885"/>
                  </a:cubicBezTo>
                  <a:cubicBezTo>
                    <a:pt x="874516" y="28885"/>
                    <a:pt x="884325" y="37648"/>
                    <a:pt x="884325" y="56469"/>
                  </a:cubicBezTo>
                  <a:lnTo>
                    <a:pt x="884325" y="94247"/>
                  </a:lnTo>
                  <a:lnTo>
                    <a:pt x="864452" y="94247"/>
                  </a:lnTo>
                  <a:lnTo>
                    <a:pt x="864452" y="58821"/>
                  </a:lnTo>
                  <a:cubicBezTo>
                    <a:pt x="864452" y="50581"/>
                    <a:pt x="861583" y="44961"/>
                    <a:pt x="854388" y="44961"/>
                  </a:cubicBezTo>
                  <a:cubicBezTo>
                    <a:pt x="848898" y="44961"/>
                    <a:pt x="845631" y="48757"/>
                    <a:pt x="844193" y="52417"/>
                  </a:cubicBezTo>
                  <a:cubicBezTo>
                    <a:pt x="843671" y="53724"/>
                    <a:pt x="843540" y="55548"/>
                    <a:pt x="843540" y="57384"/>
                  </a:cubicBezTo>
                  <a:lnTo>
                    <a:pt x="843540" y="94247"/>
                  </a:lnTo>
                  <a:lnTo>
                    <a:pt x="823667" y="94247"/>
                  </a:lnTo>
                  <a:lnTo>
                    <a:pt x="823667" y="50718"/>
                  </a:lnTo>
                  <a:close/>
                  <a:moveTo>
                    <a:pt x="918182" y="12547"/>
                  </a:moveTo>
                  <a:cubicBezTo>
                    <a:pt x="918182" y="18037"/>
                    <a:pt x="914124" y="22481"/>
                    <a:pt x="907459" y="22481"/>
                  </a:cubicBezTo>
                  <a:cubicBezTo>
                    <a:pt x="901185" y="22481"/>
                    <a:pt x="897133" y="18037"/>
                    <a:pt x="897133" y="12547"/>
                  </a:cubicBezTo>
                  <a:cubicBezTo>
                    <a:pt x="897133" y="6927"/>
                    <a:pt x="901316" y="2608"/>
                    <a:pt x="907720" y="2608"/>
                  </a:cubicBezTo>
                  <a:cubicBezTo>
                    <a:pt x="914124" y="2608"/>
                    <a:pt x="918045" y="6921"/>
                    <a:pt x="918182" y="12547"/>
                  </a:cubicBezTo>
                  <a:close/>
                  <a:moveTo>
                    <a:pt x="897650" y="94247"/>
                  </a:moveTo>
                  <a:lnTo>
                    <a:pt x="897650" y="30323"/>
                  </a:lnTo>
                  <a:lnTo>
                    <a:pt x="917523" y="30323"/>
                  </a:lnTo>
                  <a:lnTo>
                    <a:pt x="917523" y="94247"/>
                  </a:lnTo>
                  <a:lnTo>
                    <a:pt x="897650" y="94247"/>
                  </a:lnTo>
                  <a:close/>
                  <a:moveTo>
                    <a:pt x="945623" y="30323"/>
                  </a:moveTo>
                  <a:lnTo>
                    <a:pt x="954256" y="59998"/>
                  </a:lnTo>
                  <a:cubicBezTo>
                    <a:pt x="955824" y="65487"/>
                    <a:pt x="956864" y="70454"/>
                    <a:pt x="957909" y="75551"/>
                  </a:cubicBezTo>
                  <a:lnTo>
                    <a:pt x="958301" y="75551"/>
                  </a:lnTo>
                  <a:cubicBezTo>
                    <a:pt x="959347" y="70317"/>
                    <a:pt x="960399" y="65487"/>
                    <a:pt x="961830" y="59998"/>
                  </a:cubicBezTo>
                  <a:lnTo>
                    <a:pt x="970071" y="30323"/>
                  </a:lnTo>
                  <a:lnTo>
                    <a:pt x="990983" y="30323"/>
                  </a:lnTo>
                  <a:lnTo>
                    <a:pt x="967189" y="94247"/>
                  </a:lnTo>
                  <a:lnTo>
                    <a:pt x="947317" y="94247"/>
                  </a:lnTo>
                  <a:lnTo>
                    <a:pt x="924052" y="30323"/>
                  </a:lnTo>
                  <a:lnTo>
                    <a:pt x="945623" y="30323"/>
                  </a:lnTo>
                  <a:close/>
                  <a:moveTo>
                    <a:pt x="1010843" y="68624"/>
                  </a:moveTo>
                  <a:cubicBezTo>
                    <a:pt x="1011366" y="76858"/>
                    <a:pt x="1019606" y="80779"/>
                    <a:pt x="1028880" y="80779"/>
                  </a:cubicBezTo>
                  <a:cubicBezTo>
                    <a:pt x="1035682" y="80779"/>
                    <a:pt x="1041166" y="79864"/>
                    <a:pt x="1046531" y="78035"/>
                  </a:cubicBezTo>
                  <a:lnTo>
                    <a:pt x="1049145" y="91503"/>
                  </a:lnTo>
                  <a:cubicBezTo>
                    <a:pt x="1042610" y="94247"/>
                    <a:pt x="1034637" y="95554"/>
                    <a:pt x="1026005" y="95554"/>
                  </a:cubicBezTo>
                  <a:cubicBezTo>
                    <a:pt x="1004302" y="95554"/>
                    <a:pt x="991886" y="83007"/>
                    <a:pt x="991886" y="63004"/>
                  </a:cubicBezTo>
                  <a:cubicBezTo>
                    <a:pt x="991886" y="46791"/>
                    <a:pt x="1001950" y="28885"/>
                    <a:pt x="1024175" y="28885"/>
                  </a:cubicBezTo>
                  <a:cubicBezTo>
                    <a:pt x="1044832" y="28885"/>
                    <a:pt x="1052674" y="44961"/>
                    <a:pt x="1052674" y="60782"/>
                  </a:cubicBezTo>
                  <a:cubicBezTo>
                    <a:pt x="1052674" y="64180"/>
                    <a:pt x="1052282" y="67186"/>
                    <a:pt x="1052020" y="68624"/>
                  </a:cubicBezTo>
                  <a:lnTo>
                    <a:pt x="1010843" y="68624"/>
                  </a:lnTo>
                  <a:close/>
                  <a:moveTo>
                    <a:pt x="1034245" y="55025"/>
                  </a:moveTo>
                  <a:cubicBezTo>
                    <a:pt x="1034245" y="50195"/>
                    <a:pt x="1032154" y="42086"/>
                    <a:pt x="1022999" y="42086"/>
                  </a:cubicBezTo>
                  <a:cubicBezTo>
                    <a:pt x="1014634" y="42086"/>
                    <a:pt x="1011241" y="49797"/>
                    <a:pt x="1010713" y="55025"/>
                  </a:cubicBezTo>
                  <a:lnTo>
                    <a:pt x="1034245" y="55025"/>
                  </a:lnTo>
                  <a:close/>
                  <a:moveTo>
                    <a:pt x="1061948" y="51366"/>
                  </a:moveTo>
                  <a:cubicBezTo>
                    <a:pt x="1061948" y="41955"/>
                    <a:pt x="1061817" y="35812"/>
                    <a:pt x="1061425" y="30323"/>
                  </a:cubicBezTo>
                  <a:lnTo>
                    <a:pt x="1078416" y="30323"/>
                  </a:lnTo>
                  <a:lnTo>
                    <a:pt x="1079200" y="42086"/>
                  </a:lnTo>
                  <a:lnTo>
                    <a:pt x="1079723" y="42086"/>
                  </a:lnTo>
                  <a:cubicBezTo>
                    <a:pt x="1082990" y="32669"/>
                    <a:pt x="1090708" y="28754"/>
                    <a:pt x="1096975" y="28754"/>
                  </a:cubicBezTo>
                  <a:cubicBezTo>
                    <a:pt x="1098811" y="28754"/>
                    <a:pt x="1099720" y="28879"/>
                    <a:pt x="1101158" y="29140"/>
                  </a:cubicBezTo>
                  <a:lnTo>
                    <a:pt x="1101158" y="47831"/>
                  </a:lnTo>
                  <a:cubicBezTo>
                    <a:pt x="1099590" y="47569"/>
                    <a:pt x="1098027" y="47308"/>
                    <a:pt x="1095805" y="47308"/>
                  </a:cubicBezTo>
                  <a:cubicBezTo>
                    <a:pt x="1088480" y="47308"/>
                    <a:pt x="1083519" y="51229"/>
                    <a:pt x="1082206" y="57372"/>
                  </a:cubicBezTo>
                  <a:cubicBezTo>
                    <a:pt x="1081945" y="58679"/>
                    <a:pt x="1081820" y="60247"/>
                    <a:pt x="1081820" y="61816"/>
                  </a:cubicBezTo>
                  <a:lnTo>
                    <a:pt x="1081820" y="94236"/>
                  </a:lnTo>
                  <a:lnTo>
                    <a:pt x="1061948" y="94236"/>
                  </a:lnTo>
                  <a:lnTo>
                    <a:pt x="1061948" y="51366"/>
                  </a:lnTo>
                  <a:close/>
                  <a:moveTo>
                    <a:pt x="1108869" y="76989"/>
                  </a:moveTo>
                  <a:cubicBezTo>
                    <a:pt x="1112529" y="79211"/>
                    <a:pt x="1120110" y="81694"/>
                    <a:pt x="1125991" y="81694"/>
                  </a:cubicBezTo>
                  <a:cubicBezTo>
                    <a:pt x="1132009" y="81694"/>
                    <a:pt x="1134493" y="79734"/>
                    <a:pt x="1134493" y="76460"/>
                  </a:cubicBezTo>
                  <a:cubicBezTo>
                    <a:pt x="1134493" y="73068"/>
                    <a:pt x="1132532" y="71493"/>
                    <a:pt x="1125213" y="69010"/>
                  </a:cubicBezTo>
                  <a:cubicBezTo>
                    <a:pt x="1111881" y="64566"/>
                    <a:pt x="1106778" y="57378"/>
                    <a:pt x="1106915" y="49797"/>
                  </a:cubicBezTo>
                  <a:cubicBezTo>
                    <a:pt x="1106915" y="37773"/>
                    <a:pt x="1117109" y="28754"/>
                    <a:pt x="1132924" y="28754"/>
                  </a:cubicBezTo>
                  <a:cubicBezTo>
                    <a:pt x="1140380" y="28754"/>
                    <a:pt x="1146915" y="30584"/>
                    <a:pt x="1150836" y="32545"/>
                  </a:cubicBezTo>
                  <a:lnTo>
                    <a:pt x="1147438" y="46274"/>
                  </a:lnTo>
                  <a:cubicBezTo>
                    <a:pt x="1144568" y="44700"/>
                    <a:pt x="1138942" y="42615"/>
                    <a:pt x="1133584" y="42615"/>
                  </a:cubicBezTo>
                  <a:cubicBezTo>
                    <a:pt x="1128748" y="42615"/>
                    <a:pt x="1126003" y="44575"/>
                    <a:pt x="1126003" y="47712"/>
                  </a:cubicBezTo>
                  <a:cubicBezTo>
                    <a:pt x="1126003" y="50843"/>
                    <a:pt x="1128486" y="52417"/>
                    <a:pt x="1136328" y="55162"/>
                  </a:cubicBezTo>
                  <a:cubicBezTo>
                    <a:pt x="1148490" y="59344"/>
                    <a:pt x="1153456" y="65618"/>
                    <a:pt x="1153581" y="74898"/>
                  </a:cubicBezTo>
                  <a:cubicBezTo>
                    <a:pt x="1153581" y="86922"/>
                    <a:pt x="1144301" y="95685"/>
                    <a:pt x="1125997" y="95685"/>
                  </a:cubicBezTo>
                  <a:cubicBezTo>
                    <a:pt x="1117632" y="95685"/>
                    <a:pt x="1110182" y="93725"/>
                    <a:pt x="1105340" y="91105"/>
                  </a:cubicBezTo>
                  <a:lnTo>
                    <a:pt x="1108869" y="76989"/>
                  </a:lnTo>
                  <a:close/>
                  <a:moveTo>
                    <a:pt x="1183630" y="12547"/>
                  </a:moveTo>
                  <a:cubicBezTo>
                    <a:pt x="1183630" y="18037"/>
                    <a:pt x="1179579" y="22481"/>
                    <a:pt x="1172913" y="22481"/>
                  </a:cubicBezTo>
                  <a:cubicBezTo>
                    <a:pt x="1166633" y="22481"/>
                    <a:pt x="1162588" y="18037"/>
                    <a:pt x="1162588" y="12547"/>
                  </a:cubicBezTo>
                  <a:cubicBezTo>
                    <a:pt x="1162588" y="6927"/>
                    <a:pt x="1166770" y="2608"/>
                    <a:pt x="1173174" y="2608"/>
                  </a:cubicBezTo>
                  <a:cubicBezTo>
                    <a:pt x="1179585" y="2608"/>
                    <a:pt x="1183506" y="6921"/>
                    <a:pt x="1183630" y="12547"/>
                  </a:cubicBezTo>
                  <a:close/>
                  <a:moveTo>
                    <a:pt x="1163110" y="94247"/>
                  </a:moveTo>
                  <a:lnTo>
                    <a:pt x="1163110" y="30323"/>
                  </a:lnTo>
                  <a:lnTo>
                    <a:pt x="1182983" y="30323"/>
                  </a:lnTo>
                  <a:lnTo>
                    <a:pt x="1182983" y="94247"/>
                  </a:lnTo>
                  <a:lnTo>
                    <a:pt x="1163110" y="94247"/>
                  </a:lnTo>
                  <a:close/>
                  <a:moveTo>
                    <a:pt x="1218528" y="13070"/>
                  </a:moveTo>
                  <a:lnTo>
                    <a:pt x="1218528" y="30323"/>
                  </a:lnTo>
                  <a:lnTo>
                    <a:pt x="1232774" y="30323"/>
                  </a:lnTo>
                  <a:lnTo>
                    <a:pt x="1232774" y="44961"/>
                  </a:lnTo>
                  <a:lnTo>
                    <a:pt x="1218528" y="44961"/>
                  </a:lnTo>
                  <a:lnTo>
                    <a:pt x="1218528" y="68095"/>
                  </a:lnTo>
                  <a:cubicBezTo>
                    <a:pt x="1218528" y="75813"/>
                    <a:pt x="1220488" y="79341"/>
                    <a:pt x="1226370" y="79341"/>
                  </a:cubicBezTo>
                  <a:cubicBezTo>
                    <a:pt x="1229114" y="79341"/>
                    <a:pt x="1230427" y="79217"/>
                    <a:pt x="1232251" y="78819"/>
                  </a:cubicBezTo>
                  <a:lnTo>
                    <a:pt x="1232388" y="93849"/>
                  </a:lnTo>
                  <a:cubicBezTo>
                    <a:pt x="1229905" y="94764"/>
                    <a:pt x="1225069" y="95548"/>
                    <a:pt x="1219579" y="95548"/>
                  </a:cubicBezTo>
                  <a:cubicBezTo>
                    <a:pt x="1213175" y="95548"/>
                    <a:pt x="1207816" y="93327"/>
                    <a:pt x="1204549" y="90059"/>
                  </a:cubicBezTo>
                  <a:cubicBezTo>
                    <a:pt x="1200889" y="86263"/>
                    <a:pt x="1199053" y="80120"/>
                    <a:pt x="1199053" y="71107"/>
                  </a:cubicBezTo>
                  <a:lnTo>
                    <a:pt x="1199053" y="44961"/>
                  </a:lnTo>
                  <a:lnTo>
                    <a:pt x="1190557" y="44961"/>
                  </a:lnTo>
                  <a:lnTo>
                    <a:pt x="1190557" y="30323"/>
                  </a:lnTo>
                  <a:lnTo>
                    <a:pt x="1199053" y="30323"/>
                  </a:lnTo>
                  <a:lnTo>
                    <a:pt x="1199053" y="18429"/>
                  </a:lnTo>
                  <a:lnTo>
                    <a:pt x="1218528" y="13070"/>
                  </a:lnTo>
                  <a:close/>
                  <a:moveTo>
                    <a:pt x="1294869" y="78819"/>
                  </a:moveTo>
                  <a:cubicBezTo>
                    <a:pt x="1294869" y="84831"/>
                    <a:pt x="1295130" y="90713"/>
                    <a:pt x="1295915" y="94247"/>
                  </a:cubicBezTo>
                  <a:lnTo>
                    <a:pt x="1278003" y="94247"/>
                  </a:lnTo>
                  <a:lnTo>
                    <a:pt x="1276826" y="87843"/>
                  </a:lnTo>
                  <a:lnTo>
                    <a:pt x="1276440" y="87843"/>
                  </a:lnTo>
                  <a:cubicBezTo>
                    <a:pt x="1272258" y="92934"/>
                    <a:pt x="1265717" y="95685"/>
                    <a:pt x="1258136" y="95685"/>
                  </a:cubicBezTo>
                  <a:cubicBezTo>
                    <a:pt x="1245197" y="95685"/>
                    <a:pt x="1237479" y="86269"/>
                    <a:pt x="1237479" y="76074"/>
                  </a:cubicBezTo>
                  <a:cubicBezTo>
                    <a:pt x="1237479" y="59469"/>
                    <a:pt x="1252385" y="51633"/>
                    <a:pt x="1274996" y="51633"/>
                  </a:cubicBezTo>
                  <a:lnTo>
                    <a:pt x="1274996" y="50843"/>
                  </a:lnTo>
                  <a:cubicBezTo>
                    <a:pt x="1274996" y="47314"/>
                    <a:pt x="1273161" y="42478"/>
                    <a:pt x="1263364" y="42478"/>
                  </a:cubicBezTo>
                  <a:cubicBezTo>
                    <a:pt x="1256823" y="42478"/>
                    <a:pt x="1249896" y="44700"/>
                    <a:pt x="1245714" y="47314"/>
                  </a:cubicBezTo>
                  <a:lnTo>
                    <a:pt x="1242054" y="34505"/>
                  </a:lnTo>
                  <a:cubicBezTo>
                    <a:pt x="1246498" y="32022"/>
                    <a:pt x="1255261" y="28754"/>
                    <a:pt x="1266893" y="28754"/>
                  </a:cubicBezTo>
                  <a:cubicBezTo>
                    <a:pt x="1288197" y="28754"/>
                    <a:pt x="1294869" y="41302"/>
                    <a:pt x="1294869" y="56463"/>
                  </a:cubicBezTo>
                  <a:lnTo>
                    <a:pt x="1294869" y="78819"/>
                  </a:lnTo>
                  <a:close/>
                  <a:moveTo>
                    <a:pt x="1275644" y="64049"/>
                  </a:moveTo>
                  <a:cubicBezTo>
                    <a:pt x="1265188" y="64049"/>
                    <a:pt x="1257084" y="66533"/>
                    <a:pt x="1257084" y="74113"/>
                  </a:cubicBezTo>
                  <a:cubicBezTo>
                    <a:pt x="1257084" y="79211"/>
                    <a:pt x="1260483" y="81694"/>
                    <a:pt x="1264927" y="81694"/>
                  </a:cubicBezTo>
                  <a:cubicBezTo>
                    <a:pt x="1269768" y="81694"/>
                    <a:pt x="1273951" y="78421"/>
                    <a:pt x="1275252" y="74375"/>
                  </a:cubicBezTo>
                  <a:cubicBezTo>
                    <a:pt x="1275513" y="73329"/>
                    <a:pt x="1275638" y="72153"/>
                    <a:pt x="1275638" y="70977"/>
                  </a:cubicBezTo>
                  <a:lnTo>
                    <a:pt x="1275638" y="64049"/>
                  </a:lnTo>
                  <a:close/>
                  <a:moveTo>
                    <a:pt x="1308064" y="51366"/>
                  </a:moveTo>
                  <a:cubicBezTo>
                    <a:pt x="1308064" y="41955"/>
                    <a:pt x="1307933" y="35812"/>
                    <a:pt x="1307535" y="30323"/>
                  </a:cubicBezTo>
                  <a:lnTo>
                    <a:pt x="1324526" y="30323"/>
                  </a:lnTo>
                  <a:lnTo>
                    <a:pt x="1325316" y="42086"/>
                  </a:lnTo>
                  <a:lnTo>
                    <a:pt x="1325839" y="42086"/>
                  </a:lnTo>
                  <a:cubicBezTo>
                    <a:pt x="1329107" y="32669"/>
                    <a:pt x="1336818" y="28754"/>
                    <a:pt x="1343092" y="28754"/>
                  </a:cubicBezTo>
                  <a:cubicBezTo>
                    <a:pt x="1344922" y="28754"/>
                    <a:pt x="1345837" y="28879"/>
                    <a:pt x="1347274" y="29140"/>
                  </a:cubicBezTo>
                  <a:lnTo>
                    <a:pt x="1347274" y="47831"/>
                  </a:lnTo>
                  <a:cubicBezTo>
                    <a:pt x="1345706" y="47569"/>
                    <a:pt x="1344137" y="47308"/>
                    <a:pt x="1341916" y="47308"/>
                  </a:cubicBezTo>
                  <a:cubicBezTo>
                    <a:pt x="1334596" y="47308"/>
                    <a:pt x="1329630" y="51229"/>
                    <a:pt x="1328323" y="57372"/>
                  </a:cubicBezTo>
                  <a:cubicBezTo>
                    <a:pt x="1328061" y="58679"/>
                    <a:pt x="1327931" y="60247"/>
                    <a:pt x="1327931" y="61816"/>
                  </a:cubicBezTo>
                  <a:lnTo>
                    <a:pt x="1327931" y="94236"/>
                  </a:lnTo>
                  <a:lnTo>
                    <a:pt x="1308064" y="94236"/>
                  </a:lnTo>
                  <a:lnTo>
                    <a:pt x="1308064" y="51366"/>
                  </a:lnTo>
                  <a:close/>
                  <a:moveTo>
                    <a:pt x="1375636" y="12547"/>
                  </a:moveTo>
                  <a:cubicBezTo>
                    <a:pt x="1375636" y="18037"/>
                    <a:pt x="1371585" y="22481"/>
                    <a:pt x="1364919" y="22481"/>
                  </a:cubicBezTo>
                  <a:cubicBezTo>
                    <a:pt x="1358639" y="22481"/>
                    <a:pt x="1354594" y="18037"/>
                    <a:pt x="1354594" y="12547"/>
                  </a:cubicBezTo>
                  <a:cubicBezTo>
                    <a:pt x="1354594" y="6927"/>
                    <a:pt x="1358776" y="2608"/>
                    <a:pt x="1365180" y="2608"/>
                  </a:cubicBezTo>
                  <a:cubicBezTo>
                    <a:pt x="1371585" y="2608"/>
                    <a:pt x="1375506" y="6921"/>
                    <a:pt x="1375636" y="12547"/>
                  </a:cubicBezTo>
                  <a:close/>
                  <a:moveTo>
                    <a:pt x="1355116" y="94247"/>
                  </a:moveTo>
                  <a:lnTo>
                    <a:pt x="1355116" y="30323"/>
                  </a:lnTo>
                  <a:lnTo>
                    <a:pt x="1374983" y="30323"/>
                  </a:lnTo>
                  <a:lnTo>
                    <a:pt x="1374983" y="94247"/>
                  </a:lnTo>
                  <a:lnTo>
                    <a:pt x="1355116" y="94247"/>
                  </a:lnTo>
                  <a:close/>
                  <a:moveTo>
                    <a:pt x="1441516" y="78819"/>
                  </a:moveTo>
                  <a:cubicBezTo>
                    <a:pt x="1441516" y="84831"/>
                    <a:pt x="1441777" y="90713"/>
                    <a:pt x="1442561" y="94247"/>
                  </a:cubicBezTo>
                  <a:lnTo>
                    <a:pt x="1424655" y="94247"/>
                  </a:lnTo>
                  <a:lnTo>
                    <a:pt x="1423479" y="87843"/>
                  </a:lnTo>
                  <a:lnTo>
                    <a:pt x="1423087" y="87843"/>
                  </a:lnTo>
                  <a:cubicBezTo>
                    <a:pt x="1418904" y="92934"/>
                    <a:pt x="1412369" y="95685"/>
                    <a:pt x="1404789" y="95685"/>
                  </a:cubicBezTo>
                  <a:cubicBezTo>
                    <a:pt x="1391843" y="95685"/>
                    <a:pt x="1384132" y="86269"/>
                    <a:pt x="1384132" y="76074"/>
                  </a:cubicBezTo>
                  <a:cubicBezTo>
                    <a:pt x="1384132" y="59469"/>
                    <a:pt x="1399032" y="51633"/>
                    <a:pt x="1421649" y="51633"/>
                  </a:cubicBezTo>
                  <a:lnTo>
                    <a:pt x="1421649" y="50843"/>
                  </a:lnTo>
                  <a:cubicBezTo>
                    <a:pt x="1421649" y="47314"/>
                    <a:pt x="1419819" y="42478"/>
                    <a:pt x="1410017" y="42478"/>
                  </a:cubicBezTo>
                  <a:cubicBezTo>
                    <a:pt x="1403476" y="42478"/>
                    <a:pt x="1396549" y="44700"/>
                    <a:pt x="1392366" y="47314"/>
                  </a:cubicBezTo>
                  <a:lnTo>
                    <a:pt x="1388707" y="34505"/>
                  </a:lnTo>
                  <a:cubicBezTo>
                    <a:pt x="1393156" y="32022"/>
                    <a:pt x="1401913" y="28754"/>
                    <a:pt x="1413546" y="28754"/>
                  </a:cubicBezTo>
                  <a:cubicBezTo>
                    <a:pt x="1434856" y="28754"/>
                    <a:pt x="1441522" y="41302"/>
                    <a:pt x="1441522" y="56463"/>
                  </a:cubicBezTo>
                  <a:lnTo>
                    <a:pt x="1441522" y="78819"/>
                  </a:lnTo>
                  <a:close/>
                  <a:moveTo>
                    <a:pt x="1422297" y="64049"/>
                  </a:moveTo>
                  <a:cubicBezTo>
                    <a:pt x="1411835" y="64049"/>
                    <a:pt x="1403737" y="66533"/>
                    <a:pt x="1403737" y="74113"/>
                  </a:cubicBezTo>
                  <a:cubicBezTo>
                    <a:pt x="1403737" y="79211"/>
                    <a:pt x="1407129" y="81694"/>
                    <a:pt x="1411573" y="81694"/>
                  </a:cubicBezTo>
                  <a:cubicBezTo>
                    <a:pt x="1416409" y="81694"/>
                    <a:pt x="1420598" y="78421"/>
                    <a:pt x="1421899" y="74375"/>
                  </a:cubicBezTo>
                  <a:cubicBezTo>
                    <a:pt x="1422160" y="73329"/>
                    <a:pt x="1422291" y="72153"/>
                    <a:pt x="1422291" y="70977"/>
                  </a:cubicBezTo>
                  <a:lnTo>
                    <a:pt x="1422291" y="64049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3052109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FCDBC39-04DD-FFD4-AA56-63E31BA04149}"/>
              </a:ext>
            </a:extLst>
          </p:cNvPr>
          <p:cNvGrpSpPr/>
          <p:nvPr userDrawn="1"/>
        </p:nvGrpSpPr>
        <p:grpSpPr>
          <a:xfrm>
            <a:off x="9610526" y="200165"/>
            <a:ext cx="2390852" cy="254967"/>
            <a:chOff x="9610526" y="200165"/>
            <a:chExt cx="2390852" cy="254967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47302D90-BAA5-0987-D7F8-62C543DED0D5}"/>
                </a:ext>
              </a:extLst>
            </p:cNvPr>
            <p:cNvSpPr/>
            <p:nvPr/>
          </p:nvSpPr>
          <p:spPr>
            <a:xfrm>
              <a:off x="9610526" y="449192"/>
              <a:ext cx="798762" cy="5940"/>
            </a:xfrm>
            <a:custGeom>
              <a:avLst/>
              <a:gdLst>
                <a:gd name="connsiteX0" fmla="*/ 0 w 798762"/>
                <a:gd name="connsiteY0" fmla="*/ 0 h 5940"/>
                <a:gd name="connsiteX1" fmla="*/ 798763 w 798762"/>
                <a:gd name="connsiteY1" fmla="*/ 0 h 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762" h="5940">
                  <a:moveTo>
                    <a:pt x="0" y="0"/>
                  </a:moveTo>
                  <a:lnTo>
                    <a:pt x="798763" y="0"/>
                  </a:lnTo>
                </a:path>
              </a:pathLst>
            </a:custGeom>
            <a:ln w="1137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3DD130BF-08F0-E839-E98B-3C28CD3E6A35}"/>
                </a:ext>
              </a:extLst>
            </p:cNvPr>
            <p:cNvGrpSpPr/>
            <p:nvPr userDrawn="1"/>
          </p:nvGrpSpPr>
          <p:grpSpPr>
            <a:xfrm>
              <a:off x="9631825" y="200165"/>
              <a:ext cx="773632" cy="183938"/>
              <a:chOff x="9631825" y="200165"/>
              <a:chExt cx="773632" cy="183938"/>
            </a:xfrm>
          </p:grpSpPr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08E9E99C-24CA-499A-0473-1C4AD9F07066}"/>
                  </a:ext>
                </a:extLst>
              </p:cNvPr>
              <p:cNvSpPr/>
              <p:nvPr/>
            </p:nvSpPr>
            <p:spPr>
              <a:xfrm>
                <a:off x="9631825" y="200165"/>
                <a:ext cx="182625" cy="183938"/>
              </a:xfrm>
              <a:custGeom>
                <a:avLst/>
                <a:gdLst>
                  <a:gd name="connsiteX0" fmla="*/ 182625 w 182625"/>
                  <a:gd name="connsiteY0" fmla="*/ 89857 h 183938"/>
                  <a:gd name="connsiteX1" fmla="*/ 89863 w 182625"/>
                  <a:gd name="connsiteY1" fmla="*/ 183938 h 183938"/>
                  <a:gd name="connsiteX2" fmla="*/ 0 w 182625"/>
                  <a:gd name="connsiteY2" fmla="*/ 94075 h 183938"/>
                  <a:gd name="connsiteX3" fmla="*/ 92233 w 182625"/>
                  <a:gd name="connsiteY3" fmla="*/ 0 h 183938"/>
                  <a:gd name="connsiteX4" fmla="*/ 182625 w 182625"/>
                  <a:gd name="connsiteY4" fmla="*/ 89857 h 183938"/>
                  <a:gd name="connsiteX5" fmla="*/ 25303 w 182625"/>
                  <a:gd name="connsiteY5" fmla="*/ 93285 h 183938"/>
                  <a:gd name="connsiteX6" fmla="*/ 91182 w 182625"/>
                  <a:gd name="connsiteY6" fmla="*/ 164963 h 183938"/>
                  <a:gd name="connsiteX7" fmla="*/ 157329 w 182625"/>
                  <a:gd name="connsiteY7" fmla="*/ 91176 h 183938"/>
                  <a:gd name="connsiteX8" fmla="*/ 91711 w 182625"/>
                  <a:gd name="connsiteY8" fmla="*/ 18969 h 183938"/>
                  <a:gd name="connsiteX9" fmla="*/ 25303 w 182625"/>
                  <a:gd name="connsiteY9" fmla="*/ 93285 h 18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625" h="183938">
                    <a:moveTo>
                      <a:pt x="182625" y="89857"/>
                    </a:moveTo>
                    <a:cubicBezTo>
                      <a:pt x="182625" y="149148"/>
                      <a:pt x="140724" y="183938"/>
                      <a:pt x="89863" y="183938"/>
                    </a:cubicBezTo>
                    <a:cubicBezTo>
                      <a:pt x="36893" y="183938"/>
                      <a:pt x="0" y="145726"/>
                      <a:pt x="0" y="94075"/>
                    </a:cubicBezTo>
                    <a:cubicBezTo>
                      <a:pt x="0" y="38741"/>
                      <a:pt x="39264" y="0"/>
                      <a:pt x="92233" y="0"/>
                    </a:cubicBezTo>
                    <a:cubicBezTo>
                      <a:pt x="146789" y="0"/>
                      <a:pt x="182625" y="38474"/>
                      <a:pt x="182625" y="89857"/>
                    </a:cubicBezTo>
                    <a:close/>
                    <a:moveTo>
                      <a:pt x="25303" y="93285"/>
                    </a:moveTo>
                    <a:cubicBezTo>
                      <a:pt x="25303" y="131765"/>
                      <a:pt x="50338" y="164963"/>
                      <a:pt x="91182" y="164963"/>
                    </a:cubicBezTo>
                    <a:cubicBezTo>
                      <a:pt x="132026" y="164963"/>
                      <a:pt x="157329" y="133339"/>
                      <a:pt x="157329" y="91176"/>
                    </a:cubicBezTo>
                    <a:cubicBezTo>
                      <a:pt x="157329" y="55073"/>
                      <a:pt x="134664" y="18969"/>
                      <a:pt x="91711" y="18969"/>
                    </a:cubicBezTo>
                    <a:cubicBezTo>
                      <a:pt x="48229" y="18975"/>
                      <a:pt x="25303" y="53492"/>
                      <a:pt x="25303" y="93285"/>
                    </a:cubicBez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D715056E-12CE-C2C5-9B4A-FD90B5CD661F}"/>
                  </a:ext>
                </a:extLst>
              </p:cNvPr>
              <p:cNvSpPr/>
              <p:nvPr/>
            </p:nvSpPr>
            <p:spPr>
              <a:xfrm>
                <a:off x="9835766" y="201745"/>
                <a:ext cx="118854" cy="179197"/>
              </a:xfrm>
              <a:custGeom>
                <a:avLst/>
                <a:gdLst>
                  <a:gd name="connsiteX0" fmla="*/ 6 w 118854"/>
                  <a:gd name="connsiteY0" fmla="*/ 3689 h 179197"/>
                  <a:gd name="connsiteX1" fmla="*/ 49019 w 118854"/>
                  <a:gd name="connsiteY1" fmla="*/ 0 h 179197"/>
                  <a:gd name="connsiteX2" fmla="*/ 102250 w 118854"/>
                  <a:gd name="connsiteY2" fmla="*/ 15286 h 179197"/>
                  <a:gd name="connsiteX3" fmla="*/ 118855 w 118854"/>
                  <a:gd name="connsiteY3" fmla="*/ 52702 h 179197"/>
                  <a:gd name="connsiteX4" fmla="*/ 104098 w 118854"/>
                  <a:gd name="connsiteY4" fmla="*/ 91443 h 179197"/>
                  <a:gd name="connsiteX5" fmla="*/ 45591 w 118854"/>
                  <a:gd name="connsiteY5" fmla="*/ 110674 h 179197"/>
                  <a:gd name="connsiteX6" fmla="*/ 23984 w 118854"/>
                  <a:gd name="connsiteY6" fmla="*/ 108571 h 179197"/>
                  <a:gd name="connsiteX7" fmla="*/ 23984 w 118854"/>
                  <a:gd name="connsiteY7" fmla="*/ 179197 h 179197"/>
                  <a:gd name="connsiteX8" fmla="*/ 0 w 118854"/>
                  <a:gd name="connsiteY8" fmla="*/ 179197 h 179197"/>
                  <a:gd name="connsiteX9" fmla="*/ 0 w 118854"/>
                  <a:gd name="connsiteY9" fmla="*/ 3689 h 179197"/>
                  <a:gd name="connsiteX10" fmla="*/ 23984 w 118854"/>
                  <a:gd name="connsiteY10" fmla="*/ 89334 h 179197"/>
                  <a:gd name="connsiteX11" fmla="*/ 46648 w 118854"/>
                  <a:gd name="connsiteY11" fmla="*/ 91705 h 179197"/>
                  <a:gd name="connsiteX12" fmla="*/ 94871 w 118854"/>
                  <a:gd name="connsiteY12" fmla="*/ 53754 h 179197"/>
                  <a:gd name="connsiteX13" fmla="*/ 49019 w 118854"/>
                  <a:gd name="connsiteY13" fmla="*/ 18708 h 179197"/>
                  <a:gd name="connsiteX14" fmla="*/ 23984 w 118854"/>
                  <a:gd name="connsiteY14" fmla="*/ 20556 h 179197"/>
                  <a:gd name="connsiteX15" fmla="*/ 23984 w 118854"/>
                  <a:gd name="connsiteY15" fmla="*/ 89334 h 17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854" h="179197">
                    <a:moveTo>
                      <a:pt x="6" y="3689"/>
                    </a:moveTo>
                    <a:cubicBezTo>
                      <a:pt x="12131" y="1586"/>
                      <a:pt x="28208" y="0"/>
                      <a:pt x="49019" y="0"/>
                    </a:cubicBezTo>
                    <a:cubicBezTo>
                      <a:pt x="73525" y="0"/>
                      <a:pt x="91182" y="5537"/>
                      <a:pt x="102250" y="15286"/>
                    </a:cubicBezTo>
                    <a:cubicBezTo>
                      <a:pt x="112266" y="23984"/>
                      <a:pt x="118855" y="36632"/>
                      <a:pt x="118855" y="52702"/>
                    </a:cubicBezTo>
                    <a:cubicBezTo>
                      <a:pt x="118855" y="68778"/>
                      <a:pt x="113847" y="81956"/>
                      <a:pt x="104098" y="91443"/>
                    </a:cubicBezTo>
                    <a:cubicBezTo>
                      <a:pt x="90921" y="104353"/>
                      <a:pt x="70365" y="110674"/>
                      <a:pt x="45591" y="110674"/>
                    </a:cubicBezTo>
                    <a:cubicBezTo>
                      <a:pt x="37422" y="110674"/>
                      <a:pt x="30043" y="110413"/>
                      <a:pt x="23984" y="108571"/>
                    </a:cubicBezTo>
                    <a:lnTo>
                      <a:pt x="23984" y="179197"/>
                    </a:lnTo>
                    <a:lnTo>
                      <a:pt x="0" y="179197"/>
                    </a:lnTo>
                    <a:lnTo>
                      <a:pt x="0" y="3689"/>
                    </a:lnTo>
                    <a:close/>
                    <a:moveTo>
                      <a:pt x="23984" y="89334"/>
                    </a:moveTo>
                    <a:cubicBezTo>
                      <a:pt x="30049" y="91182"/>
                      <a:pt x="37689" y="91705"/>
                      <a:pt x="46648" y="91705"/>
                    </a:cubicBezTo>
                    <a:cubicBezTo>
                      <a:pt x="76953" y="91705"/>
                      <a:pt x="94871" y="77999"/>
                      <a:pt x="94871" y="53754"/>
                    </a:cubicBezTo>
                    <a:cubicBezTo>
                      <a:pt x="94871" y="28457"/>
                      <a:pt x="75106" y="18708"/>
                      <a:pt x="49019" y="18708"/>
                    </a:cubicBezTo>
                    <a:cubicBezTo>
                      <a:pt x="37161" y="18708"/>
                      <a:pt x="28463" y="19766"/>
                      <a:pt x="23984" y="20556"/>
                    </a:cubicBezTo>
                    <a:lnTo>
                      <a:pt x="23984" y="89334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EE88BA17-CFDE-CB10-E12B-6A08DC965969}"/>
                  </a:ext>
                </a:extLst>
              </p:cNvPr>
              <p:cNvSpPr/>
              <p:nvPr/>
            </p:nvSpPr>
            <p:spPr>
              <a:xfrm>
                <a:off x="9977262" y="203325"/>
                <a:ext cx="108577" cy="177610"/>
              </a:xfrm>
              <a:custGeom>
                <a:avLst/>
                <a:gdLst>
                  <a:gd name="connsiteX0" fmla="*/ 0 w 108577"/>
                  <a:gd name="connsiteY0" fmla="*/ 0 h 177610"/>
                  <a:gd name="connsiteX1" fmla="*/ 23984 w 108577"/>
                  <a:gd name="connsiteY1" fmla="*/ 0 h 177610"/>
                  <a:gd name="connsiteX2" fmla="*/ 23984 w 108577"/>
                  <a:gd name="connsiteY2" fmla="*/ 157584 h 177610"/>
                  <a:gd name="connsiteX3" fmla="*/ 108577 w 108577"/>
                  <a:gd name="connsiteY3" fmla="*/ 157584 h 177610"/>
                  <a:gd name="connsiteX4" fmla="*/ 108577 w 108577"/>
                  <a:gd name="connsiteY4" fmla="*/ 177611 h 177610"/>
                  <a:gd name="connsiteX5" fmla="*/ 0 w 108577"/>
                  <a:gd name="connsiteY5" fmla="*/ 177611 h 177610"/>
                  <a:gd name="connsiteX6" fmla="*/ 0 w 108577"/>
                  <a:gd name="connsiteY6" fmla="*/ 0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77" h="177610">
                    <a:moveTo>
                      <a:pt x="0" y="0"/>
                    </a:moveTo>
                    <a:lnTo>
                      <a:pt x="23984" y="0"/>
                    </a:lnTo>
                    <a:lnTo>
                      <a:pt x="23984" y="157584"/>
                    </a:lnTo>
                    <a:lnTo>
                      <a:pt x="108577" y="157584"/>
                    </a:lnTo>
                    <a:lnTo>
                      <a:pt x="108577" y="177611"/>
                    </a:lnTo>
                    <a:lnTo>
                      <a:pt x="0" y="1776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3BE71F28-B90E-452B-3078-99B8504B5C23}"/>
                  </a:ext>
                </a:extLst>
              </p:cNvPr>
              <p:cNvSpPr/>
              <p:nvPr/>
            </p:nvSpPr>
            <p:spPr>
              <a:xfrm>
                <a:off x="10088192" y="203331"/>
                <a:ext cx="163917" cy="177610"/>
              </a:xfrm>
              <a:custGeom>
                <a:avLst/>
                <a:gdLst>
                  <a:gd name="connsiteX0" fmla="*/ 45591 w 163917"/>
                  <a:gd name="connsiteY0" fmla="*/ 120952 h 177610"/>
                  <a:gd name="connsiteX1" fmla="*/ 25297 w 163917"/>
                  <a:gd name="connsiteY1" fmla="*/ 177611 h 177610"/>
                  <a:gd name="connsiteX2" fmla="*/ 0 w 163917"/>
                  <a:gd name="connsiteY2" fmla="*/ 177611 h 177610"/>
                  <a:gd name="connsiteX3" fmla="*/ 66937 w 163917"/>
                  <a:gd name="connsiteY3" fmla="*/ 0 h 177610"/>
                  <a:gd name="connsiteX4" fmla="*/ 96190 w 163917"/>
                  <a:gd name="connsiteY4" fmla="*/ 0 h 177610"/>
                  <a:gd name="connsiteX5" fmla="*/ 163917 w 163917"/>
                  <a:gd name="connsiteY5" fmla="*/ 177611 h 177610"/>
                  <a:gd name="connsiteX6" fmla="*/ 138092 w 163917"/>
                  <a:gd name="connsiteY6" fmla="*/ 177611 h 177610"/>
                  <a:gd name="connsiteX7" fmla="*/ 116485 w 163917"/>
                  <a:gd name="connsiteY7" fmla="*/ 120952 h 177610"/>
                  <a:gd name="connsiteX8" fmla="*/ 45591 w 163917"/>
                  <a:gd name="connsiteY8" fmla="*/ 120952 h 177610"/>
                  <a:gd name="connsiteX9" fmla="*/ 111209 w 163917"/>
                  <a:gd name="connsiteY9" fmla="*/ 102505 h 177610"/>
                  <a:gd name="connsiteX10" fmla="*/ 90915 w 163917"/>
                  <a:gd name="connsiteY10" fmla="*/ 49274 h 177610"/>
                  <a:gd name="connsiteX11" fmla="*/ 81165 w 163917"/>
                  <a:gd name="connsiteY11" fmla="*/ 19754 h 177610"/>
                  <a:gd name="connsiteX12" fmla="*/ 80637 w 163917"/>
                  <a:gd name="connsiteY12" fmla="*/ 19754 h 177610"/>
                  <a:gd name="connsiteX13" fmla="*/ 71149 w 163917"/>
                  <a:gd name="connsiteY13" fmla="*/ 49007 h 177610"/>
                  <a:gd name="connsiteX14" fmla="*/ 50861 w 163917"/>
                  <a:gd name="connsiteY14" fmla="*/ 102505 h 177610"/>
                  <a:gd name="connsiteX15" fmla="*/ 111209 w 163917"/>
                  <a:gd name="connsiteY15" fmla="*/ 102505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917" h="177610">
                    <a:moveTo>
                      <a:pt x="45591" y="120952"/>
                    </a:moveTo>
                    <a:lnTo>
                      <a:pt x="25297" y="177611"/>
                    </a:lnTo>
                    <a:lnTo>
                      <a:pt x="0" y="177611"/>
                    </a:lnTo>
                    <a:lnTo>
                      <a:pt x="66937" y="0"/>
                    </a:lnTo>
                    <a:lnTo>
                      <a:pt x="96190" y="0"/>
                    </a:lnTo>
                    <a:lnTo>
                      <a:pt x="163917" y="177611"/>
                    </a:lnTo>
                    <a:lnTo>
                      <a:pt x="138092" y="177611"/>
                    </a:lnTo>
                    <a:lnTo>
                      <a:pt x="116485" y="120952"/>
                    </a:lnTo>
                    <a:lnTo>
                      <a:pt x="45591" y="120952"/>
                    </a:lnTo>
                    <a:close/>
                    <a:moveTo>
                      <a:pt x="111209" y="102505"/>
                    </a:moveTo>
                    <a:lnTo>
                      <a:pt x="90915" y="49274"/>
                    </a:lnTo>
                    <a:cubicBezTo>
                      <a:pt x="86702" y="37939"/>
                      <a:pt x="83797" y="28719"/>
                      <a:pt x="81165" y="19754"/>
                    </a:cubicBezTo>
                    <a:lnTo>
                      <a:pt x="80637" y="19754"/>
                    </a:lnTo>
                    <a:cubicBezTo>
                      <a:pt x="77738" y="28980"/>
                      <a:pt x="75100" y="38462"/>
                      <a:pt x="71149" y="49007"/>
                    </a:cubicBezTo>
                    <a:lnTo>
                      <a:pt x="50861" y="102505"/>
                    </a:lnTo>
                    <a:lnTo>
                      <a:pt x="111209" y="102505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ACDCCFBF-CE6E-7E81-1024-FA116722D0B7}"/>
                  </a:ext>
                </a:extLst>
              </p:cNvPr>
              <p:cNvSpPr/>
              <p:nvPr/>
            </p:nvSpPr>
            <p:spPr>
              <a:xfrm>
                <a:off x="10260783" y="203325"/>
                <a:ext cx="144674" cy="180777"/>
              </a:xfrm>
              <a:custGeom>
                <a:avLst/>
                <a:gdLst>
                  <a:gd name="connsiteX0" fmla="*/ 23978 w 144674"/>
                  <a:gd name="connsiteY0" fmla="*/ 0 h 180777"/>
                  <a:gd name="connsiteX1" fmla="*/ 23978 w 144674"/>
                  <a:gd name="connsiteY1" fmla="*/ 100670 h 180777"/>
                  <a:gd name="connsiteX2" fmla="*/ 71410 w 144674"/>
                  <a:gd name="connsiteY2" fmla="*/ 161541 h 180777"/>
                  <a:gd name="connsiteX3" fmla="*/ 120691 w 144674"/>
                  <a:gd name="connsiteY3" fmla="*/ 100670 h 180777"/>
                  <a:gd name="connsiteX4" fmla="*/ 120691 w 144674"/>
                  <a:gd name="connsiteY4" fmla="*/ 0 h 180777"/>
                  <a:gd name="connsiteX5" fmla="*/ 144674 w 144674"/>
                  <a:gd name="connsiteY5" fmla="*/ 0 h 180777"/>
                  <a:gd name="connsiteX6" fmla="*/ 144674 w 144674"/>
                  <a:gd name="connsiteY6" fmla="*/ 99612 h 180777"/>
                  <a:gd name="connsiteX7" fmla="*/ 70097 w 144674"/>
                  <a:gd name="connsiteY7" fmla="*/ 180777 h 180777"/>
                  <a:gd name="connsiteX8" fmla="*/ 0 w 144674"/>
                  <a:gd name="connsiteY8" fmla="*/ 100141 h 180777"/>
                  <a:gd name="connsiteX9" fmla="*/ 0 w 144674"/>
                  <a:gd name="connsiteY9" fmla="*/ 0 h 180777"/>
                  <a:gd name="connsiteX10" fmla="*/ 23978 w 144674"/>
                  <a:gd name="connsiteY10" fmla="*/ 0 h 18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674" h="180777">
                    <a:moveTo>
                      <a:pt x="23978" y="0"/>
                    </a:moveTo>
                    <a:lnTo>
                      <a:pt x="23978" y="100670"/>
                    </a:lnTo>
                    <a:cubicBezTo>
                      <a:pt x="23978" y="142833"/>
                      <a:pt x="43743" y="161541"/>
                      <a:pt x="71410" y="161541"/>
                    </a:cubicBezTo>
                    <a:cubicBezTo>
                      <a:pt x="101187" y="161541"/>
                      <a:pt x="120691" y="142304"/>
                      <a:pt x="120691" y="100670"/>
                    </a:cubicBezTo>
                    <a:lnTo>
                      <a:pt x="120691" y="0"/>
                    </a:lnTo>
                    <a:lnTo>
                      <a:pt x="144674" y="0"/>
                    </a:lnTo>
                    <a:lnTo>
                      <a:pt x="144674" y="99612"/>
                    </a:lnTo>
                    <a:cubicBezTo>
                      <a:pt x="144674" y="156800"/>
                      <a:pt x="112783" y="180777"/>
                      <a:pt x="70097" y="180777"/>
                    </a:cubicBezTo>
                    <a:cubicBezTo>
                      <a:pt x="30566" y="180777"/>
                      <a:pt x="0" y="158903"/>
                      <a:pt x="0" y="100141"/>
                    </a:cubicBezTo>
                    <a:lnTo>
                      <a:pt x="0" y="0"/>
                    </a:lnTo>
                    <a:lnTo>
                      <a:pt x="23978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</p:grp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34FBDCC0-F6A4-DB84-82CC-935424336DA3}"/>
                </a:ext>
              </a:extLst>
            </p:cNvPr>
            <p:cNvSpPr/>
            <p:nvPr/>
          </p:nvSpPr>
          <p:spPr>
            <a:xfrm>
              <a:off x="10554896" y="210401"/>
              <a:ext cx="521771" cy="95696"/>
            </a:xfrm>
            <a:custGeom>
              <a:avLst/>
              <a:gdLst>
                <a:gd name="connsiteX0" fmla="*/ 80524 w 521771"/>
                <a:gd name="connsiteY0" fmla="*/ 49286 h 95696"/>
                <a:gd name="connsiteX1" fmla="*/ 39608 w 521771"/>
                <a:gd name="connsiteY1" fmla="*/ 95697 h 95696"/>
                <a:gd name="connsiteX2" fmla="*/ 0 w 521771"/>
                <a:gd name="connsiteY2" fmla="*/ 50861 h 95696"/>
                <a:gd name="connsiteX3" fmla="*/ 40785 w 521771"/>
                <a:gd name="connsiteY3" fmla="*/ 4586 h 95696"/>
                <a:gd name="connsiteX4" fmla="*/ 80524 w 521771"/>
                <a:gd name="connsiteY4" fmla="*/ 49286 h 95696"/>
                <a:gd name="connsiteX5" fmla="*/ 12025 w 521771"/>
                <a:gd name="connsiteY5" fmla="*/ 50599 h 95696"/>
                <a:gd name="connsiteX6" fmla="*/ 40262 w 521771"/>
                <a:gd name="connsiteY6" fmla="*/ 86411 h 95696"/>
                <a:gd name="connsiteX7" fmla="*/ 68499 w 521771"/>
                <a:gd name="connsiteY7" fmla="*/ 49809 h 95696"/>
                <a:gd name="connsiteX8" fmla="*/ 40399 w 521771"/>
                <a:gd name="connsiteY8" fmla="*/ 13860 h 95696"/>
                <a:gd name="connsiteX9" fmla="*/ 12025 w 521771"/>
                <a:gd name="connsiteY9" fmla="*/ 50599 h 95696"/>
                <a:gd name="connsiteX10" fmla="*/ 95543 w 521771"/>
                <a:gd name="connsiteY10" fmla="*/ 94253 h 95696"/>
                <a:gd name="connsiteX11" fmla="*/ 95543 w 521771"/>
                <a:gd name="connsiteY11" fmla="*/ 39745 h 95696"/>
                <a:gd name="connsiteX12" fmla="*/ 86780 w 521771"/>
                <a:gd name="connsiteY12" fmla="*/ 39745 h 95696"/>
                <a:gd name="connsiteX13" fmla="*/ 86780 w 521771"/>
                <a:gd name="connsiteY13" fmla="*/ 30982 h 95696"/>
                <a:gd name="connsiteX14" fmla="*/ 95543 w 521771"/>
                <a:gd name="connsiteY14" fmla="*/ 30982 h 95696"/>
                <a:gd name="connsiteX15" fmla="*/ 95543 w 521771"/>
                <a:gd name="connsiteY15" fmla="*/ 27453 h 95696"/>
                <a:gd name="connsiteX16" fmla="*/ 123126 w 521771"/>
                <a:gd name="connsiteY16" fmla="*/ 0 h 95696"/>
                <a:gd name="connsiteX17" fmla="*/ 139203 w 521771"/>
                <a:gd name="connsiteY17" fmla="*/ 4182 h 95696"/>
                <a:gd name="connsiteX18" fmla="*/ 135935 w 521771"/>
                <a:gd name="connsiteY18" fmla="*/ 12945 h 95696"/>
                <a:gd name="connsiteX19" fmla="*/ 122598 w 521771"/>
                <a:gd name="connsiteY19" fmla="*/ 9286 h 95696"/>
                <a:gd name="connsiteX20" fmla="*/ 106914 w 521771"/>
                <a:gd name="connsiteY20" fmla="*/ 27845 h 95696"/>
                <a:gd name="connsiteX21" fmla="*/ 106914 w 521771"/>
                <a:gd name="connsiteY21" fmla="*/ 30982 h 95696"/>
                <a:gd name="connsiteX22" fmla="*/ 143647 w 521771"/>
                <a:gd name="connsiteY22" fmla="*/ 30982 h 95696"/>
                <a:gd name="connsiteX23" fmla="*/ 143647 w 521771"/>
                <a:gd name="connsiteY23" fmla="*/ 94247 h 95696"/>
                <a:gd name="connsiteX24" fmla="*/ 132139 w 521771"/>
                <a:gd name="connsiteY24" fmla="*/ 94247 h 95696"/>
                <a:gd name="connsiteX25" fmla="*/ 132139 w 521771"/>
                <a:gd name="connsiteY25" fmla="*/ 39739 h 95696"/>
                <a:gd name="connsiteX26" fmla="*/ 106908 w 521771"/>
                <a:gd name="connsiteY26" fmla="*/ 39739 h 95696"/>
                <a:gd name="connsiteX27" fmla="*/ 106908 w 521771"/>
                <a:gd name="connsiteY27" fmla="*/ 94247 h 95696"/>
                <a:gd name="connsiteX28" fmla="*/ 95543 w 521771"/>
                <a:gd name="connsiteY28" fmla="*/ 94247 h 95696"/>
                <a:gd name="connsiteX29" fmla="*/ 205207 w 521771"/>
                <a:gd name="connsiteY29" fmla="*/ 92031 h 95696"/>
                <a:gd name="connsiteX30" fmla="*/ 187039 w 521771"/>
                <a:gd name="connsiteY30" fmla="*/ 95691 h 95696"/>
                <a:gd name="connsiteX31" fmla="*/ 155534 w 521771"/>
                <a:gd name="connsiteY31" fmla="*/ 63402 h 95696"/>
                <a:gd name="connsiteX32" fmla="*/ 189523 w 521771"/>
                <a:gd name="connsiteY32" fmla="*/ 29675 h 95696"/>
                <a:gd name="connsiteX33" fmla="*/ 205468 w 521771"/>
                <a:gd name="connsiteY33" fmla="*/ 33067 h 95696"/>
                <a:gd name="connsiteX34" fmla="*/ 202854 w 521771"/>
                <a:gd name="connsiteY34" fmla="*/ 41830 h 95696"/>
                <a:gd name="connsiteX35" fmla="*/ 189523 w 521771"/>
                <a:gd name="connsiteY35" fmla="*/ 38824 h 95696"/>
                <a:gd name="connsiteX36" fmla="*/ 167167 w 521771"/>
                <a:gd name="connsiteY36" fmla="*/ 62742 h 95696"/>
                <a:gd name="connsiteX37" fmla="*/ 189131 w 521771"/>
                <a:gd name="connsiteY37" fmla="*/ 86399 h 95696"/>
                <a:gd name="connsiteX38" fmla="*/ 203252 w 521771"/>
                <a:gd name="connsiteY38" fmla="*/ 83393 h 95696"/>
                <a:gd name="connsiteX39" fmla="*/ 205207 w 521771"/>
                <a:gd name="connsiteY39" fmla="*/ 92031 h 95696"/>
                <a:gd name="connsiteX40" fmla="*/ 228858 w 521771"/>
                <a:gd name="connsiteY40" fmla="*/ 13213 h 95696"/>
                <a:gd name="connsiteX41" fmla="*/ 221539 w 521771"/>
                <a:gd name="connsiteY41" fmla="*/ 20271 h 95696"/>
                <a:gd name="connsiteX42" fmla="*/ 214611 w 521771"/>
                <a:gd name="connsiteY42" fmla="*/ 13213 h 95696"/>
                <a:gd name="connsiteX43" fmla="*/ 221800 w 521771"/>
                <a:gd name="connsiteY43" fmla="*/ 6024 h 95696"/>
                <a:gd name="connsiteX44" fmla="*/ 228858 w 521771"/>
                <a:gd name="connsiteY44" fmla="*/ 13213 h 95696"/>
                <a:gd name="connsiteX45" fmla="*/ 216049 w 521771"/>
                <a:gd name="connsiteY45" fmla="*/ 94253 h 95696"/>
                <a:gd name="connsiteX46" fmla="*/ 216049 w 521771"/>
                <a:gd name="connsiteY46" fmla="*/ 30988 h 95696"/>
                <a:gd name="connsiteX47" fmla="*/ 227551 w 521771"/>
                <a:gd name="connsiteY47" fmla="*/ 30988 h 95696"/>
                <a:gd name="connsiteX48" fmla="*/ 227551 w 521771"/>
                <a:gd name="connsiteY48" fmla="*/ 94253 h 95696"/>
                <a:gd name="connsiteX49" fmla="*/ 216049 w 521771"/>
                <a:gd name="connsiteY49" fmla="*/ 94253 h 95696"/>
                <a:gd name="connsiteX50" fmla="*/ 244019 w 521771"/>
                <a:gd name="connsiteY50" fmla="*/ 48116 h 95696"/>
                <a:gd name="connsiteX51" fmla="*/ 243496 w 521771"/>
                <a:gd name="connsiteY51" fmla="*/ 30988 h 95696"/>
                <a:gd name="connsiteX52" fmla="*/ 253691 w 521771"/>
                <a:gd name="connsiteY52" fmla="*/ 30988 h 95696"/>
                <a:gd name="connsiteX53" fmla="*/ 254345 w 521771"/>
                <a:gd name="connsiteY53" fmla="*/ 41444 h 95696"/>
                <a:gd name="connsiteX54" fmla="*/ 254606 w 521771"/>
                <a:gd name="connsiteY54" fmla="*/ 41444 h 95696"/>
                <a:gd name="connsiteX55" fmla="*/ 275524 w 521771"/>
                <a:gd name="connsiteY55" fmla="*/ 29687 h 95696"/>
                <a:gd name="connsiteX56" fmla="*/ 297874 w 521771"/>
                <a:gd name="connsiteY56" fmla="*/ 56611 h 95696"/>
                <a:gd name="connsiteX57" fmla="*/ 297874 w 521771"/>
                <a:gd name="connsiteY57" fmla="*/ 94259 h 95696"/>
                <a:gd name="connsiteX58" fmla="*/ 286372 w 521771"/>
                <a:gd name="connsiteY58" fmla="*/ 94259 h 95696"/>
                <a:gd name="connsiteX59" fmla="*/ 286372 w 521771"/>
                <a:gd name="connsiteY59" fmla="*/ 57788 h 95696"/>
                <a:gd name="connsiteX60" fmla="*/ 271734 w 521771"/>
                <a:gd name="connsiteY60" fmla="*/ 39097 h 95696"/>
                <a:gd name="connsiteX61" fmla="*/ 256305 w 521771"/>
                <a:gd name="connsiteY61" fmla="*/ 50867 h 95696"/>
                <a:gd name="connsiteX62" fmla="*/ 255521 w 521771"/>
                <a:gd name="connsiteY62" fmla="*/ 56225 h 95696"/>
                <a:gd name="connsiteX63" fmla="*/ 255521 w 521771"/>
                <a:gd name="connsiteY63" fmla="*/ 94259 h 95696"/>
                <a:gd name="connsiteX64" fmla="*/ 244019 w 521771"/>
                <a:gd name="connsiteY64" fmla="*/ 94259 h 95696"/>
                <a:gd name="connsiteX65" fmla="*/ 244019 w 521771"/>
                <a:gd name="connsiteY65" fmla="*/ 48116 h 95696"/>
                <a:gd name="connsiteX66" fmla="*/ 358383 w 521771"/>
                <a:gd name="connsiteY66" fmla="*/ 79092 h 95696"/>
                <a:gd name="connsiteX67" fmla="*/ 359298 w 521771"/>
                <a:gd name="connsiteY67" fmla="*/ 94259 h 95696"/>
                <a:gd name="connsiteX68" fmla="*/ 348972 w 521771"/>
                <a:gd name="connsiteY68" fmla="*/ 94259 h 95696"/>
                <a:gd name="connsiteX69" fmla="*/ 348057 w 521771"/>
                <a:gd name="connsiteY69" fmla="*/ 86286 h 95696"/>
                <a:gd name="connsiteX70" fmla="*/ 347665 w 521771"/>
                <a:gd name="connsiteY70" fmla="*/ 86286 h 95696"/>
                <a:gd name="connsiteX71" fmla="*/ 328321 w 521771"/>
                <a:gd name="connsiteY71" fmla="*/ 95697 h 95696"/>
                <a:gd name="connsiteX72" fmla="*/ 308978 w 521771"/>
                <a:gd name="connsiteY72" fmla="*/ 77524 h 95696"/>
                <a:gd name="connsiteX73" fmla="*/ 347018 w 521771"/>
                <a:gd name="connsiteY73" fmla="*/ 53991 h 95696"/>
                <a:gd name="connsiteX74" fmla="*/ 347018 w 521771"/>
                <a:gd name="connsiteY74" fmla="*/ 52684 h 95696"/>
                <a:gd name="connsiteX75" fmla="*/ 332641 w 521771"/>
                <a:gd name="connsiteY75" fmla="*/ 38177 h 95696"/>
                <a:gd name="connsiteX76" fmla="*/ 316041 w 521771"/>
                <a:gd name="connsiteY76" fmla="*/ 42882 h 95696"/>
                <a:gd name="connsiteX77" fmla="*/ 313427 w 521771"/>
                <a:gd name="connsiteY77" fmla="*/ 35170 h 95696"/>
                <a:gd name="connsiteX78" fmla="*/ 334346 w 521771"/>
                <a:gd name="connsiteY78" fmla="*/ 29681 h 95696"/>
                <a:gd name="connsiteX79" fmla="*/ 358395 w 521771"/>
                <a:gd name="connsiteY79" fmla="*/ 55429 h 95696"/>
                <a:gd name="connsiteX80" fmla="*/ 358395 w 521771"/>
                <a:gd name="connsiteY80" fmla="*/ 79092 h 95696"/>
                <a:gd name="connsiteX81" fmla="*/ 347273 w 521771"/>
                <a:gd name="connsiteY81" fmla="*/ 61970 h 95696"/>
                <a:gd name="connsiteX82" fmla="*/ 320473 w 521771"/>
                <a:gd name="connsiteY82" fmla="*/ 76217 h 95696"/>
                <a:gd name="connsiteX83" fmla="*/ 331191 w 521771"/>
                <a:gd name="connsiteY83" fmla="*/ 87195 h 95696"/>
                <a:gd name="connsiteX84" fmla="*/ 346750 w 521771"/>
                <a:gd name="connsiteY84" fmla="*/ 76609 h 95696"/>
                <a:gd name="connsiteX85" fmla="*/ 347273 w 521771"/>
                <a:gd name="connsiteY85" fmla="*/ 72955 h 95696"/>
                <a:gd name="connsiteX86" fmla="*/ 347273 w 521771"/>
                <a:gd name="connsiteY86" fmla="*/ 61970 h 95696"/>
                <a:gd name="connsiteX87" fmla="*/ 453931 w 521771"/>
                <a:gd name="connsiteY87" fmla="*/ 1444 h 95696"/>
                <a:gd name="connsiteX88" fmla="*/ 453931 w 521771"/>
                <a:gd name="connsiteY88" fmla="*/ 77916 h 95696"/>
                <a:gd name="connsiteX89" fmla="*/ 454454 w 521771"/>
                <a:gd name="connsiteY89" fmla="*/ 94253 h 95696"/>
                <a:gd name="connsiteX90" fmla="*/ 444259 w 521771"/>
                <a:gd name="connsiteY90" fmla="*/ 94253 h 95696"/>
                <a:gd name="connsiteX91" fmla="*/ 443737 w 521771"/>
                <a:gd name="connsiteY91" fmla="*/ 83268 h 95696"/>
                <a:gd name="connsiteX92" fmla="*/ 443345 w 521771"/>
                <a:gd name="connsiteY92" fmla="*/ 83268 h 95696"/>
                <a:gd name="connsiteX93" fmla="*/ 422040 w 521771"/>
                <a:gd name="connsiteY93" fmla="*/ 95691 h 95696"/>
                <a:gd name="connsiteX94" fmla="*/ 394848 w 521771"/>
                <a:gd name="connsiteY94" fmla="*/ 63533 h 95696"/>
                <a:gd name="connsiteX95" fmla="*/ 423211 w 521771"/>
                <a:gd name="connsiteY95" fmla="*/ 29681 h 95696"/>
                <a:gd name="connsiteX96" fmla="*/ 442293 w 521771"/>
                <a:gd name="connsiteY96" fmla="*/ 39216 h 95696"/>
                <a:gd name="connsiteX97" fmla="*/ 442554 w 521771"/>
                <a:gd name="connsiteY97" fmla="*/ 39216 h 95696"/>
                <a:gd name="connsiteX98" fmla="*/ 442554 w 521771"/>
                <a:gd name="connsiteY98" fmla="*/ 1444 h 95696"/>
                <a:gd name="connsiteX99" fmla="*/ 453931 w 521771"/>
                <a:gd name="connsiteY99" fmla="*/ 1444 h 95696"/>
                <a:gd name="connsiteX100" fmla="*/ 442554 w 521771"/>
                <a:gd name="connsiteY100" fmla="*/ 56742 h 95696"/>
                <a:gd name="connsiteX101" fmla="*/ 442032 w 521771"/>
                <a:gd name="connsiteY101" fmla="*/ 51906 h 95696"/>
                <a:gd name="connsiteX102" fmla="*/ 425433 w 521771"/>
                <a:gd name="connsiteY102" fmla="*/ 38699 h 95696"/>
                <a:gd name="connsiteX103" fmla="*/ 406481 w 521771"/>
                <a:gd name="connsiteY103" fmla="*/ 63016 h 95696"/>
                <a:gd name="connsiteX104" fmla="*/ 425171 w 521771"/>
                <a:gd name="connsiteY104" fmla="*/ 86411 h 95696"/>
                <a:gd name="connsiteX105" fmla="*/ 442032 w 521771"/>
                <a:gd name="connsiteY105" fmla="*/ 72682 h 95696"/>
                <a:gd name="connsiteX106" fmla="*/ 442554 w 521771"/>
                <a:gd name="connsiteY106" fmla="*/ 67715 h 95696"/>
                <a:gd name="connsiteX107" fmla="*/ 442554 w 521771"/>
                <a:gd name="connsiteY107" fmla="*/ 56742 h 95696"/>
                <a:gd name="connsiteX108" fmla="*/ 476929 w 521771"/>
                <a:gd name="connsiteY108" fmla="*/ 64715 h 95696"/>
                <a:gd name="connsiteX109" fmla="*/ 498625 w 521771"/>
                <a:gd name="connsiteY109" fmla="*/ 86673 h 95696"/>
                <a:gd name="connsiteX110" fmla="*/ 516145 w 521771"/>
                <a:gd name="connsiteY110" fmla="*/ 83405 h 95696"/>
                <a:gd name="connsiteX111" fmla="*/ 518236 w 521771"/>
                <a:gd name="connsiteY111" fmla="*/ 91639 h 95696"/>
                <a:gd name="connsiteX112" fmla="*/ 497063 w 521771"/>
                <a:gd name="connsiteY112" fmla="*/ 95697 h 95696"/>
                <a:gd name="connsiteX113" fmla="*/ 465950 w 521771"/>
                <a:gd name="connsiteY113" fmla="*/ 63669 h 95696"/>
                <a:gd name="connsiteX114" fmla="*/ 495625 w 521771"/>
                <a:gd name="connsiteY114" fmla="*/ 29681 h 95696"/>
                <a:gd name="connsiteX115" fmla="*/ 521771 w 521771"/>
                <a:gd name="connsiteY115" fmla="*/ 59350 h 95696"/>
                <a:gd name="connsiteX116" fmla="*/ 521379 w 521771"/>
                <a:gd name="connsiteY116" fmla="*/ 64709 h 95696"/>
                <a:gd name="connsiteX117" fmla="*/ 476929 w 521771"/>
                <a:gd name="connsiteY117" fmla="*/ 64709 h 95696"/>
                <a:gd name="connsiteX118" fmla="*/ 510650 w 521771"/>
                <a:gd name="connsiteY118" fmla="*/ 56481 h 95696"/>
                <a:gd name="connsiteX119" fmla="*/ 494704 w 521771"/>
                <a:gd name="connsiteY119" fmla="*/ 37915 h 95696"/>
                <a:gd name="connsiteX120" fmla="*/ 477054 w 521771"/>
                <a:gd name="connsiteY120" fmla="*/ 56481 h 95696"/>
                <a:gd name="connsiteX121" fmla="*/ 510650 w 521771"/>
                <a:gd name="connsiteY121" fmla="*/ 56481 h 9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21771" h="95696">
                  <a:moveTo>
                    <a:pt x="80524" y="49286"/>
                  </a:moveTo>
                  <a:cubicBezTo>
                    <a:pt x="80524" y="79484"/>
                    <a:pt x="62089" y="95697"/>
                    <a:pt x="39608" y="95697"/>
                  </a:cubicBezTo>
                  <a:cubicBezTo>
                    <a:pt x="16207" y="95697"/>
                    <a:pt x="0" y="77524"/>
                    <a:pt x="0" y="50861"/>
                  </a:cubicBezTo>
                  <a:cubicBezTo>
                    <a:pt x="0" y="22885"/>
                    <a:pt x="17258" y="4586"/>
                    <a:pt x="40785" y="4586"/>
                  </a:cubicBezTo>
                  <a:cubicBezTo>
                    <a:pt x="64970" y="4586"/>
                    <a:pt x="80524" y="23015"/>
                    <a:pt x="80524" y="49286"/>
                  </a:cubicBezTo>
                  <a:close/>
                  <a:moveTo>
                    <a:pt x="12025" y="50599"/>
                  </a:moveTo>
                  <a:cubicBezTo>
                    <a:pt x="12025" y="69557"/>
                    <a:pt x="22219" y="86411"/>
                    <a:pt x="40262" y="86411"/>
                  </a:cubicBezTo>
                  <a:cubicBezTo>
                    <a:pt x="58299" y="86411"/>
                    <a:pt x="68499" y="69812"/>
                    <a:pt x="68499" y="49809"/>
                  </a:cubicBezTo>
                  <a:cubicBezTo>
                    <a:pt x="68499" y="32164"/>
                    <a:pt x="59350" y="13860"/>
                    <a:pt x="40399" y="13860"/>
                  </a:cubicBezTo>
                  <a:cubicBezTo>
                    <a:pt x="21447" y="13860"/>
                    <a:pt x="12025" y="31380"/>
                    <a:pt x="12025" y="50599"/>
                  </a:cubicBezTo>
                  <a:close/>
                  <a:moveTo>
                    <a:pt x="95543" y="94253"/>
                  </a:moveTo>
                  <a:lnTo>
                    <a:pt x="95543" y="39745"/>
                  </a:lnTo>
                  <a:lnTo>
                    <a:pt x="86780" y="39745"/>
                  </a:lnTo>
                  <a:lnTo>
                    <a:pt x="86780" y="30982"/>
                  </a:lnTo>
                  <a:lnTo>
                    <a:pt x="95543" y="30982"/>
                  </a:lnTo>
                  <a:lnTo>
                    <a:pt x="95543" y="27453"/>
                  </a:lnTo>
                  <a:cubicBezTo>
                    <a:pt x="95543" y="10848"/>
                    <a:pt x="105345" y="0"/>
                    <a:pt x="123126" y="0"/>
                  </a:cubicBezTo>
                  <a:cubicBezTo>
                    <a:pt x="129008" y="0"/>
                    <a:pt x="135935" y="1836"/>
                    <a:pt x="139203" y="4182"/>
                  </a:cubicBezTo>
                  <a:lnTo>
                    <a:pt x="135935" y="12945"/>
                  </a:lnTo>
                  <a:cubicBezTo>
                    <a:pt x="133060" y="10985"/>
                    <a:pt x="128224" y="9286"/>
                    <a:pt x="122598" y="9286"/>
                  </a:cubicBezTo>
                  <a:cubicBezTo>
                    <a:pt x="110443" y="9286"/>
                    <a:pt x="106914" y="17781"/>
                    <a:pt x="106914" y="27845"/>
                  </a:cubicBezTo>
                  <a:lnTo>
                    <a:pt x="106914" y="30982"/>
                  </a:lnTo>
                  <a:lnTo>
                    <a:pt x="143647" y="30982"/>
                  </a:lnTo>
                  <a:lnTo>
                    <a:pt x="143647" y="94247"/>
                  </a:lnTo>
                  <a:lnTo>
                    <a:pt x="132139" y="94247"/>
                  </a:lnTo>
                  <a:lnTo>
                    <a:pt x="132139" y="39739"/>
                  </a:lnTo>
                  <a:lnTo>
                    <a:pt x="106908" y="39739"/>
                  </a:lnTo>
                  <a:lnTo>
                    <a:pt x="106908" y="94247"/>
                  </a:lnTo>
                  <a:lnTo>
                    <a:pt x="95543" y="94247"/>
                  </a:lnTo>
                  <a:close/>
                  <a:moveTo>
                    <a:pt x="205207" y="92031"/>
                  </a:moveTo>
                  <a:cubicBezTo>
                    <a:pt x="202201" y="93469"/>
                    <a:pt x="195535" y="95691"/>
                    <a:pt x="187039" y="95691"/>
                  </a:cubicBezTo>
                  <a:cubicBezTo>
                    <a:pt x="167957" y="95691"/>
                    <a:pt x="155534" y="82746"/>
                    <a:pt x="155534" y="63402"/>
                  </a:cubicBezTo>
                  <a:cubicBezTo>
                    <a:pt x="155534" y="43927"/>
                    <a:pt x="168866" y="29675"/>
                    <a:pt x="189523" y="29675"/>
                  </a:cubicBezTo>
                  <a:cubicBezTo>
                    <a:pt x="196319" y="29675"/>
                    <a:pt x="202331" y="31374"/>
                    <a:pt x="205468" y="33067"/>
                  </a:cubicBezTo>
                  <a:lnTo>
                    <a:pt x="202854" y="41830"/>
                  </a:lnTo>
                  <a:cubicBezTo>
                    <a:pt x="200110" y="40393"/>
                    <a:pt x="195796" y="38824"/>
                    <a:pt x="189523" y="38824"/>
                  </a:cubicBezTo>
                  <a:cubicBezTo>
                    <a:pt x="175015" y="38824"/>
                    <a:pt x="167167" y="49672"/>
                    <a:pt x="167167" y="62742"/>
                  </a:cubicBezTo>
                  <a:cubicBezTo>
                    <a:pt x="167167" y="77387"/>
                    <a:pt x="176577" y="86399"/>
                    <a:pt x="189131" y="86399"/>
                  </a:cubicBezTo>
                  <a:cubicBezTo>
                    <a:pt x="195666" y="86399"/>
                    <a:pt x="199979" y="84831"/>
                    <a:pt x="203252" y="83393"/>
                  </a:cubicBezTo>
                  <a:lnTo>
                    <a:pt x="205207" y="92031"/>
                  </a:lnTo>
                  <a:close/>
                  <a:moveTo>
                    <a:pt x="228858" y="13213"/>
                  </a:moveTo>
                  <a:cubicBezTo>
                    <a:pt x="228858" y="17134"/>
                    <a:pt x="226113" y="20271"/>
                    <a:pt x="221539" y="20271"/>
                  </a:cubicBezTo>
                  <a:cubicBezTo>
                    <a:pt x="217356" y="20271"/>
                    <a:pt x="214611" y="17140"/>
                    <a:pt x="214611" y="13213"/>
                  </a:cubicBezTo>
                  <a:cubicBezTo>
                    <a:pt x="214611" y="9292"/>
                    <a:pt x="217487" y="6024"/>
                    <a:pt x="221800" y="6024"/>
                  </a:cubicBezTo>
                  <a:cubicBezTo>
                    <a:pt x="225982" y="6024"/>
                    <a:pt x="228858" y="9155"/>
                    <a:pt x="228858" y="13213"/>
                  </a:cubicBezTo>
                  <a:close/>
                  <a:moveTo>
                    <a:pt x="216049" y="94253"/>
                  </a:moveTo>
                  <a:lnTo>
                    <a:pt x="216049" y="30988"/>
                  </a:lnTo>
                  <a:lnTo>
                    <a:pt x="227551" y="30988"/>
                  </a:lnTo>
                  <a:lnTo>
                    <a:pt x="227551" y="94253"/>
                  </a:lnTo>
                  <a:lnTo>
                    <a:pt x="216049" y="94253"/>
                  </a:lnTo>
                  <a:close/>
                  <a:moveTo>
                    <a:pt x="244019" y="48116"/>
                  </a:moveTo>
                  <a:cubicBezTo>
                    <a:pt x="244019" y="41444"/>
                    <a:pt x="243883" y="36216"/>
                    <a:pt x="243496" y="30988"/>
                  </a:cubicBezTo>
                  <a:lnTo>
                    <a:pt x="253691" y="30988"/>
                  </a:lnTo>
                  <a:lnTo>
                    <a:pt x="254345" y="41444"/>
                  </a:lnTo>
                  <a:lnTo>
                    <a:pt x="254606" y="41444"/>
                  </a:lnTo>
                  <a:cubicBezTo>
                    <a:pt x="257743" y="35569"/>
                    <a:pt x="265062" y="29687"/>
                    <a:pt x="275524" y="29687"/>
                  </a:cubicBezTo>
                  <a:cubicBezTo>
                    <a:pt x="284281" y="29687"/>
                    <a:pt x="297874" y="34915"/>
                    <a:pt x="297874" y="56611"/>
                  </a:cubicBezTo>
                  <a:lnTo>
                    <a:pt x="297874" y="94259"/>
                  </a:lnTo>
                  <a:lnTo>
                    <a:pt x="286372" y="94259"/>
                  </a:lnTo>
                  <a:lnTo>
                    <a:pt x="286372" y="57788"/>
                  </a:lnTo>
                  <a:cubicBezTo>
                    <a:pt x="286372" y="47587"/>
                    <a:pt x="282582" y="39097"/>
                    <a:pt x="271734" y="39097"/>
                  </a:cubicBezTo>
                  <a:cubicBezTo>
                    <a:pt x="264284" y="39097"/>
                    <a:pt x="258396" y="44456"/>
                    <a:pt x="256305" y="50867"/>
                  </a:cubicBezTo>
                  <a:cubicBezTo>
                    <a:pt x="255782" y="52304"/>
                    <a:pt x="255521" y="54265"/>
                    <a:pt x="255521" y="56225"/>
                  </a:cubicBezTo>
                  <a:lnTo>
                    <a:pt x="255521" y="94259"/>
                  </a:lnTo>
                  <a:lnTo>
                    <a:pt x="244019" y="94259"/>
                  </a:lnTo>
                  <a:lnTo>
                    <a:pt x="244019" y="48116"/>
                  </a:lnTo>
                  <a:close/>
                  <a:moveTo>
                    <a:pt x="358383" y="79092"/>
                  </a:moveTo>
                  <a:cubicBezTo>
                    <a:pt x="358383" y="84587"/>
                    <a:pt x="358644" y="89946"/>
                    <a:pt x="359298" y="94259"/>
                  </a:cubicBezTo>
                  <a:lnTo>
                    <a:pt x="348972" y="94259"/>
                  </a:lnTo>
                  <a:lnTo>
                    <a:pt x="348057" y="86286"/>
                  </a:lnTo>
                  <a:lnTo>
                    <a:pt x="347665" y="86286"/>
                  </a:lnTo>
                  <a:cubicBezTo>
                    <a:pt x="344136" y="91253"/>
                    <a:pt x="337340" y="95697"/>
                    <a:pt x="328321" y="95697"/>
                  </a:cubicBezTo>
                  <a:cubicBezTo>
                    <a:pt x="315513" y="95697"/>
                    <a:pt x="308978" y="86673"/>
                    <a:pt x="308978" y="77524"/>
                  </a:cubicBezTo>
                  <a:cubicBezTo>
                    <a:pt x="308978" y="62232"/>
                    <a:pt x="322571" y="53867"/>
                    <a:pt x="347018" y="53991"/>
                  </a:cubicBezTo>
                  <a:lnTo>
                    <a:pt x="347018" y="52684"/>
                  </a:lnTo>
                  <a:cubicBezTo>
                    <a:pt x="347018" y="47587"/>
                    <a:pt x="345580" y="38046"/>
                    <a:pt x="332641" y="38177"/>
                  </a:cubicBezTo>
                  <a:cubicBezTo>
                    <a:pt x="326628" y="38177"/>
                    <a:pt x="320485" y="39876"/>
                    <a:pt x="316041" y="42882"/>
                  </a:cubicBezTo>
                  <a:lnTo>
                    <a:pt x="313427" y="35170"/>
                  </a:lnTo>
                  <a:cubicBezTo>
                    <a:pt x="318656" y="31903"/>
                    <a:pt x="326367" y="29681"/>
                    <a:pt x="334346" y="29681"/>
                  </a:cubicBezTo>
                  <a:cubicBezTo>
                    <a:pt x="353689" y="29681"/>
                    <a:pt x="358395" y="42882"/>
                    <a:pt x="358395" y="55429"/>
                  </a:cubicBezTo>
                  <a:lnTo>
                    <a:pt x="358395" y="79092"/>
                  </a:lnTo>
                  <a:close/>
                  <a:moveTo>
                    <a:pt x="347273" y="61970"/>
                  </a:moveTo>
                  <a:cubicBezTo>
                    <a:pt x="334726" y="61709"/>
                    <a:pt x="320473" y="63931"/>
                    <a:pt x="320473" y="76217"/>
                  </a:cubicBezTo>
                  <a:cubicBezTo>
                    <a:pt x="320473" y="83797"/>
                    <a:pt x="325446" y="87195"/>
                    <a:pt x="331191" y="87195"/>
                  </a:cubicBezTo>
                  <a:cubicBezTo>
                    <a:pt x="339556" y="87195"/>
                    <a:pt x="344921" y="81967"/>
                    <a:pt x="346750" y="76609"/>
                  </a:cubicBezTo>
                  <a:cubicBezTo>
                    <a:pt x="347142" y="75302"/>
                    <a:pt x="347273" y="73995"/>
                    <a:pt x="347273" y="72955"/>
                  </a:cubicBezTo>
                  <a:lnTo>
                    <a:pt x="347273" y="61970"/>
                  </a:lnTo>
                  <a:close/>
                  <a:moveTo>
                    <a:pt x="453931" y="1444"/>
                  </a:moveTo>
                  <a:lnTo>
                    <a:pt x="453931" y="77916"/>
                  </a:lnTo>
                  <a:cubicBezTo>
                    <a:pt x="453931" y="83536"/>
                    <a:pt x="454193" y="89940"/>
                    <a:pt x="454454" y="94253"/>
                  </a:cubicBezTo>
                  <a:lnTo>
                    <a:pt x="444259" y="94253"/>
                  </a:lnTo>
                  <a:lnTo>
                    <a:pt x="443737" y="83268"/>
                  </a:lnTo>
                  <a:lnTo>
                    <a:pt x="443345" y="83268"/>
                  </a:lnTo>
                  <a:cubicBezTo>
                    <a:pt x="439946" y="90326"/>
                    <a:pt x="432360" y="95691"/>
                    <a:pt x="422040" y="95691"/>
                  </a:cubicBezTo>
                  <a:cubicBezTo>
                    <a:pt x="406742" y="95691"/>
                    <a:pt x="394848" y="82746"/>
                    <a:pt x="394848" y="63533"/>
                  </a:cubicBezTo>
                  <a:cubicBezTo>
                    <a:pt x="394718" y="42490"/>
                    <a:pt x="407919" y="29681"/>
                    <a:pt x="423211" y="29681"/>
                  </a:cubicBezTo>
                  <a:cubicBezTo>
                    <a:pt x="433013" y="29681"/>
                    <a:pt x="439423" y="34256"/>
                    <a:pt x="442293" y="39216"/>
                  </a:cubicBezTo>
                  <a:lnTo>
                    <a:pt x="442554" y="39216"/>
                  </a:lnTo>
                  <a:lnTo>
                    <a:pt x="442554" y="1444"/>
                  </a:lnTo>
                  <a:lnTo>
                    <a:pt x="453931" y="1444"/>
                  </a:lnTo>
                  <a:close/>
                  <a:moveTo>
                    <a:pt x="442554" y="56742"/>
                  </a:moveTo>
                  <a:cubicBezTo>
                    <a:pt x="442554" y="55304"/>
                    <a:pt x="442424" y="53344"/>
                    <a:pt x="442032" y="51906"/>
                  </a:cubicBezTo>
                  <a:cubicBezTo>
                    <a:pt x="440332" y="44718"/>
                    <a:pt x="434059" y="38699"/>
                    <a:pt x="425433" y="38699"/>
                  </a:cubicBezTo>
                  <a:cubicBezTo>
                    <a:pt x="413539" y="38699"/>
                    <a:pt x="406481" y="49161"/>
                    <a:pt x="406481" y="63016"/>
                  </a:cubicBezTo>
                  <a:cubicBezTo>
                    <a:pt x="406481" y="75824"/>
                    <a:pt x="412885" y="86411"/>
                    <a:pt x="425171" y="86411"/>
                  </a:cubicBezTo>
                  <a:cubicBezTo>
                    <a:pt x="432882" y="86411"/>
                    <a:pt x="439940" y="81183"/>
                    <a:pt x="442032" y="72682"/>
                  </a:cubicBezTo>
                  <a:cubicBezTo>
                    <a:pt x="442424" y="71113"/>
                    <a:pt x="442554" y="69551"/>
                    <a:pt x="442554" y="67715"/>
                  </a:cubicBezTo>
                  <a:lnTo>
                    <a:pt x="442554" y="56742"/>
                  </a:lnTo>
                  <a:close/>
                  <a:moveTo>
                    <a:pt x="476929" y="64715"/>
                  </a:moveTo>
                  <a:cubicBezTo>
                    <a:pt x="477190" y="80268"/>
                    <a:pt x="486993" y="86673"/>
                    <a:pt x="498625" y="86673"/>
                  </a:cubicBezTo>
                  <a:cubicBezTo>
                    <a:pt x="506859" y="86673"/>
                    <a:pt x="511963" y="85235"/>
                    <a:pt x="516145" y="83405"/>
                  </a:cubicBezTo>
                  <a:lnTo>
                    <a:pt x="518236" y="91639"/>
                  </a:lnTo>
                  <a:cubicBezTo>
                    <a:pt x="514184" y="93475"/>
                    <a:pt x="507121" y="95697"/>
                    <a:pt x="497063" y="95697"/>
                  </a:cubicBezTo>
                  <a:cubicBezTo>
                    <a:pt x="477582" y="95697"/>
                    <a:pt x="465950" y="82752"/>
                    <a:pt x="465950" y="63669"/>
                  </a:cubicBezTo>
                  <a:cubicBezTo>
                    <a:pt x="465950" y="44581"/>
                    <a:pt x="477190" y="29681"/>
                    <a:pt x="495625" y="29681"/>
                  </a:cubicBezTo>
                  <a:cubicBezTo>
                    <a:pt x="516407" y="29681"/>
                    <a:pt x="521771" y="47718"/>
                    <a:pt x="521771" y="59350"/>
                  </a:cubicBezTo>
                  <a:cubicBezTo>
                    <a:pt x="521771" y="61703"/>
                    <a:pt x="521640" y="63408"/>
                    <a:pt x="521379" y="64709"/>
                  </a:cubicBezTo>
                  <a:lnTo>
                    <a:pt x="476929" y="64709"/>
                  </a:lnTo>
                  <a:close/>
                  <a:moveTo>
                    <a:pt x="510650" y="56481"/>
                  </a:moveTo>
                  <a:cubicBezTo>
                    <a:pt x="510780" y="49286"/>
                    <a:pt x="507644" y="37915"/>
                    <a:pt x="494704" y="37915"/>
                  </a:cubicBezTo>
                  <a:cubicBezTo>
                    <a:pt x="482941" y="37915"/>
                    <a:pt x="477974" y="48502"/>
                    <a:pt x="477054" y="56481"/>
                  </a:cubicBezTo>
                  <a:lnTo>
                    <a:pt x="510650" y="56481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5B58218-3C72-EC83-68A7-6AD15D8B2F19}"/>
                </a:ext>
              </a:extLst>
            </p:cNvPr>
            <p:cNvSpPr/>
            <p:nvPr/>
          </p:nvSpPr>
          <p:spPr>
            <a:xfrm>
              <a:off x="10558817" y="353138"/>
              <a:ext cx="1442561" cy="95685"/>
            </a:xfrm>
            <a:custGeom>
              <a:avLst/>
              <a:gdLst>
                <a:gd name="connsiteX0" fmla="*/ 0 w 1442561"/>
                <a:gd name="connsiteY0" fmla="*/ 7313 h 95685"/>
                <a:gd name="connsiteX1" fmla="*/ 26930 w 1442561"/>
                <a:gd name="connsiteY1" fmla="*/ 5484 h 95685"/>
                <a:gd name="connsiteX2" fmla="*/ 53861 w 1442561"/>
                <a:gd name="connsiteY2" fmla="*/ 12541 h 95685"/>
                <a:gd name="connsiteX3" fmla="*/ 63271 w 1442561"/>
                <a:gd name="connsiteY3" fmla="*/ 32937 h 95685"/>
                <a:gd name="connsiteX4" fmla="*/ 55168 w 1442561"/>
                <a:gd name="connsiteY4" fmla="*/ 53849 h 95685"/>
                <a:gd name="connsiteX5" fmla="*/ 26538 w 1442561"/>
                <a:gd name="connsiteY5" fmla="*/ 63129 h 95685"/>
                <a:gd name="connsiteX6" fmla="*/ 19742 w 1442561"/>
                <a:gd name="connsiteY6" fmla="*/ 62606 h 95685"/>
                <a:gd name="connsiteX7" fmla="*/ 19742 w 1442561"/>
                <a:gd name="connsiteY7" fmla="*/ 94241 h 95685"/>
                <a:gd name="connsiteX8" fmla="*/ 0 w 1442561"/>
                <a:gd name="connsiteY8" fmla="*/ 94241 h 95685"/>
                <a:gd name="connsiteX9" fmla="*/ 0 w 1442561"/>
                <a:gd name="connsiteY9" fmla="*/ 7313 h 95685"/>
                <a:gd name="connsiteX10" fmla="*/ 19742 w 1442561"/>
                <a:gd name="connsiteY10" fmla="*/ 47314 h 95685"/>
                <a:gd name="connsiteX11" fmla="*/ 26408 w 1442561"/>
                <a:gd name="connsiteY11" fmla="*/ 47837 h 95685"/>
                <a:gd name="connsiteX12" fmla="*/ 43530 w 1442561"/>
                <a:gd name="connsiteY12" fmla="*/ 33590 h 95685"/>
                <a:gd name="connsiteX13" fmla="*/ 27845 w 1442561"/>
                <a:gd name="connsiteY13" fmla="*/ 20651 h 95685"/>
                <a:gd name="connsiteX14" fmla="*/ 19742 w 1442561"/>
                <a:gd name="connsiteY14" fmla="*/ 21298 h 95685"/>
                <a:gd name="connsiteX15" fmla="*/ 19742 w 1442561"/>
                <a:gd name="connsiteY15" fmla="*/ 47314 h 95685"/>
                <a:gd name="connsiteX16" fmla="*/ 72670 w 1442561"/>
                <a:gd name="connsiteY16" fmla="*/ 1438 h 95685"/>
                <a:gd name="connsiteX17" fmla="*/ 92542 w 1442561"/>
                <a:gd name="connsiteY17" fmla="*/ 1438 h 95685"/>
                <a:gd name="connsiteX18" fmla="*/ 92542 w 1442561"/>
                <a:gd name="connsiteY18" fmla="*/ 94247 h 95685"/>
                <a:gd name="connsiteX19" fmla="*/ 72670 w 1442561"/>
                <a:gd name="connsiteY19" fmla="*/ 94247 h 95685"/>
                <a:gd name="connsiteX20" fmla="*/ 72670 w 1442561"/>
                <a:gd name="connsiteY20" fmla="*/ 1438 h 95685"/>
                <a:gd name="connsiteX21" fmla="*/ 159200 w 1442561"/>
                <a:gd name="connsiteY21" fmla="*/ 78819 h 95685"/>
                <a:gd name="connsiteX22" fmla="*/ 160246 w 1442561"/>
                <a:gd name="connsiteY22" fmla="*/ 94247 h 95685"/>
                <a:gd name="connsiteX23" fmla="*/ 142340 w 1442561"/>
                <a:gd name="connsiteY23" fmla="*/ 94247 h 95685"/>
                <a:gd name="connsiteX24" fmla="*/ 141163 w 1442561"/>
                <a:gd name="connsiteY24" fmla="*/ 87843 h 95685"/>
                <a:gd name="connsiteX25" fmla="*/ 140771 w 1442561"/>
                <a:gd name="connsiteY25" fmla="*/ 87843 h 95685"/>
                <a:gd name="connsiteX26" fmla="*/ 122467 w 1442561"/>
                <a:gd name="connsiteY26" fmla="*/ 95685 h 95685"/>
                <a:gd name="connsiteX27" fmla="*/ 101810 w 1442561"/>
                <a:gd name="connsiteY27" fmla="*/ 76074 h 95685"/>
                <a:gd name="connsiteX28" fmla="*/ 139328 w 1442561"/>
                <a:gd name="connsiteY28" fmla="*/ 51633 h 95685"/>
                <a:gd name="connsiteX29" fmla="*/ 139328 w 1442561"/>
                <a:gd name="connsiteY29" fmla="*/ 50843 h 95685"/>
                <a:gd name="connsiteX30" fmla="*/ 127695 w 1442561"/>
                <a:gd name="connsiteY30" fmla="*/ 42478 h 95685"/>
                <a:gd name="connsiteX31" fmla="*/ 110045 w 1442561"/>
                <a:gd name="connsiteY31" fmla="*/ 47314 h 95685"/>
                <a:gd name="connsiteX32" fmla="*/ 106385 w 1442561"/>
                <a:gd name="connsiteY32" fmla="*/ 34505 h 95685"/>
                <a:gd name="connsiteX33" fmla="*/ 131224 w 1442561"/>
                <a:gd name="connsiteY33" fmla="*/ 28754 h 95685"/>
                <a:gd name="connsiteX34" fmla="*/ 159200 w 1442561"/>
                <a:gd name="connsiteY34" fmla="*/ 56463 h 95685"/>
                <a:gd name="connsiteX35" fmla="*/ 159200 w 1442561"/>
                <a:gd name="connsiteY35" fmla="*/ 78819 h 95685"/>
                <a:gd name="connsiteX36" fmla="*/ 139981 w 1442561"/>
                <a:gd name="connsiteY36" fmla="*/ 64049 h 95685"/>
                <a:gd name="connsiteX37" fmla="*/ 121421 w 1442561"/>
                <a:gd name="connsiteY37" fmla="*/ 74113 h 95685"/>
                <a:gd name="connsiteX38" fmla="*/ 129264 w 1442561"/>
                <a:gd name="connsiteY38" fmla="*/ 81694 h 95685"/>
                <a:gd name="connsiteX39" fmla="*/ 139589 w 1442561"/>
                <a:gd name="connsiteY39" fmla="*/ 74375 h 95685"/>
                <a:gd name="connsiteX40" fmla="*/ 139981 w 1442561"/>
                <a:gd name="connsiteY40" fmla="*/ 70977 h 95685"/>
                <a:gd name="connsiteX41" fmla="*/ 139981 w 1442561"/>
                <a:gd name="connsiteY41" fmla="*/ 64049 h 95685"/>
                <a:gd name="connsiteX42" fmla="*/ 172395 w 1442561"/>
                <a:gd name="connsiteY42" fmla="*/ 50718 h 95685"/>
                <a:gd name="connsiteX43" fmla="*/ 171872 w 1442561"/>
                <a:gd name="connsiteY43" fmla="*/ 30323 h 95685"/>
                <a:gd name="connsiteX44" fmla="*/ 189131 w 1442561"/>
                <a:gd name="connsiteY44" fmla="*/ 30323 h 95685"/>
                <a:gd name="connsiteX45" fmla="*/ 190046 w 1442561"/>
                <a:gd name="connsiteY45" fmla="*/ 39210 h 95685"/>
                <a:gd name="connsiteX46" fmla="*/ 190438 w 1442561"/>
                <a:gd name="connsiteY46" fmla="*/ 39210 h 95685"/>
                <a:gd name="connsiteX47" fmla="*/ 210179 w 1442561"/>
                <a:gd name="connsiteY47" fmla="*/ 28885 h 95685"/>
                <a:gd name="connsiteX48" fmla="*/ 233058 w 1442561"/>
                <a:gd name="connsiteY48" fmla="*/ 56469 h 95685"/>
                <a:gd name="connsiteX49" fmla="*/ 233058 w 1442561"/>
                <a:gd name="connsiteY49" fmla="*/ 94247 h 95685"/>
                <a:gd name="connsiteX50" fmla="*/ 213186 w 1442561"/>
                <a:gd name="connsiteY50" fmla="*/ 94247 h 95685"/>
                <a:gd name="connsiteX51" fmla="*/ 213186 w 1442561"/>
                <a:gd name="connsiteY51" fmla="*/ 58821 h 95685"/>
                <a:gd name="connsiteX52" fmla="*/ 203122 w 1442561"/>
                <a:gd name="connsiteY52" fmla="*/ 44961 h 95685"/>
                <a:gd name="connsiteX53" fmla="*/ 192927 w 1442561"/>
                <a:gd name="connsiteY53" fmla="*/ 52417 h 95685"/>
                <a:gd name="connsiteX54" fmla="*/ 192273 w 1442561"/>
                <a:gd name="connsiteY54" fmla="*/ 57384 h 95685"/>
                <a:gd name="connsiteX55" fmla="*/ 192273 w 1442561"/>
                <a:gd name="connsiteY55" fmla="*/ 94247 h 95685"/>
                <a:gd name="connsiteX56" fmla="*/ 172407 w 1442561"/>
                <a:gd name="connsiteY56" fmla="*/ 94247 h 95685"/>
                <a:gd name="connsiteX57" fmla="*/ 172407 w 1442561"/>
                <a:gd name="connsiteY57" fmla="*/ 50718 h 95685"/>
                <a:gd name="connsiteX58" fmla="*/ 266892 w 1442561"/>
                <a:gd name="connsiteY58" fmla="*/ 12547 h 95685"/>
                <a:gd name="connsiteX59" fmla="*/ 256174 w 1442561"/>
                <a:gd name="connsiteY59" fmla="*/ 22481 h 95685"/>
                <a:gd name="connsiteX60" fmla="*/ 245849 w 1442561"/>
                <a:gd name="connsiteY60" fmla="*/ 12547 h 95685"/>
                <a:gd name="connsiteX61" fmla="*/ 256436 w 1442561"/>
                <a:gd name="connsiteY61" fmla="*/ 2608 h 95685"/>
                <a:gd name="connsiteX62" fmla="*/ 266892 w 1442561"/>
                <a:gd name="connsiteY62" fmla="*/ 12547 h 95685"/>
                <a:gd name="connsiteX63" fmla="*/ 246372 w 1442561"/>
                <a:gd name="connsiteY63" fmla="*/ 94247 h 95685"/>
                <a:gd name="connsiteX64" fmla="*/ 246372 w 1442561"/>
                <a:gd name="connsiteY64" fmla="*/ 30323 h 95685"/>
                <a:gd name="connsiteX65" fmla="*/ 266244 w 1442561"/>
                <a:gd name="connsiteY65" fmla="*/ 30323 h 95685"/>
                <a:gd name="connsiteX66" fmla="*/ 266244 w 1442561"/>
                <a:gd name="connsiteY66" fmla="*/ 94247 h 95685"/>
                <a:gd name="connsiteX67" fmla="*/ 246372 w 1442561"/>
                <a:gd name="connsiteY67" fmla="*/ 94247 h 95685"/>
                <a:gd name="connsiteX68" fmla="*/ 281923 w 1442561"/>
                <a:gd name="connsiteY68" fmla="*/ 94247 h 95685"/>
                <a:gd name="connsiteX69" fmla="*/ 281923 w 1442561"/>
                <a:gd name="connsiteY69" fmla="*/ 44961 h 95685"/>
                <a:gd name="connsiteX70" fmla="*/ 273427 w 1442561"/>
                <a:gd name="connsiteY70" fmla="*/ 44961 h 95685"/>
                <a:gd name="connsiteX71" fmla="*/ 273427 w 1442561"/>
                <a:gd name="connsiteY71" fmla="*/ 30323 h 95685"/>
                <a:gd name="connsiteX72" fmla="*/ 281923 w 1442561"/>
                <a:gd name="connsiteY72" fmla="*/ 30323 h 95685"/>
                <a:gd name="connsiteX73" fmla="*/ 281923 w 1442561"/>
                <a:gd name="connsiteY73" fmla="*/ 27709 h 95685"/>
                <a:gd name="connsiteX74" fmla="*/ 315257 w 1442561"/>
                <a:gd name="connsiteY74" fmla="*/ 0 h 95685"/>
                <a:gd name="connsiteX75" fmla="*/ 334078 w 1442561"/>
                <a:gd name="connsiteY75" fmla="*/ 3921 h 95685"/>
                <a:gd name="connsiteX76" fmla="*/ 330288 w 1442561"/>
                <a:gd name="connsiteY76" fmla="*/ 18952 h 95685"/>
                <a:gd name="connsiteX77" fmla="*/ 315780 w 1442561"/>
                <a:gd name="connsiteY77" fmla="*/ 15678 h 95685"/>
                <a:gd name="connsiteX78" fmla="*/ 301664 w 1442561"/>
                <a:gd name="connsiteY78" fmla="*/ 28101 h 95685"/>
                <a:gd name="connsiteX79" fmla="*/ 301664 w 1442561"/>
                <a:gd name="connsiteY79" fmla="*/ 30323 h 95685"/>
                <a:gd name="connsiteX80" fmla="*/ 340489 w 1442561"/>
                <a:gd name="connsiteY80" fmla="*/ 30323 h 95685"/>
                <a:gd name="connsiteX81" fmla="*/ 340489 w 1442561"/>
                <a:gd name="connsiteY81" fmla="*/ 94247 h 95685"/>
                <a:gd name="connsiteX82" fmla="*/ 320616 w 1442561"/>
                <a:gd name="connsiteY82" fmla="*/ 94247 h 95685"/>
                <a:gd name="connsiteX83" fmla="*/ 320616 w 1442561"/>
                <a:gd name="connsiteY83" fmla="*/ 44961 h 95685"/>
                <a:gd name="connsiteX84" fmla="*/ 301789 w 1442561"/>
                <a:gd name="connsiteY84" fmla="*/ 44961 h 95685"/>
                <a:gd name="connsiteX85" fmla="*/ 301789 w 1442561"/>
                <a:gd name="connsiteY85" fmla="*/ 94247 h 95685"/>
                <a:gd name="connsiteX86" fmla="*/ 281923 w 1442561"/>
                <a:gd name="connsiteY86" fmla="*/ 94247 h 95685"/>
                <a:gd name="connsiteX87" fmla="*/ 401782 w 1442561"/>
                <a:gd name="connsiteY87" fmla="*/ 92548 h 95685"/>
                <a:gd name="connsiteX88" fmla="*/ 384006 w 1442561"/>
                <a:gd name="connsiteY88" fmla="*/ 95554 h 95685"/>
                <a:gd name="connsiteX89" fmla="*/ 350149 w 1442561"/>
                <a:gd name="connsiteY89" fmla="*/ 62873 h 95685"/>
                <a:gd name="connsiteX90" fmla="*/ 386751 w 1442561"/>
                <a:gd name="connsiteY90" fmla="*/ 28885 h 95685"/>
                <a:gd name="connsiteX91" fmla="*/ 401912 w 1442561"/>
                <a:gd name="connsiteY91" fmla="*/ 31368 h 95685"/>
                <a:gd name="connsiteX92" fmla="*/ 398775 w 1442561"/>
                <a:gd name="connsiteY92" fmla="*/ 46137 h 95685"/>
                <a:gd name="connsiteX93" fmla="*/ 387660 w 1442561"/>
                <a:gd name="connsiteY93" fmla="*/ 44177 h 95685"/>
                <a:gd name="connsiteX94" fmla="*/ 370538 w 1442561"/>
                <a:gd name="connsiteY94" fmla="*/ 62089 h 95685"/>
                <a:gd name="connsiteX95" fmla="*/ 388058 w 1442561"/>
                <a:gd name="connsiteY95" fmla="*/ 80001 h 95685"/>
                <a:gd name="connsiteX96" fmla="*/ 399429 w 1442561"/>
                <a:gd name="connsiteY96" fmla="*/ 77904 h 95685"/>
                <a:gd name="connsiteX97" fmla="*/ 401782 w 1442561"/>
                <a:gd name="connsiteY97" fmla="*/ 92548 h 95685"/>
                <a:gd name="connsiteX98" fmla="*/ 463865 w 1442561"/>
                <a:gd name="connsiteY98" fmla="*/ 78819 h 95685"/>
                <a:gd name="connsiteX99" fmla="*/ 464910 w 1442561"/>
                <a:gd name="connsiteY99" fmla="*/ 94247 h 95685"/>
                <a:gd name="connsiteX100" fmla="*/ 446998 w 1442561"/>
                <a:gd name="connsiteY100" fmla="*/ 94247 h 95685"/>
                <a:gd name="connsiteX101" fmla="*/ 445822 w 1442561"/>
                <a:gd name="connsiteY101" fmla="*/ 87843 h 95685"/>
                <a:gd name="connsiteX102" fmla="*/ 445430 w 1442561"/>
                <a:gd name="connsiteY102" fmla="*/ 87843 h 95685"/>
                <a:gd name="connsiteX103" fmla="*/ 427132 w 1442561"/>
                <a:gd name="connsiteY103" fmla="*/ 95685 h 95685"/>
                <a:gd name="connsiteX104" fmla="*/ 406481 w 1442561"/>
                <a:gd name="connsiteY104" fmla="*/ 76074 h 95685"/>
                <a:gd name="connsiteX105" fmla="*/ 443998 w 1442561"/>
                <a:gd name="connsiteY105" fmla="*/ 51633 h 95685"/>
                <a:gd name="connsiteX106" fmla="*/ 443998 w 1442561"/>
                <a:gd name="connsiteY106" fmla="*/ 50843 h 95685"/>
                <a:gd name="connsiteX107" fmla="*/ 432366 w 1442561"/>
                <a:gd name="connsiteY107" fmla="*/ 42478 h 95685"/>
                <a:gd name="connsiteX108" fmla="*/ 414721 w 1442561"/>
                <a:gd name="connsiteY108" fmla="*/ 47314 h 95685"/>
                <a:gd name="connsiteX109" fmla="*/ 411061 w 1442561"/>
                <a:gd name="connsiteY109" fmla="*/ 34505 h 95685"/>
                <a:gd name="connsiteX110" fmla="*/ 435901 w 1442561"/>
                <a:gd name="connsiteY110" fmla="*/ 28754 h 95685"/>
                <a:gd name="connsiteX111" fmla="*/ 463871 w 1442561"/>
                <a:gd name="connsiteY111" fmla="*/ 56463 h 95685"/>
                <a:gd name="connsiteX112" fmla="*/ 463871 w 1442561"/>
                <a:gd name="connsiteY112" fmla="*/ 78819 h 95685"/>
                <a:gd name="connsiteX113" fmla="*/ 444652 w 1442561"/>
                <a:gd name="connsiteY113" fmla="*/ 64049 h 95685"/>
                <a:gd name="connsiteX114" fmla="*/ 426092 w 1442561"/>
                <a:gd name="connsiteY114" fmla="*/ 74113 h 95685"/>
                <a:gd name="connsiteX115" fmla="*/ 433934 w 1442561"/>
                <a:gd name="connsiteY115" fmla="*/ 81694 h 95685"/>
                <a:gd name="connsiteX116" fmla="*/ 444259 w 1442561"/>
                <a:gd name="connsiteY116" fmla="*/ 74375 h 95685"/>
                <a:gd name="connsiteX117" fmla="*/ 444652 w 1442561"/>
                <a:gd name="connsiteY117" fmla="*/ 70977 h 95685"/>
                <a:gd name="connsiteX118" fmla="*/ 444652 w 1442561"/>
                <a:gd name="connsiteY118" fmla="*/ 64049 h 95685"/>
                <a:gd name="connsiteX119" fmla="*/ 525033 w 1442561"/>
                <a:gd name="connsiteY119" fmla="*/ 92548 h 95685"/>
                <a:gd name="connsiteX120" fmla="*/ 507257 w 1442561"/>
                <a:gd name="connsiteY120" fmla="*/ 95554 h 95685"/>
                <a:gd name="connsiteX121" fmla="*/ 473400 w 1442561"/>
                <a:gd name="connsiteY121" fmla="*/ 62873 h 95685"/>
                <a:gd name="connsiteX122" fmla="*/ 510002 w 1442561"/>
                <a:gd name="connsiteY122" fmla="*/ 28885 h 95685"/>
                <a:gd name="connsiteX123" fmla="*/ 525164 w 1442561"/>
                <a:gd name="connsiteY123" fmla="*/ 31368 h 95685"/>
                <a:gd name="connsiteX124" fmla="*/ 522027 w 1442561"/>
                <a:gd name="connsiteY124" fmla="*/ 46137 h 95685"/>
                <a:gd name="connsiteX125" fmla="*/ 510911 w 1442561"/>
                <a:gd name="connsiteY125" fmla="*/ 44177 h 95685"/>
                <a:gd name="connsiteX126" fmla="*/ 493789 w 1442561"/>
                <a:gd name="connsiteY126" fmla="*/ 62089 h 95685"/>
                <a:gd name="connsiteX127" fmla="*/ 511309 w 1442561"/>
                <a:gd name="connsiteY127" fmla="*/ 80001 h 95685"/>
                <a:gd name="connsiteX128" fmla="*/ 522680 w 1442561"/>
                <a:gd name="connsiteY128" fmla="*/ 77904 h 95685"/>
                <a:gd name="connsiteX129" fmla="*/ 525033 w 1442561"/>
                <a:gd name="connsiteY129" fmla="*/ 92548 h 95685"/>
                <a:gd name="connsiteX130" fmla="*/ 553912 w 1442561"/>
                <a:gd name="connsiteY130" fmla="*/ 12547 h 95685"/>
                <a:gd name="connsiteX131" fmla="*/ 543194 w 1442561"/>
                <a:gd name="connsiteY131" fmla="*/ 22481 h 95685"/>
                <a:gd name="connsiteX132" fmla="*/ 532869 w 1442561"/>
                <a:gd name="connsiteY132" fmla="*/ 12547 h 95685"/>
                <a:gd name="connsiteX133" fmla="*/ 543456 w 1442561"/>
                <a:gd name="connsiteY133" fmla="*/ 2608 h 95685"/>
                <a:gd name="connsiteX134" fmla="*/ 553912 w 1442561"/>
                <a:gd name="connsiteY134" fmla="*/ 12547 h 95685"/>
                <a:gd name="connsiteX135" fmla="*/ 533392 w 1442561"/>
                <a:gd name="connsiteY135" fmla="*/ 94247 h 95685"/>
                <a:gd name="connsiteX136" fmla="*/ 533392 w 1442561"/>
                <a:gd name="connsiteY136" fmla="*/ 30323 h 95685"/>
                <a:gd name="connsiteX137" fmla="*/ 553258 w 1442561"/>
                <a:gd name="connsiteY137" fmla="*/ 30323 h 95685"/>
                <a:gd name="connsiteX138" fmla="*/ 553258 w 1442561"/>
                <a:gd name="connsiteY138" fmla="*/ 94247 h 95685"/>
                <a:gd name="connsiteX139" fmla="*/ 533392 w 1442561"/>
                <a:gd name="connsiteY139" fmla="*/ 94247 h 95685"/>
                <a:gd name="connsiteX140" fmla="*/ 629724 w 1442561"/>
                <a:gd name="connsiteY140" fmla="*/ 61566 h 95685"/>
                <a:gd name="connsiteX141" fmla="*/ 595998 w 1442561"/>
                <a:gd name="connsiteY141" fmla="*/ 95685 h 95685"/>
                <a:gd name="connsiteX142" fmla="*/ 562924 w 1442561"/>
                <a:gd name="connsiteY142" fmla="*/ 62742 h 95685"/>
                <a:gd name="connsiteX143" fmla="*/ 597174 w 1442561"/>
                <a:gd name="connsiteY143" fmla="*/ 28754 h 95685"/>
                <a:gd name="connsiteX144" fmla="*/ 629724 w 1442561"/>
                <a:gd name="connsiteY144" fmla="*/ 61566 h 95685"/>
                <a:gd name="connsiteX145" fmla="*/ 583450 w 1442561"/>
                <a:gd name="connsiteY145" fmla="*/ 62220 h 95685"/>
                <a:gd name="connsiteX146" fmla="*/ 596520 w 1442561"/>
                <a:gd name="connsiteY146" fmla="*/ 81433 h 95685"/>
                <a:gd name="connsiteX147" fmla="*/ 609198 w 1442561"/>
                <a:gd name="connsiteY147" fmla="*/ 62083 h 95685"/>
                <a:gd name="connsiteX148" fmla="*/ 596520 w 1442561"/>
                <a:gd name="connsiteY148" fmla="*/ 42995 h 95685"/>
                <a:gd name="connsiteX149" fmla="*/ 583450 w 1442561"/>
                <a:gd name="connsiteY149" fmla="*/ 62220 h 95685"/>
                <a:gd name="connsiteX150" fmla="*/ 617047 w 1442561"/>
                <a:gd name="connsiteY150" fmla="*/ 2477 h 95685"/>
                <a:gd name="connsiteX151" fmla="*/ 601095 w 1442561"/>
                <a:gd name="connsiteY151" fmla="*/ 22350 h 95685"/>
                <a:gd name="connsiteX152" fmla="*/ 587502 w 1442561"/>
                <a:gd name="connsiteY152" fmla="*/ 22350 h 95685"/>
                <a:gd name="connsiteX153" fmla="*/ 598742 w 1442561"/>
                <a:gd name="connsiteY153" fmla="*/ 2477 h 95685"/>
                <a:gd name="connsiteX154" fmla="*/ 617047 w 1442561"/>
                <a:gd name="connsiteY154" fmla="*/ 2477 h 95685"/>
                <a:gd name="connsiteX155" fmla="*/ 639390 w 1442561"/>
                <a:gd name="connsiteY155" fmla="*/ 50718 h 95685"/>
                <a:gd name="connsiteX156" fmla="*/ 638868 w 1442561"/>
                <a:gd name="connsiteY156" fmla="*/ 30323 h 95685"/>
                <a:gd name="connsiteX157" fmla="*/ 656120 w 1442561"/>
                <a:gd name="connsiteY157" fmla="*/ 30323 h 95685"/>
                <a:gd name="connsiteX158" fmla="*/ 657035 w 1442561"/>
                <a:gd name="connsiteY158" fmla="*/ 39210 h 95685"/>
                <a:gd name="connsiteX159" fmla="*/ 657427 w 1442561"/>
                <a:gd name="connsiteY159" fmla="*/ 39210 h 95685"/>
                <a:gd name="connsiteX160" fmla="*/ 677163 w 1442561"/>
                <a:gd name="connsiteY160" fmla="*/ 28885 h 95685"/>
                <a:gd name="connsiteX161" fmla="*/ 700036 w 1442561"/>
                <a:gd name="connsiteY161" fmla="*/ 56469 h 95685"/>
                <a:gd name="connsiteX162" fmla="*/ 700036 w 1442561"/>
                <a:gd name="connsiteY162" fmla="*/ 94247 h 95685"/>
                <a:gd name="connsiteX163" fmla="*/ 680163 w 1442561"/>
                <a:gd name="connsiteY163" fmla="*/ 94247 h 95685"/>
                <a:gd name="connsiteX164" fmla="*/ 680163 w 1442561"/>
                <a:gd name="connsiteY164" fmla="*/ 58821 h 95685"/>
                <a:gd name="connsiteX165" fmla="*/ 670099 w 1442561"/>
                <a:gd name="connsiteY165" fmla="*/ 44961 h 95685"/>
                <a:gd name="connsiteX166" fmla="*/ 659905 w 1442561"/>
                <a:gd name="connsiteY166" fmla="*/ 52417 h 95685"/>
                <a:gd name="connsiteX167" fmla="*/ 659251 w 1442561"/>
                <a:gd name="connsiteY167" fmla="*/ 57384 h 95685"/>
                <a:gd name="connsiteX168" fmla="*/ 659251 w 1442561"/>
                <a:gd name="connsiteY168" fmla="*/ 94247 h 95685"/>
                <a:gd name="connsiteX169" fmla="*/ 639384 w 1442561"/>
                <a:gd name="connsiteY169" fmla="*/ 94247 h 95685"/>
                <a:gd name="connsiteX170" fmla="*/ 639384 w 1442561"/>
                <a:gd name="connsiteY170" fmla="*/ 50718 h 95685"/>
                <a:gd name="connsiteX171" fmla="*/ 757675 w 1442561"/>
                <a:gd name="connsiteY171" fmla="*/ 6143 h 95685"/>
                <a:gd name="connsiteX172" fmla="*/ 757675 w 1442561"/>
                <a:gd name="connsiteY172" fmla="*/ 56730 h 95685"/>
                <a:gd name="connsiteX173" fmla="*/ 773627 w 1442561"/>
                <a:gd name="connsiteY173" fmla="*/ 79740 h 95685"/>
                <a:gd name="connsiteX174" fmla="*/ 789834 w 1442561"/>
                <a:gd name="connsiteY174" fmla="*/ 56730 h 95685"/>
                <a:gd name="connsiteX175" fmla="*/ 789834 w 1442561"/>
                <a:gd name="connsiteY175" fmla="*/ 6143 h 95685"/>
                <a:gd name="connsiteX176" fmla="*/ 809706 w 1442561"/>
                <a:gd name="connsiteY176" fmla="*/ 6143 h 95685"/>
                <a:gd name="connsiteX177" fmla="*/ 809706 w 1442561"/>
                <a:gd name="connsiteY177" fmla="*/ 55548 h 95685"/>
                <a:gd name="connsiteX178" fmla="*/ 772967 w 1442561"/>
                <a:gd name="connsiteY178" fmla="*/ 95685 h 95685"/>
                <a:gd name="connsiteX179" fmla="*/ 737809 w 1442561"/>
                <a:gd name="connsiteY179" fmla="*/ 55287 h 95685"/>
                <a:gd name="connsiteX180" fmla="*/ 737809 w 1442561"/>
                <a:gd name="connsiteY180" fmla="*/ 6137 h 95685"/>
                <a:gd name="connsiteX181" fmla="*/ 757675 w 1442561"/>
                <a:gd name="connsiteY181" fmla="*/ 6137 h 95685"/>
                <a:gd name="connsiteX182" fmla="*/ 823673 w 1442561"/>
                <a:gd name="connsiteY182" fmla="*/ 50718 h 95685"/>
                <a:gd name="connsiteX183" fmla="*/ 823150 w 1442561"/>
                <a:gd name="connsiteY183" fmla="*/ 30323 h 95685"/>
                <a:gd name="connsiteX184" fmla="*/ 840403 w 1442561"/>
                <a:gd name="connsiteY184" fmla="*/ 30323 h 95685"/>
                <a:gd name="connsiteX185" fmla="*/ 841318 w 1442561"/>
                <a:gd name="connsiteY185" fmla="*/ 39210 h 95685"/>
                <a:gd name="connsiteX186" fmla="*/ 841710 w 1442561"/>
                <a:gd name="connsiteY186" fmla="*/ 39210 h 95685"/>
                <a:gd name="connsiteX187" fmla="*/ 861446 w 1442561"/>
                <a:gd name="connsiteY187" fmla="*/ 28885 h 95685"/>
                <a:gd name="connsiteX188" fmla="*/ 884325 w 1442561"/>
                <a:gd name="connsiteY188" fmla="*/ 56469 h 95685"/>
                <a:gd name="connsiteX189" fmla="*/ 884325 w 1442561"/>
                <a:gd name="connsiteY189" fmla="*/ 94247 h 95685"/>
                <a:gd name="connsiteX190" fmla="*/ 864452 w 1442561"/>
                <a:gd name="connsiteY190" fmla="*/ 94247 h 95685"/>
                <a:gd name="connsiteX191" fmla="*/ 864452 w 1442561"/>
                <a:gd name="connsiteY191" fmla="*/ 58821 h 95685"/>
                <a:gd name="connsiteX192" fmla="*/ 854388 w 1442561"/>
                <a:gd name="connsiteY192" fmla="*/ 44961 h 95685"/>
                <a:gd name="connsiteX193" fmla="*/ 844193 w 1442561"/>
                <a:gd name="connsiteY193" fmla="*/ 52417 h 95685"/>
                <a:gd name="connsiteX194" fmla="*/ 843540 w 1442561"/>
                <a:gd name="connsiteY194" fmla="*/ 57384 h 95685"/>
                <a:gd name="connsiteX195" fmla="*/ 843540 w 1442561"/>
                <a:gd name="connsiteY195" fmla="*/ 94247 h 95685"/>
                <a:gd name="connsiteX196" fmla="*/ 823667 w 1442561"/>
                <a:gd name="connsiteY196" fmla="*/ 94247 h 95685"/>
                <a:gd name="connsiteX197" fmla="*/ 823667 w 1442561"/>
                <a:gd name="connsiteY197" fmla="*/ 50718 h 95685"/>
                <a:gd name="connsiteX198" fmla="*/ 918182 w 1442561"/>
                <a:gd name="connsiteY198" fmla="*/ 12547 h 95685"/>
                <a:gd name="connsiteX199" fmla="*/ 907459 w 1442561"/>
                <a:gd name="connsiteY199" fmla="*/ 22481 h 95685"/>
                <a:gd name="connsiteX200" fmla="*/ 897133 w 1442561"/>
                <a:gd name="connsiteY200" fmla="*/ 12547 h 95685"/>
                <a:gd name="connsiteX201" fmla="*/ 907720 w 1442561"/>
                <a:gd name="connsiteY201" fmla="*/ 2608 h 95685"/>
                <a:gd name="connsiteX202" fmla="*/ 918182 w 1442561"/>
                <a:gd name="connsiteY202" fmla="*/ 12547 h 95685"/>
                <a:gd name="connsiteX203" fmla="*/ 897650 w 1442561"/>
                <a:gd name="connsiteY203" fmla="*/ 94247 h 95685"/>
                <a:gd name="connsiteX204" fmla="*/ 897650 w 1442561"/>
                <a:gd name="connsiteY204" fmla="*/ 30323 h 95685"/>
                <a:gd name="connsiteX205" fmla="*/ 917523 w 1442561"/>
                <a:gd name="connsiteY205" fmla="*/ 30323 h 95685"/>
                <a:gd name="connsiteX206" fmla="*/ 917523 w 1442561"/>
                <a:gd name="connsiteY206" fmla="*/ 94247 h 95685"/>
                <a:gd name="connsiteX207" fmla="*/ 897650 w 1442561"/>
                <a:gd name="connsiteY207" fmla="*/ 94247 h 95685"/>
                <a:gd name="connsiteX208" fmla="*/ 945623 w 1442561"/>
                <a:gd name="connsiteY208" fmla="*/ 30323 h 95685"/>
                <a:gd name="connsiteX209" fmla="*/ 954256 w 1442561"/>
                <a:gd name="connsiteY209" fmla="*/ 59998 h 95685"/>
                <a:gd name="connsiteX210" fmla="*/ 957909 w 1442561"/>
                <a:gd name="connsiteY210" fmla="*/ 75551 h 95685"/>
                <a:gd name="connsiteX211" fmla="*/ 958301 w 1442561"/>
                <a:gd name="connsiteY211" fmla="*/ 75551 h 95685"/>
                <a:gd name="connsiteX212" fmla="*/ 961830 w 1442561"/>
                <a:gd name="connsiteY212" fmla="*/ 59998 h 95685"/>
                <a:gd name="connsiteX213" fmla="*/ 970071 w 1442561"/>
                <a:gd name="connsiteY213" fmla="*/ 30323 h 95685"/>
                <a:gd name="connsiteX214" fmla="*/ 990983 w 1442561"/>
                <a:gd name="connsiteY214" fmla="*/ 30323 h 95685"/>
                <a:gd name="connsiteX215" fmla="*/ 967189 w 1442561"/>
                <a:gd name="connsiteY215" fmla="*/ 94247 h 95685"/>
                <a:gd name="connsiteX216" fmla="*/ 947317 w 1442561"/>
                <a:gd name="connsiteY216" fmla="*/ 94247 h 95685"/>
                <a:gd name="connsiteX217" fmla="*/ 924052 w 1442561"/>
                <a:gd name="connsiteY217" fmla="*/ 30323 h 95685"/>
                <a:gd name="connsiteX218" fmla="*/ 945623 w 1442561"/>
                <a:gd name="connsiteY218" fmla="*/ 30323 h 95685"/>
                <a:gd name="connsiteX219" fmla="*/ 1010843 w 1442561"/>
                <a:gd name="connsiteY219" fmla="*/ 68624 h 95685"/>
                <a:gd name="connsiteX220" fmla="*/ 1028880 w 1442561"/>
                <a:gd name="connsiteY220" fmla="*/ 80779 h 95685"/>
                <a:gd name="connsiteX221" fmla="*/ 1046531 w 1442561"/>
                <a:gd name="connsiteY221" fmla="*/ 78035 h 95685"/>
                <a:gd name="connsiteX222" fmla="*/ 1049145 w 1442561"/>
                <a:gd name="connsiteY222" fmla="*/ 91503 h 95685"/>
                <a:gd name="connsiteX223" fmla="*/ 1026005 w 1442561"/>
                <a:gd name="connsiteY223" fmla="*/ 95554 h 95685"/>
                <a:gd name="connsiteX224" fmla="*/ 991886 w 1442561"/>
                <a:gd name="connsiteY224" fmla="*/ 63004 h 95685"/>
                <a:gd name="connsiteX225" fmla="*/ 1024175 w 1442561"/>
                <a:gd name="connsiteY225" fmla="*/ 28885 h 95685"/>
                <a:gd name="connsiteX226" fmla="*/ 1052674 w 1442561"/>
                <a:gd name="connsiteY226" fmla="*/ 60782 h 95685"/>
                <a:gd name="connsiteX227" fmla="*/ 1052020 w 1442561"/>
                <a:gd name="connsiteY227" fmla="*/ 68624 h 95685"/>
                <a:gd name="connsiteX228" fmla="*/ 1010843 w 1442561"/>
                <a:gd name="connsiteY228" fmla="*/ 68624 h 95685"/>
                <a:gd name="connsiteX229" fmla="*/ 1034245 w 1442561"/>
                <a:gd name="connsiteY229" fmla="*/ 55025 h 95685"/>
                <a:gd name="connsiteX230" fmla="*/ 1022999 w 1442561"/>
                <a:gd name="connsiteY230" fmla="*/ 42086 h 95685"/>
                <a:gd name="connsiteX231" fmla="*/ 1010713 w 1442561"/>
                <a:gd name="connsiteY231" fmla="*/ 55025 h 95685"/>
                <a:gd name="connsiteX232" fmla="*/ 1034245 w 1442561"/>
                <a:gd name="connsiteY232" fmla="*/ 55025 h 95685"/>
                <a:gd name="connsiteX233" fmla="*/ 1061948 w 1442561"/>
                <a:gd name="connsiteY233" fmla="*/ 51366 h 95685"/>
                <a:gd name="connsiteX234" fmla="*/ 1061425 w 1442561"/>
                <a:gd name="connsiteY234" fmla="*/ 30323 h 95685"/>
                <a:gd name="connsiteX235" fmla="*/ 1078416 w 1442561"/>
                <a:gd name="connsiteY235" fmla="*/ 30323 h 95685"/>
                <a:gd name="connsiteX236" fmla="*/ 1079200 w 1442561"/>
                <a:gd name="connsiteY236" fmla="*/ 42086 h 95685"/>
                <a:gd name="connsiteX237" fmla="*/ 1079723 w 1442561"/>
                <a:gd name="connsiteY237" fmla="*/ 42086 h 95685"/>
                <a:gd name="connsiteX238" fmla="*/ 1096975 w 1442561"/>
                <a:gd name="connsiteY238" fmla="*/ 28754 h 95685"/>
                <a:gd name="connsiteX239" fmla="*/ 1101158 w 1442561"/>
                <a:gd name="connsiteY239" fmla="*/ 29140 h 95685"/>
                <a:gd name="connsiteX240" fmla="*/ 1101158 w 1442561"/>
                <a:gd name="connsiteY240" fmla="*/ 47831 h 95685"/>
                <a:gd name="connsiteX241" fmla="*/ 1095805 w 1442561"/>
                <a:gd name="connsiteY241" fmla="*/ 47308 h 95685"/>
                <a:gd name="connsiteX242" fmla="*/ 1082206 w 1442561"/>
                <a:gd name="connsiteY242" fmla="*/ 57372 h 95685"/>
                <a:gd name="connsiteX243" fmla="*/ 1081820 w 1442561"/>
                <a:gd name="connsiteY243" fmla="*/ 61816 h 95685"/>
                <a:gd name="connsiteX244" fmla="*/ 1081820 w 1442561"/>
                <a:gd name="connsiteY244" fmla="*/ 94236 h 95685"/>
                <a:gd name="connsiteX245" fmla="*/ 1061948 w 1442561"/>
                <a:gd name="connsiteY245" fmla="*/ 94236 h 95685"/>
                <a:gd name="connsiteX246" fmla="*/ 1061948 w 1442561"/>
                <a:gd name="connsiteY246" fmla="*/ 51366 h 95685"/>
                <a:gd name="connsiteX247" fmla="*/ 1108869 w 1442561"/>
                <a:gd name="connsiteY247" fmla="*/ 76989 h 95685"/>
                <a:gd name="connsiteX248" fmla="*/ 1125991 w 1442561"/>
                <a:gd name="connsiteY248" fmla="*/ 81694 h 95685"/>
                <a:gd name="connsiteX249" fmla="*/ 1134493 w 1442561"/>
                <a:gd name="connsiteY249" fmla="*/ 76460 h 95685"/>
                <a:gd name="connsiteX250" fmla="*/ 1125213 w 1442561"/>
                <a:gd name="connsiteY250" fmla="*/ 69010 h 95685"/>
                <a:gd name="connsiteX251" fmla="*/ 1106915 w 1442561"/>
                <a:gd name="connsiteY251" fmla="*/ 49797 h 95685"/>
                <a:gd name="connsiteX252" fmla="*/ 1132924 w 1442561"/>
                <a:gd name="connsiteY252" fmla="*/ 28754 h 95685"/>
                <a:gd name="connsiteX253" fmla="*/ 1150836 w 1442561"/>
                <a:gd name="connsiteY253" fmla="*/ 32545 h 95685"/>
                <a:gd name="connsiteX254" fmla="*/ 1147438 w 1442561"/>
                <a:gd name="connsiteY254" fmla="*/ 46274 h 95685"/>
                <a:gd name="connsiteX255" fmla="*/ 1133584 w 1442561"/>
                <a:gd name="connsiteY255" fmla="*/ 42615 h 95685"/>
                <a:gd name="connsiteX256" fmla="*/ 1126003 w 1442561"/>
                <a:gd name="connsiteY256" fmla="*/ 47712 h 95685"/>
                <a:gd name="connsiteX257" fmla="*/ 1136328 w 1442561"/>
                <a:gd name="connsiteY257" fmla="*/ 55162 h 95685"/>
                <a:gd name="connsiteX258" fmla="*/ 1153581 w 1442561"/>
                <a:gd name="connsiteY258" fmla="*/ 74898 h 95685"/>
                <a:gd name="connsiteX259" fmla="*/ 1125997 w 1442561"/>
                <a:gd name="connsiteY259" fmla="*/ 95685 h 95685"/>
                <a:gd name="connsiteX260" fmla="*/ 1105340 w 1442561"/>
                <a:gd name="connsiteY260" fmla="*/ 91105 h 95685"/>
                <a:gd name="connsiteX261" fmla="*/ 1108869 w 1442561"/>
                <a:gd name="connsiteY261" fmla="*/ 76989 h 95685"/>
                <a:gd name="connsiteX262" fmla="*/ 1183630 w 1442561"/>
                <a:gd name="connsiteY262" fmla="*/ 12547 h 95685"/>
                <a:gd name="connsiteX263" fmla="*/ 1172913 w 1442561"/>
                <a:gd name="connsiteY263" fmla="*/ 22481 h 95685"/>
                <a:gd name="connsiteX264" fmla="*/ 1162588 w 1442561"/>
                <a:gd name="connsiteY264" fmla="*/ 12547 h 95685"/>
                <a:gd name="connsiteX265" fmla="*/ 1173174 w 1442561"/>
                <a:gd name="connsiteY265" fmla="*/ 2608 h 95685"/>
                <a:gd name="connsiteX266" fmla="*/ 1183630 w 1442561"/>
                <a:gd name="connsiteY266" fmla="*/ 12547 h 95685"/>
                <a:gd name="connsiteX267" fmla="*/ 1163110 w 1442561"/>
                <a:gd name="connsiteY267" fmla="*/ 94247 h 95685"/>
                <a:gd name="connsiteX268" fmla="*/ 1163110 w 1442561"/>
                <a:gd name="connsiteY268" fmla="*/ 30323 h 95685"/>
                <a:gd name="connsiteX269" fmla="*/ 1182983 w 1442561"/>
                <a:gd name="connsiteY269" fmla="*/ 30323 h 95685"/>
                <a:gd name="connsiteX270" fmla="*/ 1182983 w 1442561"/>
                <a:gd name="connsiteY270" fmla="*/ 94247 h 95685"/>
                <a:gd name="connsiteX271" fmla="*/ 1163110 w 1442561"/>
                <a:gd name="connsiteY271" fmla="*/ 94247 h 95685"/>
                <a:gd name="connsiteX272" fmla="*/ 1218528 w 1442561"/>
                <a:gd name="connsiteY272" fmla="*/ 13070 h 95685"/>
                <a:gd name="connsiteX273" fmla="*/ 1218528 w 1442561"/>
                <a:gd name="connsiteY273" fmla="*/ 30323 h 95685"/>
                <a:gd name="connsiteX274" fmla="*/ 1232774 w 1442561"/>
                <a:gd name="connsiteY274" fmla="*/ 30323 h 95685"/>
                <a:gd name="connsiteX275" fmla="*/ 1232774 w 1442561"/>
                <a:gd name="connsiteY275" fmla="*/ 44961 h 95685"/>
                <a:gd name="connsiteX276" fmla="*/ 1218528 w 1442561"/>
                <a:gd name="connsiteY276" fmla="*/ 44961 h 95685"/>
                <a:gd name="connsiteX277" fmla="*/ 1218528 w 1442561"/>
                <a:gd name="connsiteY277" fmla="*/ 68095 h 95685"/>
                <a:gd name="connsiteX278" fmla="*/ 1226370 w 1442561"/>
                <a:gd name="connsiteY278" fmla="*/ 79341 h 95685"/>
                <a:gd name="connsiteX279" fmla="*/ 1232251 w 1442561"/>
                <a:gd name="connsiteY279" fmla="*/ 78819 h 95685"/>
                <a:gd name="connsiteX280" fmla="*/ 1232388 w 1442561"/>
                <a:gd name="connsiteY280" fmla="*/ 93849 h 95685"/>
                <a:gd name="connsiteX281" fmla="*/ 1219579 w 1442561"/>
                <a:gd name="connsiteY281" fmla="*/ 95548 h 95685"/>
                <a:gd name="connsiteX282" fmla="*/ 1204549 w 1442561"/>
                <a:gd name="connsiteY282" fmla="*/ 90059 h 95685"/>
                <a:gd name="connsiteX283" fmla="*/ 1199053 w 1442561"/>
                <a:gd name="connsiteY283" fmla="*/ 71107 h 95685"/>
                <a:gd name="connsiteX284" fmla="*/ 1199053 w 1442561"/>
                <a:gd name="connsiteY284" fmla="*/ 44961 h 95685"/>
                <a:gd name="connsiteX285" fmla="*/ 1190557 w 1442561"/>
                <a:gd name="connsiteY285" fmla="*/ 44961 h 95685"/>
                <a:gd name="connsiteX286" fmla="*/ 1190557 w 1442561"/>
                <a:gd name="connsiteY286" fmla="*/ 30323 h 95685"/>
                <a:gd name="connsiteX287" fmla="*/ 1199053 w 1442561"/>
                <a:gd name="connsiteY287" fmla="*/ 30323 h 95685"/>
                <a:gd name="connsiteX288" fmla="*/ 1199053 w 1442561"/>
                <a:gd name="connsiteY288" fmla="*/ 18429 h 95685"/>
                <a:gd name="connsiteX289" fmla="*/ 1218528 w 1442561"/>
                <a:gd name="connsiteY289" fmla="*/ 13070 h 95685"/>
                <a:gd name="connsiteX290" fmla="*/ 1294869 w 1442561"/>
                <a:gd name="connsiteY290" fmla="*/ 78819 h 95685"/>
                <a:gd name="connsiteX291" fmla="*/ 1295915 w 1442561"/>
                <a:gd name="connsiteY291" fmla="*/ 94247 h 95685"/>
                <a:gd name="connsiteX292" fmla="*/ 1278003 w 1442561"/>
                <a:gd name="connsiteY292" fmla="*/ 94247 h 95685"/>
                <a:gd name="connsiteX293" fmla="*/ 1276826 w 1442561"/>
                <a:gd name="connsiteY293" fmla="*/ 87843 h 95685"/>
                <a:gd name="connsiteX294" fmla="*/ 1276440 w 1442561"/>
                <a:gd name="connsiteY294" fmla="*/ 87843 h 95685"/>
                <a:gd name="connsiteX295" fmla="*/ 1258136 w 1442561"/>
                <a:gd name="connsiteY295" fmla="*/ 95685 h 95685"/>
                <a:gd name="connsiteX296" fmla="*/ 1237479 w 1442561"/>
                <a:gd name="connsiteY296" fmla="*/ 76074 h 95685"/>
                <a:gd name="connsiteX297" fmla="*/ 1274996 w 1442561"/>
                <a:gd name="connsiteY297" fmla="*/ 51633 h 95685"/>
                <a:gd name="connsiteX298" fmla="*/ 1274996 w 1442561"/>
                <a:gd name="connsiteY298" fmla="*/ 50843 h 95685"/>
                <a:gd name="connsiteX299" fmla="*/ 1263364 w 1442561"/>
                <a:gd name="connsiteY299" fmla="*/ 42478 h 95685"/>
                <a:gd name="connsiteX300" fmla="*/ 1245714 w 1442561"/>
                <a:gd name="connsiteY300" fmla="*/ 47314 h 95685"/>
                <a:gd name="connsiteX301" fmla="*/ 1242054 w 1442561"/>
                <a:gd name="connsiteY301" fmla="*/ 34505 h 95685"/>
                <a:gd name="connsiteX302" fmla="*/ 1266893 w 1442561"/>
                <a:gd name="connsiteY302" fmla="*/ 28754 h 95685"/>
                <a:gd name="connsiteX303" fmla="*/ 1294869 w 1442561"/>
                <a:gd name="connsiteY303" fmla="*/ 56463 h 95685"/>
                <a:gd name="connsiteX304" fmla="*/ 1294869 w 1442561"/>
                <a:gd name="connsiteY304" fmla="*/ 78819 h 95685"/>
                <a:gd name="connsiteX305" fmla="*/ 1275644 w 1442561"/>
                <a:gd name="connsiteY305" fmla="*/ 64049 h 95685"/>
                <a:gd name="connsiteX306" fmla="*/ 1257084 w 1442561"/>
                <a:gd name="connsiteY306" fmla="*/ 74113 h 95685"/>
                <a:gd name="connsiteX307" fmla="*/ 1264927 w 1442561"/>
                <a:gd name="connsiteY307" fmla="*/ 81694 h 95685"/>
                <a:gd name="connsiteX308" fmla="*/ 1275252 w 1442561"/>
                <a:gd name="connsiteY308" fmla="*/ 74375 h 95685"/>
                <a:gd name="connsiteX309" fmla="*/ 1275638 w 1442561"/>
                <a:gd name="connsiteY309" fmla="*/ 70977 h 95685"/>
                <a:gd name="connsiteX310" fmla="*/ 1275638 w 1442561"/>
                <a:gd name="connsiteY310" fmla="*/ 64049 h 95685"/>
                <a:gd name="connsiteX311" fmla="*/ 1308064 w 1442561"/>
                <a:gd name="connsiteY311" fmla="*/ 51366 h 95685"/>
                <a:gd name="connsiteX312" fmla="*/ 1307535 w 1442561"/>
                <a:gd name="connsiteY312" fmla="*/ 30323 h 95685"/>
                <a:gd name="connsiteX313" fmla="*/ 1324526 w 1442561"/>
                <a:gd name="connsiteY313" fmla="*/ 30323 h 95685"/>
                <a:gd name="connsiteX314" fmla="*/ 1325316 w 1442561"/>
                <a:gd name="connsiteY314" fmla="*/ 42086 h 95685"/>
                <a:gd name="connsiteX315" fmla="*/ 1325839 w 1442561"/>
                <a:gd name="connsiteY315" fmla="*/ 42086 h 95685"/>
                <a:gd name="connsiteX316" fmla="*/ 1343092 w 1442561"/>
                <a:gd name="connsiteY316" fmla="*/ 28754 h 95685"/>
                <a:gd name="connsiteX317" fmla="*/ 1347274 w 1442561"/>
                <a:gd name="connsiteY317" fmla="*/ 29140 h 95685"/>
                <a:gd name="connsiteX318" fmla="*/ 1347274 w 1442561"/>
                <a:gd name="connsiteY318" fmla="*/ 47831 h 95685"/>
                <a:gd name="connsiteX319" fmla="*/ 1341916 w 1442561"/>
                <a:gd name="connsiteY319" fmla="*/ 47308 h 95685"/>
                <a:gd name="connsiteX320" fmla="*/ 1328323 w 1442561"/>
                <a:gd name="connsiteY320" fmla="*/ 57372 h 95685"/>
                <a:gd name="connsiteX321" fmla="*/ 1327931 w 1442561"/>
                <a:gd name="connsiteY321" fmla="*/ 61816 h 95685"/>
                <a:gd name="connsiteX322" fmla="*/ 1327931 w 1442561"/>
                <a:gd name="connsiteY322" fmla="*/ 94236 h 95685"/>
                <a:gd name="connsiteX323" fmla="*/ 1308064 w 1442561"/>
                <a:gd name="connsiteY323" fmla="*/ 94236 h 95685"/>
                <a:gd name="connsiteX324" fmla="*/ 1308064 w 1442561"/>
                <a:gd name="connsiteY324" fmla="*/ 51366 h 95685"/>
                <a:gd name="connsiteX325" fmla="*/ 1375636 w 1442561"/>
                <a:gd name="connsiteY325" fmla="*/ 12547 h 95685"/>
                <a:gd name="connsiteX326" fmla="*/ 1364919 w 1442561"/>
                <a:gd name="connsiteY326" fmla="*/ 22481 h 95685"/>
                <a:gd name="connsiteX327" fmla="*/ 1354594 w 1442561"/>
                <a:gd name="connsiteY327" fmla="*/ 12547 h 95685"/>
                <a:gd name="connsiteX328" fmla="*/ 1365180 w 1442561"/>
                <a:gd name="connsiteY328" fmla="*/ 2608 h 95685"/>
                <a:gd name="connsiteX329" fmla="*/ 1375636 w 1442561"/>
                <a:gd name="connsiteY329" fmla="*/ 12547 h 95685"/>
                <a:gd name="connsiteX330" fmla="*/ 1355116 w 1442561"/>
                <a:gd name="connsiteY330" fmla="*/ 94247 h 95685"/>
                <a:gd name="connsiteX331" fmla="*/ 1355116 w 1442561"/>
                <a:gd name="connsiteY331" fmla="*/ 30323 h 95685"/>
                <a:gd name="connsiteX332" fmla="*/ 1374983 w 1442561"/>
                <a:gd name="connsiteY332" fmla="*/ 30323 h 95685"/>
                <a:gd name="connsiteX333" fmla="*/ 1374983 w 1442561"/>
                <a:gd name="connsiteY333" fmla="*/ 94247 h 95685"/>
                <a:gd name="connsiteX334" fmla="*/ 1355116 w 1442561"/>
                <a:gd name="connsiteY334" fmla="*/ 94247 h 95685"/>
                <a:gd name="connsiteX335" fmla="*/ 1441516 w 1442561"/>
                <a:gd name="connsiteY335" fmla="*/ 78819 h 95685"/>
                <a:gd name="connsiteX336" fmla="*/ 1442561 w 1442561"/>
                <a:gd name="connsiteY336" fmla="*/ 94247 h 95685"/>
                <a:gd name="connsiteX337" fmla="*/ 1424655 w 1442561"/>
                <a:gd name="connsiteY337" fmla="*/ 94247 h 95685"/>
                <a:gd name="connsiteX338" fmla="*/ 1423479 w 1442561"/>
                <a:gd name="connsiteY338" fmla="*/ 87843 h 95685"/>
                <a:gd name="connsiteX339" fmla="*/ 1423087 w 1442561"/>
                <a:gd name="connsiteY339" fmla="*/ 87843 h 95685"/>
                <a:gd name="connsiteX340" fmla="*/ 1404789 w 1442561"/>
                <a:gd name="connsiteY340" fmla="*/ 95685 h 95685"/>
                <a:gd name="connsiteX341" fmla="*/ 1384132 w 1442561"/>
                <a:gd name="connsiteY341" fmla="*/ 76074 h 95685"/>
                <a:gd name="connsiteX342" fmla="*/ 1421649 w 1442561"/>
                <a:gd name="connsiteY342" fmla="*/ 51633 h 95685"/>
                <a:gd name="connsiteX343" fmla="*/ 1421649 w 1442561"/>
                <a:gd name="connsiteY343" fmla="*/ 50843 h 95685"/>
                <a:gd name="connsiteX344" fmla="*/ 1410017 w 1442561"/>
                <a:gd name="connsiteY344" fmla="*/ 42478 h 95685"/>
                <a:gd name="connsiteX345" fmla="*/ 1392366 w 1442561"/>
                <a:gd name="connsiteY345" fmla="*/ 47314 h 95685"/>
                <a:gd name="connsiteX346" fmla="*/ 1388707 w 1442561"/>
                <a:gd name="connsiteY346" fmla="*/ 34505 h 95685"/>
                <a:gd name="connsiteX347" fmla="*/ 1413546 w 1442561"/>
                <a:gd name="connsiteY347" fmla="*/ 28754 h 95685"/>
                <a:gd name="connsiteX348" fmla="*/ 1441522 w 1442561"/>
                <a:gd name="connsiteY348" fmla="*/ 56463 h 95685"/>
                <a:gd name="connsiteX349" fmla="*/ 1441522 w 1442561"/>
                <a:gd name="connsiteY349" fmla="*/ 78819 h 95685"/>
                <a:gd name="connsiteX350" fmla="*/ 1422297 w 1442561"/>
                <a:gd name="connsiteY350" fmla="*/ 64049 h 95685"/>
                <a:gd name="connsiteX351" fmla="*/ 1403737 w 1442561"/>
                <a:gd name="connsiteY351" fmla="*/ 74113 h 95685"/>
                <a:gd name="connsiteX352" fmla="*/ 1411573 w 1442561"/>
                <a:gd name="connsiteY352" fmla="*/ 81694 h 95685"/>
                <a:gd name="connsiteX353" fmla="*/ 1421899 w 1442561"/>
                <a:gd name="connsiteY353" fmla="*/ 74375 h 95685"/>
                <a:gd name="connsiteX354" fmla="*/ 1422291 w 1442561"/>
                <a:gd name="connsiteY354" fmla="*/ 70977 h 95685"/>
                <a:gd name="connsiteX355" fmla="*/ 1422291 w 1442561"/>
                <a:gd name="connsiteY355" fmla="*/ 64049 h 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442561" h="95685">
                  <a:moveTo>
                    <a:pt x="0" y="7313"/>
                  </a:moveTo>
                  <a:cubicBezTo>
                    <a:pt x="6143" y="6268"/>
                    <a:pt x="14769" y="5484"/>
                    <a:pt x="26930" y="5484"/>
                  </a:cubicBezTo>
                  <a:cubicBezTo>
                    <a:pt x="39216" y="5484"/>
                    <a:pt x="47973" y="7836"/>
                    <a:pt x="53861" y="12541"/>
                  </a:cubicBezTo>
                  <a:cubicBezTo>
                    <a:pt x="59612" y="16985"/>
                    <a:pt x="63271" y="24299"/>
                    <a:pt x="63271" y="32937"/>
                  </a:cubicBezTo>
                  <a:cubicBezTo>
                    <a:pt x="63271" y="41563"/>
                    <a:pt x="60527" y="49013"/>
                    <a:pt x="55168" y="53849"/>
                  </a:cubicBezTo>
                  <a:cubicBezTo>
                    <a:pt x="48371" y="60123"/>
                    <a:pt x="38307" y="63129"/>
                    <a:pt x="26538" y="63129"/>
                  </a:cubicBezTo>
                  <a:cubicBezTo>
                    <a:pt x="23924" y="63129"/>
                    <a:pt x="21572" y="63004"/>
                    <a:pt x="19742" y="62606"/>
                  </a:cubicBezTo>
                  <a:lnTo>
                    <a:pt x="19742" y="94241"/>
                  </a:lnTo>
                  <a:lnTo>
                    <a:pt x="0" y="94241"/>
                  </a:lnTo>
                  <a:lnTo>
                    <a:pt x="0" y="7313"/>
                  </a:lnTo>
                  <a:close/>
                  <a:moveTo>
                    <a:pt x="19742" y="47314"/>
                  </a:moveTo>
                  <a:cubicBezTo>
                    <a:pt x="21441" y="47706"/>
                    <a:pt x="23402" y="47837"/>
                    <a:pt x="26408" y="47837"/>
                  </a:cubicBezTo>
                  <a:cubicBezTo>
                    <a:pt x="36994" y="47837"/>
                    <a:pt x="43530" y="42478"/>
                    <a:pt x="43530" y="33590"/>
                  </a:cubicBezTo>
                  <a:cubicBezTo>
                    <a:pt x="43530" y="25487"/>
                    <a:pt x="37909" y="20651"/>
                    <a:pt x="27845" y="20651"/>
                  </a:cubicBezTo>
                  <a:cubicBezTo>
                    <a:pt x="23924" y="20651"/>
                    <a:pt x="21174" y="20912"/>
                    <a:pt x="19742" y="21298"/>
                  </a:cubicBezTo>
                  <a:lnTo>
                    <a:pt x="19742" y="47314"/>
                  </a:lnTo>
                  <a:close/>
                  <a:moveTo>
                    <a:pt x="72670" y="1438"/>
                  </a:moveTo>
                  <a:lnTo>
                    <a:pt x="92542" y="1438"/>
                  </a:lnTo>
                  <a:lnTo>
                    <a:pt x="92542" y="94247"/>
                  </a:lnTo>
                  <a:lnTo>
                    <a:pt x="72670" y="94247"/>
                  </a:lnTo>
                  <a:lnTo>
                    <a:pt x="72670" y="1438"/>
                  </a:lnTo>
                  <a:close/>
                  <a:moveTo>
                    <a:pt x="159200" y="78819"/>
                  </a:moveTo>
                  <a:cubicBezTo>
                    <a:pt x="159200" y="84831"/>
                    <a:pt x="159461" y="90713"/>
                    <a:pt x="160246" y="94247"/>
                  </a:cubicBezTo>
                  <a:lnTo>
                    <a:pt x="142340" y="94247"/>
                  </a:lnTo>
                  <a:lnTo>
                    <a:pt x="141163" y="87843"/>
                  </a:lnTo>
                  <a:lnTo>
                    <a:pt x="140771" y="87843"/>
                  </a:lnTo>
                  <a:cubicBezTo>
                    <a:pt x="136589" y="92934"/>
                    <a:pt x="130054" y="95685"/>
                    <a:pt x="122467" y="95685"/>
                  </a:cubicBezTo>
                  <a:cubicBezTo>
                    <a:pt x="109528" y="95685"/>
                    <a:pt x="101810" y="86269"/>
                    <a:pt x="101810" y="76074"/>
                  </a:cubicBezTo>
                  <a:cubicBezTo>
                    <a:pt x="101810" y="59469"/>
                    <a:pt x="116710" y="51633"/>
                    <a:pt x="139328" y="51633"/>
                  </a:cubicBezTo>
                  <a:lnTo>
                    <a:pt x="139328" y="50843"/>
                  </a:lnTo>
                  <a:cubicBezTo>
                    <a:pt x="139328" y="47314"/>
                    <a:pt x="137498" y="42478"/>
                    <a:pt x="127695" y="42478"/>
                  </a:cubicBezTo>
                  <a:cubicBezTo>
                    <a:pt x="121154" y="42478"/>
                    <a:pt x="114227" y="44700"/>
                    <a:pt x="110045" y="47314"/>
                  </a:cubicBezTo>
                  <a:lnTo>
                    <a:pt x="106385" y="34505"/>
                  </a:lnTo>
                  <a:cubicBezTo>
                    <a:pt x="110835" y="32022"/>
                    <a:pt x="119592" y="28754"/>
                    <a:pt x="131224" y="28754"/>
                  </a:cubicBezTo>
                  <a:cubicBezTo>
                    <a:pt x="152528" y="28754"/>
                    <a:pt x="159200" y="41302"/>
                    <a:pt x="159200" y="56463"/>
                  </a:cubicBezTo>
                  <a:lnTo>
                    <a:pt x="159200" y="78819"/>
                  </a:lnTo>
                  <a:close/>
                  <a:moveTo>
                    <a:pt x="139981" y="64049"/>
                  </a:moveTo>
                  <a:cubicBezTo>
                    <a:pt x="129525" y="64049"/>
                    <a:pt x="121421" y="66533"/>
                    <a:pt x="121421" y="74113"/>
                  </a:cubicBezTo>
                  <a:cubicBezTo>
                    <a:pt x="121421" y="79211"/>
                    <a:pt x="124820" y="81694"/>
                    <a:pt x="129264" y="81694"/>
                  </a:cubicBezTo>
                  <a:cubicBezTo>
                    <a:pt x="134100" y="81694"/>
                    <a:pt x="138288" y="78421"/>
                    <a:pt x="139589" y="74375"/>
                  </a:cubicBezTo>
                  <a:cubicBezTo>
                    <a:pt x="139850" y="73329"/>
                    <a:pt x="139981" y="72153"/>
                    <a:pt x="139981" y="70977"/>
                  </a:cubicBezTo>
                  <a:lnTo>
                    <a:pt x="139981" y="64049"/>
                  </a:lnTo>
                  <a:close/>
                  <a:moveTo>
                    <a:pt x="172395" y="50718"/>
                  </a:moveTo>
                  <a:cubicBezTo>
                    <a:pt x="172395" y="42739"/>
                    <a:pt x="172134" y="36074"/>
                    <a:pt x="171872" y="30323"/>
                  </a:cubicBezTo>
                  <a:lnTo>
                    <a:pt x="189131" y="30323"/>
                  </a:lnTo>
                  <a:lnTo>
                    <a:pt x="190046" y="39210"/>
                  </a:lnTo>
                  <a:lnTo>
                    <a:pt x="190438" y="39210"/>
                  </a:lnTo>
                  <a:cubicBezTo>
                    <a:pt x="193052" y="35028"/>
                    <a:pt x="199462" y="28885"/>
                    <a:pt x="210179" y="28885"/>
                  </a:cubicBezTo>
                  <a:cubicBezTo>
                    <a:pt x="223250" y="28885"/>
                    <a:pt x="233058" y="37648"/>
                    <a:pt x="233058" y="56469"/>
                  </a:cubicBezTo>
                  <a:lnTo>
                    <a:pt x="233058" y="94247"/>
                  </a:lnTo>
                  <a:lnTo>
                    <a:pt x="213186" y="94247"/>
                  </a:lnTo>
                  <a:lnTo>
                    <a:pt x="213186" y="58821"/>
                  </a:lnTo>
                  <a:cubicBezTo>
                    <a:pt x="213186" y="50581"/>
                    <a:pt x="210310" y="44961"/>
                    <a:pt x="203122" y="44961"/>
                  </a:cubicBezTo>
                  <a:cubicBezTo>
                    <a:pt x="197632" y="44961"/>
                    <a:pt x="194365" y="48757"/>
                    <a:pt x="192927" y="52417"/>
                  </a:cubicBezTo>
                  <a:cubicBezTo>
                    <a:pt x="192404" y="53724"/>
                    <a:pt x="192273" y="55548"/>
                    <a:pt x="192273" y="57384"/>
                  </a:cubicBezTo>
                  <a:lnTo>
                    <a:pt x="192273" y="94247"/>
                  </a:lnTo>
                  <a:lnTo>
                    <a:pt x="172407" y="94247"/>
                  </a:lnTo>
                  <a:lnTo>
                    <a:pt x="172407" y="50718"/>
                  </a:lnTo>
                  <a:close/>
                  <a:moveTo>
                    <a:pt x="266892" y="12547"/>
                  </a:moveTo>
                  <a:cubicBezTo>
                    <a:pt x="266892" y="18037"/>
                    <a:pt x="262840" y="22481"/>
                    <a:pt x="256174" y="22481"/>
                  </a:cubicBezTo>
                  <a:cubicBezTo>
                    <a:pt x="249901" y="22481"/>
                    <a:pt x="245849" y="18037"/>
                    <a:pt x="245849" y="12547"/>
                  </a:cubicBezTo>
                  <a:cubicBezTo>
                    <a:pt x="245849" y="6927"/>
                    <a:pt x="250032" y="2608"/>
                    <a:pt x="256436" y="2608"/>
                  </a:cubicBezTo>
                  <a:cubicBezTo>
                    <a:pt x="262840" y="2608"/>
                    <a:pt x="266761" y="6921"/>
                    <a:pt x="266892" y="12547"/>
                  </a:cubicBezTo>
                  <a:close/>
                  <a:moveTo>
                    <a:pt x="246372" y="94247"/>
                  </a:moveTo>
                  <a:lnTo>
                    <a:pt x="246372" y="30323"/>
                  </a:lnTo>
                  <a:lnTo>
                    <a:pt x="266244" y="30323"/>
                  </a:lnTo>
                  <a:lnTo>
                    <a:pt x="266244" y="94247"/>
                  </a:lnTo>
                  <a:lnTo>
                    <a:pt x="246372" y="94247"/>
                  </a:lnTo>
                  <a:close/>
                  <a:moveTo>
                    <a:pt x="281923" y="94247"/>
                  </a:moveTo>
                  <a:lnTo>
                    <a:pt x="281923" y="44961"/>
                  </a:lnTo>
                  <a:lnTo>
                    <a:pt x="273427" y="44961"/>
                  </a:lnTo>
                  <a:lnTo>
                    <a:pt x="273427" y="30323"/>
                  </a:lnTo>
                  <a:lnTo>
                    <a:pt x="281923" y="30323"/>
                  </a:lnTo>
                  <a:lnTo>
                    <a:pt x="281923" y="27709"/>
                  </a:lnTo>
                  <a:cubicBezTo>
                    <a:pt x="281923" y="9933"/>
                    <a:pt x="295516" y="0"/>
                    <a:pt x="315257" y="0"/>
                  </a:cubicBezTo>
                  <a:cubicBezTo>
                    <a:pt x="322054" y="0"/>
                    <a:pt x="330157" y="1568"/>
                    <a:pt x="334078" y="3921"/>
                  </a:cubicBezTo>
                  <a:lnTo>
                    <a:pt x="330288" y="18952"/>
                  </a:lnTo>
                  <a:cubicBezTo>
                    <a:pt x="327151" y="17253"/>
                    <a:pt x="322054" y="15678"/>
                    <a:pt x="315780" y="15678"/>
                  </a:cubicBezTo>
                  <a:cubicBezTo>
                    <a:pt x="305324" y="15678"/>
                    <a:pt x="301664" y="21037"/>
                    <a:pt x="301664" y="28101"/>
                  </a:cubicBezTo>
                  <a:lnTo>
                    <a:pt x="301664" y="30323"/>
                  </a:lnTo>
                  <a:lnTo>
                    <a:pt x="340489" y="30323"/>
                  </a:lnTo>
                  <a:lnTo>
                    <a:pt x="340489" y="94247"/>
                  </a:lnTo>
                  <a:lnTo>
                    <a:pt x="320616" y="94247"/>
                  </a:lnTo>
                  <a:lnTo>
                    <a:pt x="320616" y="44961"/>
                  </a:lnTo>
                  <a:lnTo>
                    <a:pt x="301789" y="44961"/>
                  </a:lnTo>
                  <a:lnTo>
                    <a:pt x="301789" y="94247"/>
                  </a:lnTo>
                  <a:lnTo>
                    <a:pt x="281923" y="94247"/>
                  </a:lnTo>
                  <a:close/>
                  <a:moveTo>
                    <a:pt x="401782" y="92548"/>
                  </a:moveTo>
                  <a:cubicBezTo>
                    <a:pt x="398253" y="94247"/>
                    <a:pt x="391587" y="95554"/>
                    <a:pt x="384006" y="95554"/>
                  </a:cubicBezTo>
                  <a:cubicBezTo>
                    <a:pt x="363349" y="95554"/>
                    <a:pt x="350149" y="82870"/>
                    <a:pt x="350149" y="62873"/>
                  </a:cubicBezTo>
                  <a:cubicBezTo>
                    <a:pt x="350149" y="44183"/>
                    <a:pt x="362957" y="28885"/>
                    <a:pt x="386751" y="28885"/>
                  </a:cubicBezTo>
                  <a:cubicBezTo>
                    <a:pt x="391979" y="28885"/>
                    <a:pt x="397730" y="29800"/>
                    <a:pt x="401912" y="31368"/>
                  </a:cubicBezTo>
                  <a:lnTo>
                    <a:pt x="398775" y="46137"/>
                  </a:lnTo>
                  <a:cubicBezTo>
                    <a:pt x="396423" y="45092"/>
                    <a:pt x="392894" y="44177"/>
                    <a:pt x="387660" y="44177"/>
                  </a:cubicBezTo>
                  <a:cubicBezTo>
                    <a:pt x="377204" y="44177"/>
                    <a:pt x="370407" y="51633"/>
                    <a:pt x="370538" y="62089"/>
                  </a:cubicBezTo>
                  <a:cubicBezTo>
                    <a:pt x="370538" y="73721"/>
                    <a:pt x="378380" y="80001"/>
                    <a:pt x="388058" y="80001"/>
                  </a:cubicBezTo>
                  <a:cubicBezTo>
                    <a:pt x="392763" y="80001"/>
                    <a:pt x="396423" y="79217"/>
                    <a:pt x="399429" y="77904"/>
                  </a:cubicBezTo>
                  <a:lnTo>
                    <a:pt x="401782" y="92548"/>
                  </a:lnTo>
                  <a:close/>
                  <a:moveTo>
                    <a:pt x="463865" y="78819"/>
                  </a:moveTo>
                  <a:cubicBezTo>
                    <a:pt x="463865" y="84831"/>
                    <a:pt x="464126" y="90713"/>
                    <a:pt x="464910" y="94247"/>
                  </a:cubicBezTo>
                  <a:lnTo>
                    <a:pt x="446998" y="94247"/>
                  </a:lnTo>
                  <a:lnTo>
                    <a:pt x="445822" y="87843"/>
                  </a:lnTo>
                  <a:lnTo>
                    <a:pt x="445430" y="87843"/>
                  </a:lnTo>
                  <a:cubicBezTo>
                    <a:pt x="441247" y="92934"/>
                    <a:pt x="434712" y="95685"/>
                    <a:pt x="427132" y="95685"/>
                  </a:cubicBezTo>
                  <a:cubicBezTo>
                    <a:pt x="414186" y="95685"/>
                    <a:pt x="406481" y="86269"/>
                    <a:pt x="406481" y="76074"/>
                  </a:cubicBezTo>
                  <a:cubicBezTo>
                    <a:pt x="406481" y="59469"/>
                    <a:pt x="421381" y="51633"/>
                    <a:pt x="443998" y="51633"/>
                  </a:cubicBezTo>
                  <a:lnTo>
                    <a:pt x="443998" y="50843"/>
                  </a:lnTo>
                  <a:cubicBezTo>
                    <a:pt x="443998" y="47314"/>
                    <a:pt x="442168" y="42478"/>
                    <a:pt x="432366" y="42478"/>
                  </a:cubicBezTo>
                  <a:cubicBezTo>
                    <a:pt x="425831" y="42478"/>
                    <a:pt x="418903" y="44700"/>
                    <a:pt x="414721" y="47314"/>
                  </a:cubicBezTo>
                  <a:lnTo>
                    <a:pt x="411061" y="34505"/>
                  </a:lnTo>
                  <a:cubicBezTo>
                    <a:pt x="415505" y="32022"/>
                    <a:pt x="424262" y="28754"/>
                    <a:pt x="435901" y="28754"/>
                  </a:cubicBezTo>
                  <a:cubicBezTo>
                    <a:pt x="457211" y="28754"/>
                    <a:pt x="463871" y="41302"/>
                    <a:pt x="463871" y="56463"/>
                  </a:cubicBezTo>
                  <a:lnTo>
                    <a:pt x="463871" y="78819"/>
                  </a:lnTo>
                  <a:close/>
                  <a:moveTo>
                    <a:pt x="444652" y="64049"/>
                  </a:moveTo>
                  <a:cubicBezTo>
                    <a:pt x="434195" y="64049"/>
                    <a:pt x="426092" y="66533"/>
                    <a:pt x="426092" y="74113"/>
                  </a:cubicBezTo>
                  <a:cubicBezTo>
                    <a:pt x="426092" y="79211"/>
                    <a:pt x="429490" y="81694"/>
                    <a:pt x="433934" y="81694"/>
                  </a:cubicBezTo>
                  <a:cubicBezTo>
                    <a:pt x="438770" y="81694"/>
                    <a:pt x="442952" y="78421"/>
                    <a:pt x="444259" y="74375"/>
                  </a:cubicBezTo>
                  <a:cubicBezTo>
                    <a:pt x="444521" y="73329"/>
                    <a:pt x="444652" y="72153"/>
                    <a:pt x="444652" y="70977"/>
                  </a:cubicBezTo>
                  <a:lnTo>
                    <a:pt x="444652" y="64049"/>
                  </a:lnTo>
                  <a:close/>
                  <a:moveTo>
                    <a:pt x="525033" y="92548"/>
                  </a:moveTo>
                  <a:cubicBezTo>
                    <a:pt x="521504" y="94247"/>
                    <a:pt x="514838" y="95554"/>
                    <a:pt x="507257" y="95554"/>
                  </a:cubicBezTo>
                  <a:cubicBezTo>
                    <a:pt x="486601" y="95554"/>
                    <a:pt x="473400" y="82870"/>
                    <a:pt x="473400" y="62873"/>
                  </a:cubicBezTo>
                  <a:cubicBezTo>
                    <a:pt x="473400" y="44183"/>
                    <a:pt x="486215" y="28885"/>
                    <a:pt x="510002" y="28885"/>
                  </a:cubicBezTo>
                  <a:cubicBezTo>
                    <a:pt x="515230" y="28885"/>
                    <a:pt x="520981" y="29800"/>
                    <a:pt x="525164" y="31368"/>
                  </a:cubicBezTo>
                  <a:lnTo>
                    <a:pt x="522027" y="46137"/>
                  </a:lnTo>
                  <a:cubicBezTo>
                    <a:pt x="519674" y="45092"/>
                    <a:pt x="516145" y="44177"/>
                    <a:pt x="510911" y="44177"/>
                  </a:cubicBezTo>
                  <a:cubicBezTo>
                    <a:pt x="500455" y="44177"/>
                    <a:pt x="493659" y="51633"/>
                    <a:pt x="493789" y="62089"/>
                  </a:cubicBezTo>
                  <a:cubicBezTo>
                    <a:pt x="493789" y="73721"/>
                    <a:pt x="501631" y="80001"/>
                    <a:pt x="511309" y="80001"/>
                  </a:cubicBezTo>
                  <a:cubicBezTo>
                    <a:pt x="516014" y="80001"/>
                    <a:pt x="519674" y="79217"/>
                    <a:pt x="522680" y="77904"/>
                  </a:cubicBezTo>
                  <a:lnTo>
                    <a:pt x="525033" y="92548"/>
                  </a:lnTo>
                  <a:close/>
                  <a:moveTo>
                    <a:pt x="553912" y="12547"/>
                  </a:moveTo>
                  <a:cubicBezTo>
                    <a:pt x="553912" y="18037"/>
                    <a:pt x="549860" y="22481"/>
                    <a:pt x="543194" y="22481"/>
                  </a:cubicBezTo>
                  <a:cubicBezTo>
                    <a:pt x="536921" y="22481"/>
                    <a:pt x="532869" y="18037"/>
                    <a:pt x="532869" y="12547"/>
                  </a:cubicBezTo>
                  <a:cubicBezTo>
                    <a:pt x="532869" y="6927"/>
                    <a:pt x="537051" y="2608"/>
                    <a:pt x="543456" y="2608"/>
                  </a:cubicBezTo>
                  <a:cubicBezTo>
                    <a:pt x="549860" y="2608"/>
                    <a:pt x="553781" y="6921"/>
                    <a:pt x="553912" y="12547"/>
                  </a:cubicBezTo>
                  <a:close/>
                  <a:moveTo>
                    <a:pt x="533392" y="94247"/>
                  </a:moveTo>
                  <a:lnTo>
                    <a:pt x="533392" y="30323"/>
                  </a:lnTo>
                  <a:lnTo>
                    <a:pt x="553258" y="30323"/>
                  </a:lnTo>
                  <a:lnTo>
                    <a:pt x="553258" y="94247"/>
                  </a:lnTo>
                  <a:lnTo>
                    <a:pt x="533392" y="94247"/>
                  </a:lnTo>
                  <a:close/>
                  <a:moveTo>
                    <a:pt x="629724" y="61566"/>
                  </a:moveTo>
                  <a:cubicBezTo>
                    <a:pt x="629724" y="84968"/>
                    <a:pt x="613126" y="95685"/>
                    <a:pt x="595998" y="95685"/>
                  </a:cubicBezTo>
                  <a:cubicBezTo>
                    <a:pt x="577307" y="95685"/>
                    <a:pt x="562924" y="83399"/>
                    <a:pt x="562924" y="62742"/>
                  </a:cubicBezTo>
                  <a:cubicBezTo>
                    <a:pt x="562924" y="41955"/>
                    <a:pt x="576523" y="28754"/>
                    <a:pt x="597174" y="28754"/>
                  </a:cubicBezTo>
                  <a:cubicBezTo>
                    <a:pt x="616654" y="28754"/>
                    <a:pt x="629724" y="42216"/>
                    <a:pt x="629724" y="61566"/>
                  </a:cubicBezTo>
                  <a:close/>
                  <a:moveTo>
                    <a:pt x="583450" y="62220"/>
                  </a:moveTo>
                  <a:cubicBezTo>
                    <a:pt x="583450" y="73199"/>
                    <a:pt x="588025" y="81433"/>
                    <a:pt x="596520" y="81433"/>
                  </a:cubicBezTo>
                  <a:cubicBezTo>
                    <a:pt x="604363" y="81433"/>
                    <a:pt x="609198" y="73715"/>
                    <a:pt x="609198" y="62083"/>
                  </a:cubicBezTo>
                  <a:cubicBezTo>
                    <a:pt x="609198" y="52673"/>
                    <a:pt x="605539" y="42995"/>
                    <a:pt x="596520" y="42995"/>
                  </a:cubicBezTo>
                  <a:cubicBezTo>
                    <a:pt x="587116" y="43001"/>
                    <a:pt x="583450" y="52803"/>
                    <a:pt x="583450" y="62220"/>
                  </a:cubicBezTo>
                  <a:close/>
                  <a:moveTo>
                    <a:pt x="617047" y="2477"/>
                  </a:moveTo>
                  <a:lnTo>
                    <a:pt x="601095" y="22350"/>
                  </a:lnTo>
                  <a:lnTo>
                    <a:pt x="587502" y="22350"/>
                  </a:lnTo>
                  <a:lnTo>
                    <a:pt x="598742" y="2477"/>
                  </a:lnTo>
                  <a:lnTo>
                    <a:pt x="617047" y="2477"/>
                  </a:lnTo>
                  <a:close/>
                  <a:moveTo>
                    <a:pt x="639390" y="50718"/>
                  </a:moveTo>
                  <a:cubicBezTo>
                    <a:pt x="639390" y="42739"/>
                    <a:pt x="639129" y="36074"/>
                    <a:pt x="638868" y="30323"/>
                  </a:cubicBezTo>
                  <a:lnTo>
                    <a:pt x="656120" y="30323"/>
                  </a:lnTo>
                  <a:lnTo>
                    <a:pt x="657035" y="39210"/>
                  </a:lnTo>
                  <a:lnTo>
                    <a:pt x="657427" y="39210"/>
                  </a:lnTo>
                  <a:cubicBezTo>
                    <a:pt x="660041" y="35028"/>
                    <a:pt x="666446" y="28885"/>
                    <a:pt x="677163" y="28885"/>
                  </a:cubicBezTo>
                  <a:cubicBezTo>
                    <a:pt x="690233" y="28885"/>
                    <a:pt x="700036" y="37648"/>
                    <a:pt x="700036" y="56469"/>
                  </a:cubicBezTo>
                  <a:lnTo>
                    <a:pt x="700036" y="94247"/>
                  </a:lnTo>
                  <a:lnTo>
                    <a:pt x="680163" y="94247"/>
                  </a:lnTo>
                  <a:lnTo>
                    <a:pt x="680163" y="58821"/>
                  </a:lnTo>
                  <a:cubicBezTo>
                    <a:pt x="680163" y="50581"/>
                    <a:pt x="677288" y="44961"/>
                    <a:pt x="670099" y="44961"/>
                  </a:cubicBezTo>
                  <a:cubicBezTo>
                    <a:pt x="664610" y="44961"/>
                    <a:pt x="661336" y="48757"/>
                    <a:pt x="659905" y="52417"/>
                  </a:cubicBezTo>
                  <a:cubicBezTo>
                    <a:pt x="659382" y="53724"/>
                    <a:pt x="659251" y="55548"/>
                    <a:pt x="659251" y="57384"/>
                  </a:cubicBezTo>
                  <a:lnTo>
                    <a:pt x="659251" y="94247"/>
                  </a:lnTo>
                  <a:lnTo>
                    <a:pt x="639384" y="94247"/>
                  </a:lnTo>
                  <a:lnTo>
                    <a:pt x="639384" y="50718"/>
                  </a:lnTo>
                  <a:close/>
                  <a:moveTo>
                    <a:pt x="757675" y="6143"/>
                  </a:moveTo>
                  <a:lnTo>
                    <a:pt x="757675" y="56730"/>
                  </a:lnTo>
                  <a:cubicBezTo>
                    <a:pt x="757675" y="72022"/>
                    <a:pt x="763557" y="79740"/>
                    <a:pt x="773627" y="79740"/>
                  </a:cubicBezTo>
                  <a:cubicBezTo>
                    <a:pt x="784089" y="79740"/>
                    <a:pt x="789834" y="72420"/>
                    <a:pt x="789834" y="56730"/>
                  </a:cubicBezTo>
                  <a:lnTo>
                    <a:pt x="789834" y="6143"/>
                  </a:lnTo>
                  <a:lnTo>
                    <a:pt x="809706" y="6143"/>
                  </a:lnTo>
                  <a:lnTo>
                    <a:pt x="809706" y="55548"/>
                  </a:lnTo>
                  <a:cubicBezTo>
                    <a:pt x="809706" y="82740"/>
                    <a:pt x="795982" y="95685"/>
                    <a:pt x="772967" y="95685"/>
                  </a:cubicBezTo>
                  <a:cubicBezTo>
                    <a:pt x="750748" y="95685"/>
                    <a:pt x="737809" y="83263"/>
                    <a:pt x="737809" y="55287"/>
                  </a:cubicBezTo>
                  <a:lnTo>
                    <a:pt x="737809" y="6137"/>
                  </a:lnTo>
                  <a:lnTo>
                    <a:pt x="757675" y="6137"/>
                  </a:lnTo>
                  <a:close/>
                  <a:moveTo>
                    <a:pt x="823673" y="50718"/>
                  </a:moveTo>
                  <a:cubicBezTo>
                    <a:pt x="823673" y="42739"/>
                    <a:pt x="823412" y="36074"/>
                    <a:pt x="823150" y="30323"/>
                  </a:cubicBezTo>
                  <a:lnTo>
                    <a:pt x="840403" y="30323"/>
                  </a:lnTo>
                  <a:lnTo>
                    <a:pt x="841318" y="39210"/>
                  </a:lnTo>
                  <a:lnTo>
                    <a:pt x="841710" y="39210"/>
                  </a:lnTo>
                  <a:cubicBezTo>
                    <a:pt x="844324" y="35028"/>
                    <a:pt x="850728" y="28885"/>
                    <a:pt x="861446" y="28885"/>
                  </a:cubicBezTo>
                  <a:cubicBezTo>
                    <a:pt x="874516" y="28885"/>
                    <a:pt x="884325" y="37648"/>
                    <a:pt x="884325" y="56469"/>
                  </a:cubicBezTo>
                  <a:lnTo>
                    <a:pt x="884325" y="94247"/>
                  </a:lnTo>
                  <a:lnTo>
                    <a:pt x="864452" y="94247"/>
                  </a:lnTo>
                  <a:lnTo>
                    <a:pt x="864452" y="58821"/>
                  </a:lnTo>
                  <a:cubicBezTo>
                    <a:pt x="864452" y="50581"/>
                    <a:pt x="861583" y="44961"/>
                    <a:pt x="854388" y="44961"/>
                  </a:cubicBezTo>
                  <a:cubicBezTo>
                    <a:pt x="848898" y="44961"/>
                    <a:pt x="845631" y="48757"/>
                    <a:pt x="844193" y="52417"/>
                  </a:cubicBezTo>
                  <a:cubicBezTo>
                    <a:pt x="843671" y="53724"/>
                    <a:pt x="843540" y="55548"/>
                    <a:pt x="843540" y="57384"/>
                  </a:cubicBezTo>
                  <a:lnTo>
                    <a:pt x="843540" y="94247"/>
                  </a:lnTo>
                  <a:lnTo>
                    <a:pt x="823667" y="94247"/>
                  </a:lnTo>
                  <a:lnTo>
                    <a:pt x="823667" y="50718"/>
                  </a:lnTo>
                  <a:close/>
                  <a:moveTo>
                    <a:pt x="918182" y="12547"/>
                  </a:moveTo>
                  <a:cubicBezTo>
                    <a:pt x="918182" y="18037"/>
                    <a:pt x="914124" y="22481"/>
                    <a:pt x="907459" y="22481"/>
                  </a:cubicBezTo>
                  <a:cubicBezTo>
                    <a:pt x="901185" y="22481"/>
                    <a:pt x="897133" y="18037"/>
                    <a:pt x="897133" y="12547"/>
                  </a:cubicBezTo>
                  <a:cubicBezTo>
                    <a:pt x="897133" y="6927"/>
                    <a:pt x="901316" y="2608"/>
                    <a:pt x="907720" y="2608"/>
                  </a:cubicBezTo>
                  <a:cubicBezTo>
                    <a:pt x="914124" y="2608"/>
                    <a:pt x="918045" y="6921"/>
                    <a:pt x="918182" y="12547"/>
                  </a:cubicBezTo>
                  <a:close/>
                  <a:moveTo>
                    <a:pt x="897650" y="94247"/>
                  </a:moveTo>
                  <a:lnTo>
                    <a:pt x="897650" y="30323"/>
                  </a:lnTo>
                  <a:lnTo>
                    <a:pt x="917523" y="30323"/>
                  </a:lnTo>
                  <a:lnTo>
                    <a:pt x="917523" y="94247"/>
                  </a:lnTo>
                  <a:lnTo>
                    <a:pt x="897650" y="94247"/>
                  </a:lnTo>
                  <a:close/>
                  <a:moveTo>
                    <a:pt x="945623" y="30323"/>
                  </a:moveTo>
                  <a:lnTo>
                    <a:pt x="954256" y="59998"/>
                  </a:lnTo>
                  <a:cubicBezTo>
                    <a:pt x="955824" y="65487"/>
                    <a:pt x="956864" y="70454"/>
                    <a:pt x="957909" y="75551"/>
                  </a:cubicBezTo>
                  <a:lnTo>
                    <a:pt x="958301" y="75551"/>
                  </a:lnTo>
                  <a:cubicBezTo>
                    <a:pt x="959347" y="70317"/>
                    <a:pt x="960399" y="65487"/>
                    <a:pt x="961830" y="59998"/>
                  </a:cubicBezTo>
                  <a:lnTo>
                    <a:pt x="970071" y="30323"/>
                  </a:lnTo>
                  <a:lnTo>
                    <a:pt x="990983" y="30323"/>
                  </a:lnTo>
                  <a:lnTo>
                    <a:pt x="967189" y="94247"/>
                  </a:lnTo>
                  <a:lnTo>
                    <a:pt x="947317" y="94247"/>
                  </a:lnTo>
                  <a:lnTo>
                    <a:pt x="924052" y="30323"/>
                  </a:lnTo>
                  <a:lnTo>
                    <a:pt x="945623" y="30323"/>
                  </a:lnTo>
                  <a:close/>
                  <a:moveTo>
                    <a:pt x="1010843" y="68624"/>
                  </a:moveTo>
                  <a:cubicBezTo>
                    <a:pt x="1011366" y="76858"/>
                    <a:pt x="1019606" y="80779"/>
                    <a:pt x="1028880" y="80779"/>
                  </a:cubicBezTo>
                  <a:cubicBezTo>
                    <a:pt x="1035682" y="80779"/>
                    <a:pt x="1041166" y="79864"/>
                    <a:pt x="1046531" y="78035"/>
                  </a:cubicBezTo>
                  <a:lnTo>
                    <a:pt x="1049145" y="91503"/>
                  </a:lnTo>
                  <a:cubicBezTo>
                    <a:pt x="1042610" y="94247"/>
                    <a:pt x="1034637" y="95554"/>
                    <a:pt x="1026005" y="95554"/>
                  </a:cubicBezTo>
                  <a:cubicBezTo>
                    <a:pt x="1004302" y="95554"/>
                    <a:pt x="991886" y="83007"/>
                    <a:pt x="991886" y="63004"/>
                  </a:cubicBezTo>
                  <a:cubicBezTo>
                    <a:pt x="991886" y="46791"/>
                    <a:pt x="1001950" y="28885"/>
                    <a:pt x="1024175" y="28885"/>
                  </a:cubicBezTo>
                  <a:cubicBezTo>
                    <a:pt x="1044832" y="28885"/>
                    <a:pt x="1052674" y="44961"/>
                    <a:pt x="1052674" y="60782"/>
                  </a:cubicBezTo>
                  <a:cubicBezTo>
                    <a:pt x="1052674" y="64180"/>
                    <a:pt x="1052282" y="67186"/>
                    <a:pt x="1052020" y="68624"/>
                  </a:cubicBezTo>
                  <a:lnTo>
                    <a:pt x="1010843" y="68624"/>
                  </a:lnTo>
                  <a:close/>
                  <a:moveTo>
                    <a:pt x="1034245" y="55025"/>
                  </a:moveTo>
                  <a:cubicBezTo>
                    <a:pt x="1034245" y="50195"/>
                    <a:pt x="1032154" y="42086"/>
                    <a:pt x="1022999" y="42086"/>
                  </a:cubicBezTo>
                  <a:cubicBezTo>
                    <a:pt x="1014634" y="42086"/>
                    <a:pt x="1011241" y="49797"/>
                    <a:pt x="1010713" y="55025"/>
                  </a:cubicBezTo>
                  <a:lnTo>
                    <a:pt x="1034245" y="55025"/>
                  </a:lnTo>
                  <a:close/>
                  <a:moveTo>
                    <a:pt x="1061948" y="51366"/>
                  </a:moveTo>
                  <a:cubicBezTo>
                    <a:pt x="1061948" y="41955"/>
                    <a:pt x="1061817" y="35812"/>
                    <a:pt x="1061425" y="30323"/>
                  </a:cubicBezTo>
                  <a:lnTo>
                    <a:pt x="1078416" y="30323"/>
                  </a:lnTo>
                  <a:lnTo>
                    <a:pt x="1079200" y="42086"/>
                  </a:lnTo>
                  <a:lnTo>
                    <a:pt x="1079723" y="42086"/>
                  </a:lnTo>
                  <a:cubicBezTo>
                    <a:pt x="1082990" y="32669"/>
                    <a:pt x="1090708" y="28754"/>
                    <a:pt x="1096975" y="28754"/>
                  </a:cubicBezTo>
                  <a:cubicBezTo>
                    <a:pt x="1098811" y="28754"/>
                    <a:pt x="1099720" y="28879"/>
                    <a:pt x="1101158" y="29140"/>
                  </a:cubicBezTo>
                  <a:lnTo>
                    <a:pt x="1101158" y="47831"/>
                  </a:lnTo>
                  <a:cubicBezTo>
                    <a:pt x="1099590" y="47569"/>
                    <a:pt x="1098027" y="47308"/>
                    <a:pt x="1095805" y="47308"/>
                  </a:cubicBezTo>
                  <a:cubicBezTo>
                    <a:pt x="1088480" y="47308"/>
                    <a:pt x="1083519" y="51229"/>
                    <a:pt x="1082206" y="57372"/>
                  </a:cubicBezTo>
                  <a:cubicBezTo>
                    <a:pt x="1081945" y="58679"/>
                    <a:pt x="1081820" y="60247"/>
                    <a:pt x="1081820" y="61816"/>
                  </a:cubicBezTo>
                  <a:lnTo>
                    <a:pt x="1081820" y="94236"/>
                  </a:lnTo>
                  <a:lnTo>
                    <a:pt x="1061948" y="94236"/>
                  </a:lnTo>
                  <a:lnTo>
                    <a:pt x="1061948" y="51366"/>
                  </a:lnTo>
                  <a:close/>
                  <a:moveTo>
                    <a:pt x="1108869" y="76989"/>
                  </a:moveTo>
                  <a:cubicBezTo>
                    <a:pt x="1112529" y="79211"/>
                    <a:pt x="1120110" y="81694"/>
                    <a:pt x="1125991" y="81694"/>
                  </a:cubicBezTo>
                  <a:cubicBezTo>
                    <a:pt x="1132009" y="81694"/>
                    <a:pt x="1134493" y="79734"/>
                    <a:pt x="1134493" y="76460"/>
                  </a:cubicBezTo>
                  <a:cubicBezTo>
                    <a:pt x="1134493" y="73068"/>
                    <a:pt x="1132532" y="71493"/>
                    <a:pt x="1125213" y="69010"/>
                  </a:cubicBezTo>
                  <a:cubicBezTo>
                    <a:pt x="1111881" y="64566"/>
                    <a:pt x="1106778" y="57378"/>
                    <a:pt x="1106915" y="49797"/>
                  </a:cubicBezTo>
                  <a:cubicBezTo>
                    <a:pt x="1106915" y="37773"/>
                    <a:pt x="1117109" y="28754"/>
                    <a:pt x="1132924" y="28754"/>
                  </a:cubicBezTo>
                  <a:cubicBezTo>
                    <a:pt x="1140380" y="28754"/>
                    <a:pt x="1146915" y="30584"/>
                    <a:pt x="1150836" y="32545"/>
                  </a:cubicBezTo>
                  <a:lnTo>
                    <a:pt x="1147438" y="46274"/>
                  </a:lnTo>
                  <a:cubicBezTo>
                    <a:pt x="1144568" y="44700"/>
                    <a:pt x="1138942" y="42615"/>
                    <a:pt x="1133584" y="42615"/>
                  </a:cubicBezTo>
                  <a:cubicBezTo>
                    <a:pt x="1128748" y="42615"/>
                    <a:pt x="1126003" y="44575"/>
                    <a:pt x="1126003" y="47712"/>
                  </a:cubicBezTo>
                  <a:cubicBezTo>
                    <a:pt x="1126003" y="50843"/>
                    <a:pt x="1128486" y="52417"/>
                    <a:pt x="1136328" y="55162"/>
                  </a:cubicBezTo>
                  <a:cubicBezTo>
                    <a:pt x="1148490" y="59344"/>
                    <a:pt x="1153456" y="65618"/>
                    <a:pt x="1153581" y="74898"/>
                  </a:cubicBezTo>
                  <a:cubicBezTo>
                    <a:pt x="1153581" y="86922"/>
                    <a:pt x="1144301" y="95685"/>
                    <a:pt x="1125997" y="95685"/>
                  </a:cubicBezTo>
                  <a:cubicBezTo>
                    <a:pt x="1117632" y="95685"/>
                    <a:pt x="1110182" y="93725"/>
                    <a:pt x="1105340" y="91105"/>
                  </a:cubicBezTo>
                  <a:lnTo>
                    <a:pt x="1108869" y="76989"/>
                  </a:lnTo>
                  <a:close/>
                  <a:moveTo>
                    <a:pt x="1183630" y="12547"/>
                  </a:moveTo>
                  <a:cubicBezTo>
                    <a:pt x="1183630" y="18037"/>
                    <a:pt x="1179579" y="22481"/>
                    <a:pt x="1172913" y="22481"/>
                  </a:cubicBezTo>
                  <a:cubicBezTo>
                    <a:pt x="1166633" y="22481"/>
                    <a:pt x="1162588" y="18037"/>
                    <a:pt x="1162588" y="12547"/>
                  </a:cubicBezTo>
                  <a:cubicBezTo>
                    <a:pt x="1162588" y="6927"/>
                    <a:pt x="1166770" y="2608"/>
                    <a:pt x="1173174" y="2608"/>
                  </a:cubicBezTo>
                  <a:cubicBezTo>
                    <a:pt x="1179585" y="2608"/>
                    <a:pt x="1183506" y="6921"/>
                    <a:pt x="1183630" y="12547"/>
                  </a:cubicBezTo>
                  <a:close/>
                  <a:moveTo>
                    <a:pt x="1163110" y="94247"/>
                  </a:moveTo>
                  <a:lnTo>
                    <a:pt x="1163110" y="30323"/>
                  </a:lnTo>
                  <a:lnTo>
                    <a:pt x="1182983" y="30323"/>
                  </a:lnTo>
                  <a:lnTo>
                    <a:pt x="1182983" y="94247"/>
                  </a:lnTo>
                  <a:lnTo>
                    <a:pt x="1163110" y="94247"/>
                  </a:lnTo>
                  <a:close/>
                  <a:moveTo>
                    <a:pt x="1218528" y="13070"/>
                  </a:moveTo>
                  <a:lnTo>
                    <a:pt x="1218528" y="30323"/>
                  </a:lnTo>
                  <a:lnTo>
                    <a:pt x="1232774" y="30323"/>
                  </a:lnTo>
                  <a:lnTo>
                    <a:pt x="1232774" y="44961"/>
                  </a:lnTo>
                  <a:lnTo>
                    <a:pt x="1218528" y="44961"/>
                  </a:lnTo>
                  <a:lnTo>
                    <a:pt x="1218528" y="68095"/>
                  </a:lnTo>
                  <a:cubicBezTo>
                    <a:pt x="1218528" y="75813"/>
                    <a:pt x="1220488" y="79341"/>
                    <a:pt x="1226370" y="79341"/>
                  </a:cubicBezTo>
                  <a:cubicBezTo>
                    <a:pt x="1229114" y="79341"/>
                    <a:pt x="1230427" y="79217"/>
                    <a:pt x="1232251" y="78819"/>
                  </a:cubicBezTo>
                  <a:lnTo>
                    <a:pt x="1232388" y="93849"/>
                  </a:lnTo>
                  <a:cubicBezTo>
                    <a:pt x="1229905" y="94764"/>
                    <a:pt x="1225069" y="95548"/>
                    <a:pt x="1219579" y="95548"/>
                  </a:cubicBezTo>
                  <a:cubicBezTo>
                    <a:pt x="1213175" y="95548"/>
                    <a:pt x="1207816" y="93327"/>
                    <a:pt x="1204549" y="90059"/>
                  </a:cubicBezTo>
                  <a:cubicBezTo>
                    <a:pt x="1200889" y="86263"/>
                    <a:pt x="1199053" y="80120"/>
                    <a:pt x="1199053" y="71107"/>
                  </a:cubicBezTo>
                  <a:lnTo>
                    <a:pt x="1199053" y="44961"/>
                  </a:lnTo>
                  <a:lnTo>
                    <a:pt x="1190557" y="44961"/>
                  </a:lnTo>
                  <a:lnTo>
                    <a:pt x="1190557" y="30323"/>
                  </a:lnTo>
                  <a:lnTo>
                    <a:pt x="1199053" y="30323"/>
                  </a:lnTo>
                  <a:lnTo>
                    <a:pt x="1199053" y="18429"/>
                  </a:lnTo>
                  <a:lnTo>
                    <a:pt x="1218528" y="13070"/>
                  </a:lnTo>
                  <a:close/>
                  <a:moveTo>
                    <a:pt x="1294869" y="78819"/>
                  </a:moveTo>
                  <a:cubicBezTo>
                    <a:pt x="1294869" y="84831"/>
                    <a:pt x="1295130" y="90713"/>
                    <a:pt x="1295915" y="94247"/>
                  </a:cubicBezTo>
                  <a:lnTo>
                    <a:pt x="1278003" y="94247"/>
                  </a:lnTo>
                  <a:lnTo>
                    <a:pt x="1276826" y="87843"/>
                  </a:lnTo>
                  <a:lnTo>
                    <a:pt x="1276440" y="87843"/>
                  </a:lnTo>
                  <a:cubicBezTo>
                    <a:pt x="1272258" y="92934"/>
                    <a:pt x="1265717" y="95685"/>
                    <a:pt x="1258136" y="95685"/>
                  </a:cubicBezTo>
                  <a:cubicBezTo>
                    <a:pt x="1245197" y="95685"/>
                    <a:pt x="1237479" y="86269"/>
                    <a:pt x="1237479" y="76074"/>
                  </a:cubicBezTo>
                  <a:cubicBezTo>
                    <a:pt x="1237479" y="59469"/>
                    <a:pt x="1252385" y="51633"/>
                    <a:pt x="1274996" y="51633"/>
                  </a:cubicBezTo>
                  <a:lnTo>
                    <a:pt x="1274996" y="50843"/>
                  </a:lnTo>
                  <a:cubicBezTo>
                    <a:pt x="1274996" y="47314"/>
                    <a:pt x="1273161" y="42478"/>
                    <a:pt x="1263364" y="42478"/>
                  </a:cubicBezTo>
                  <a:cubicBezTo>
                    <a:pt x="1256823" y="42478"/>
                    <a:pt x="1249896" y="44700"/>
                    <a:pt x="1245714" y="47314"/>
                  </a:cubicBezTo>
                  <a:lnTo>
                    <a:pt x="1242054" y="34505"/>
                  </a:lnTo>
                  <a:cubicBezTo>
                    <a:pt x="1246498" y="32022"/>
                    <a:pt x="1255261" y="28754"/>
                    <a:pt x="1266893" y="28754"/>
                  </a:cubicBezTo>
                  <a:cubicBezTo>
                    <a:pt x="1288197" y="28754"/>
                    <a:pt x="1294869" y="41302"/>
                    <a:pt x="1294869" y="56463"/>
                  </a:cubicBezTo>
                  <a:lnTo>
                    <a:pt x="1294869" y="78819"/>
                  </a:lnTo>
                  <a:close/>
                  <a:moveTo>
                    <a:pt x="1275644" y="64049"/>
                  </a:moveTo>
                  <a:cubicBezTo>
                    <a:pt x="1265188" y="64049"/>
                    <a:pt x="1257084" y="66533"/>
                    <a:pt x="1257084" y="74113"/>
                  </a:cubicBezTo>
                  <a:cubicBezTo>
                    <a:pt x="1257084" y="79211"/>
                    <a:pt x="1260483" y="81694"/>
                    <a:pt x="1264927" y="81694"/>
                  </a:cubicBezTo>
                  <a:cubicBezTo>
                    <a:pt x="1269768" y="81694"/>
                    <a:pt x="1273951" y="78421"/>
                    <a:pt x="1275252" y="74375"/>
                  </a:cubicBezTo>
                  <a:cubicBezTo>
                    <a:pt x="1275513" y="73329"/>
                    <a:pt x="1275638" y="72153"/>
                    <a:pt x="1275638" y="70977"/>
                  </a:cubicBezTo>
                  <a:lnTo>
                    <a:pt x="1275638" y="64049"/>
                  </a:lnTo>
                  <a:close/>
                  <a:moveTo>
                    <a:pt x="1308064" y="51366"/>
                  </a:moveTo>
                  <a:cubicBezTo>
                    <a:pt x="1308064" y="41955"/>
                    <a:pt x="1307933" y="35812"/>
                    <a:pt x="1307535" y="30323"/>
                  </a:cubicBezTo>
                  <a:lnTo>
                    <a:pt x="1324526" y="30323"/>
                  </a:lnTo>
                  <a:lnTo>
                    <a:pt x="1325316" y="42086"/>
                  </a:lnTo>
                  <a:lnTo>
                    <a:pt x="1325839" y="42086"/>
                  </a:lnTo>
                  <a:cubicBezTo>
                    <a:pt x="1329107" y="32669"/>
                    <a:pt x="1336818" y="28754"/>
                    <a:pt x="1343092" y="28754"/>
                  </a:cubicBezTo>
                  <a:cubicBezTo>
                    <a:pt x="1344922" y="28754"/>
                    <a:pt x="1345837" y="28879"/>
                    <a:pt x="1347274" y="29140"/>
                  </a:cubicBezTo>
                  <a:lnTo>
                    <a:pt x="1347274" y="47831"/>
                  </a:lnTo>
                  <a:cubicBezTo>
                    <a:pt x="1345706" y="47569"/>
                    <a:pt x="1344137" y="47308"/>
                    <a:pt x="1341916" y="47308"/>
                  </a:cubicBezTo>
                  <a:cubicBezTo>
                    <a:pt x="1334596" y="47308"/>
                    <a:pt x="1329630" y="51229"/>
                    <a:pt x="1328323" y="57372"/>
                  </a:cubicBezTo>
                  <a:cubicBezTo>
                    <a:pt x="1328061" y="58679"/>
                    <a:pt x="1327931" y="60247"/>
                    <a:pt x="1327931" y="61816"/>
                  </a:cubicBezTo>
                  <a:lnTo>
                    <a:pt x="1327931" y="94236"/>
                  </a:lnTo>
                  <a:lnTo>
                    <a:pt x="1308064" y="94236"/>
                  </a:lnTo>
                  <a:lnTo>
                    <a:pt x="1308064" y="51366"/>
                  </a:lnTo>
                  <a:close/>
                  <a:moveTo>
                    <a:pt x="1375636" y="12547"/>
                  </a:moveTo>
                  <a:cubicBezTo>
                    <a:pt x="1375636" y="18037"/>
                    <a:pt x="1371585" y="22481"/>
                    <a:pt x="1364919" y="22481"/>
                  </a:cubicBezTo>
                  <a:cubicBezTo>
                    <a:pt x="1358639" y="22481"/>
                    <a:pt x="1354594" y="18037"/>
                    <a:pt x="1354594" y="12547"/>
                  </a:cubicBezTo>
                  <a:cubicBezTo>
                    <a:pt x="1354594" y="6927"/>
                    <a:pt x="1358776" y="2608"/>
                    <a:pt x="1365180" y="2608"/>
                  </a:cubicBezTo>
                  <a:cubicBezTo>
                    <a:pt x="1371585" y="2608"/>
                    <a:pt x="1375506" y="6921"/>
                    <a:pt x="1375636" y="12547"/>
                  </a:cubicBezTo>
                  <a:close/>
                  <a:moveTo>
                    <a:pt x="1355116" y="94247"/>
                  </a:moveTo>
                  <a:lnTo>
                    <a:pt x="1355116" y="30323"/>
                  </a:lnTo>
                  <a:lnTo>
                    <a:pt x="1374983" y="30323"/>
                  </a:lnTo>
                  <a:lnTo>
                    <a:pt x="1374983" y="94247"/>
                  </a:lnTo>
                  <a:lnTo>
                    <a:pt x="1355116" y="94247"/>
                  </a:lnTo>
                  <a:close/>
                  <a:moveTo>
                    <a:pt x="1441516" y="78819"/>
                  </a:moveTo>
                  <a:cubicBezTo>
                    <a:pt x="1441516" y="84831"/>
                    <a:pt x="1441777" y="90713"/>
                    <a:pt x="1442561" y="94247"/>
                  </a:cubicBezTo>
                  <a:lnTo>
                    <a:pt x="1424655" y="94247"/>
                  </a:lnTo>
                  <a:lnTo>
                    <a:pt x="1423479" y="87843"/>
                  </a:lnTo>
                  <a:lnTo>
                    <a:pt x="1423087" y="87843"/>
                  </a:lnTo>
                  <a:cubicBezTo>
                    <a:pt x="1418904" y="92934"/>
                    <a:pt x="1412369" y="95685"/>
                    <a:pt x="1404789" y="95685"/>
                  </a:cubicBezTo>
                  <a:cubicBezTo>
                    <a:pt x="1391843" y="95685"/>
                    <a:pt x="1384132" y="86269"/>
                    <a:pt x="1384132" y="76074"/>
                  </a:cubicBezTo>
                  <a:cubicBezTo>
                    <a:pt x="1384132" y="59469"/>
                    <a:pt x="1399032" y="51633"/>
                    <a:pt x="1421649" y="51633"/>
                  </a:cubicBezTo>
                  <a:lnTo>
                    <a:pt x="1421649" y="50843"/>
                  </a:lnTo>
                  <a:cubicBezTo>
                    <a:pt x="1421649" y="47314"/>
                    <a:pt x="1419819" y="42478"/>
                    <a:pt x="1410017" y="42478"/>
                  </a:cubicBezTo>
                  <a:cubicBezTo>
                    <a:pt x="1403476" y="42478"/>
                    <a:pt x="1396549" y="44700"/>
                    <a:pt x="1392366" y="47314"/>
                  </a:cubicBezTo>
                  <a:lnTo>
                    <a:pt x="1388707" y="34505"/>
                  </a:lnTo>
                  <a:cubicBezTo>
                    <a:pt x="1393156" y="32022"/>
                    <a:pt x="1401913" y="28754"/>
                    <a:pt x="1413546" y="28754"/>
                  </a:cubicBezTo>
                  <a:cubicBezTo>
                    <a:pt x="1434856" y="28754"/>
                    <a:pt x="1441522" y="41302"/>
                    <a:pt x="1441522" y="56463"/>
                  </a:cubicBezTo>
                  <a:lnTo>
                    <a:pt x="1441522" y="78819"/>
                  </a:lnTo>
                  <a:close/>
                  <a:moveTo>
                    <a:pt x="1422297" y="64049"/>
                  </a:moveTo>
                  <a:cubicBezTo>
                    <a:pt x="1411835" y="64049"/>
                    <a:pt x="1403737" y="66533"/>
                    <a:pt x="1403737" y="74113"/>
                  </a:cubicBezTo>
                  <a:cubicBezTo>
                    <a:pt x="1403737" y="79211"/>
                    <a:pt x="1407129" y="81694"/>
                    <a:pt x="1411573" y="81694"/>
                  </a:cubicBezTo>
                  <a:cubicBezTo>
                    <a:pt x="1416409" y="81694"/>
                    <a:pt x="1420598" y="78421"/>
                    <a:pt x="1421899" y="74375"/>
                  </a:cubicBezTo>
                  <a:cubicBezTo>
                    <a:pt x="1422160" y="73329"/>
                    <a:pt x="1422291" y="72153"/>
                    <a:pt x="1422291" y="70977"/>
                  </a:cubicBezTo>
                  <a:lnTo>
                    <a:pt x="1422291" y="64049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3623630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2881F8F-A213-8F6A-5E8D-C240DA8E7672}"/>
              </a:ext>
            </a:extLst>
          </p:cNvPr>
          <p:cNvGrpSpPr/>
          <p:nvPr userDrawn="1"/>
        </p:nvGrpSpPr>
        <p:grpSpPr>
          <a:xfrm>
            <a:off x="9610526" y="200165"/>
            <a:ext cx="2390852" cy="254967"/>
            <a:chOff x="9610526" y="200165"/>
            <a:chExt cx="2390852" cy="254967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F9216463-558D-1441-A4D2-ACD6461E7A53}"/>
                </a:ext>
              </a:extLst>
            </p:cNvPr>
            <p:cNvSpPr/>
            <p:nvPr/>
          </p:nvSpPr>
          <p:spPr>
            <a:xfrm>
              <a:off x="9610526" y="449192"/>
              <a:ext cx="798762" cy="5940"/>
            </a:xfrm>
            <a:custGeom>
              <a:avLst/>
              <a:gdLst>
                <a:gd name="connsiteX0" fmla="*/ 0 w 798762"/>
                <a:gd name="connsiteY0" fmla="*/ 0 h 5940"/>
                <a:gd name="connsiteX1" fmla="*/ 798763 w 798762"/>
                <a:gd name="connsiteY1" fmla="*/ 0 h 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762" h="5940">
                  <a:moveTo>
                    <a:pt x="0" y="0"/>
                  </a:moveTo>
                  <a:lnTo>
                    <a:pt x="798763" y="0"/>
                  </a:lnTo>
                </a:path>
              </a:pathLst>
            </a:custGeom>
            <a:ln w="1137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4D49D9D-AC72-1D03-2FE0-E6CFC73F98F3}"/>
                </a:ext>
              </a:extLst>
            </p:cNvPr>
            <p:cNvGrpSpPr/>
            <p:nvPr userDrawn="1"/>
          </p:nvGrpSpPr>
          <p:grpSpPr>
            <a:xfrm>
              <a:off x="9631825" y="200165"/>
              <a:ext cx="773632" cy="183938"/>
              <a:chOff x="9631825" y="200165"/>
              <a:chExt cx="773632" cy="183938"/>
            </a:xfrm>
          </p:grpSpPr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BF44C132-CCCD-A00B-7092-A98AA15EA35D}"/>
                  </a:ext>
                </a:extLst>
              </p:cNvPr>
              <p:cNvSpPr/>
              <p:nvPr/>
            </p:nvSpPr>
            <p:spPr>
              <a:xfrm>
                <a:off x="9631825" y="200165"/>
                <a:ext cx="182625" cy="183938"/>
              </a:xfrm>
              <a:custGeom>
                <a:avLst/>
                <a:gdLst>
                  <a:gd name="connsiteX0" fmla="*/ 182625 w 182625"/>
                  <a:gd name="connsiteY0" fmla="*/ 89857 h 183938"/>
                  <a:gd name="connsiteX1" fmla="*/ 89863 w 182625"/>
                  <a:gd name="connsiteY1" fmla="*/ 183938 h 183938"/>
                  <a:gd name="connsiteX2" fmla="*/ 0 w 182625"/>
                  <a:gd name="connsiteY2" fmla="*/ 94075 h 183938"/>
                  <a:gd name="connsiteX3" fmla="*/ 92233 w 182625"/>
                  <a:gd name="connsiteY3" fmla="*/ 0 h 183938"/>
                  <a:gd name="connsiteX4" fmla="*/ 182625 w 182625"/>
                  <a:gd name="connsiteY4" fmla="*/ 89857 h 183938"/>
                  <a:gd name="connsiteX5" fmla="*/ 25303 w 182625"/>
                  <a:gd name="connsiteY5" fmla="*/ 93285 h 183938"/>
                  <a:gd name="connsiteX6" fmla="*/ 91182 w 182625"/>
                  <a:gd name="connsiteY6" fmla="*/ 164963 h 183938"/>
                  <a:gd name="connsiteX7" fmla="*/ 157329 w 182625"/>
                  <a:gd name="connsiteY7" fmla="*/ 91176 h 183938"/>
                  <a:gd name="connsiteX8" fmla="*/ 91711 w 182625"/>
                  <a:gd name="connsiteY8" fmla="*/ 18969 h 183938"/>
                  <a:gd name="connsiteX9" fmla="*/ 25303 w 182625"/>
                  <a:gd name="connsiteY9" fmla="*/ 93285 h 18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625" h="183938">
                    <a:moveTo>
                      <a:pt x="182625" y="89857"/>
                    </a:moveTo>
                    <a:cubicBezTo>
                      <a:pt x="182625" y="149148"/>
                      <a:pt x="140724" y="183938"/>
                      <a:pt x="89863" y="183938"/>
                    </a:cubicBezTo>
                    <a:cubicBezTo>
                      <a:pt x="36893" y="183938"/>
                      <a:pt x="0" y="145726"/>
                      <a:pt x="0" y="94075"/>
                    </a:cubicBezTo>
                    <a:cubicBezTo>
                      <a:pt x="0" y="38741"/>
                      <a:pt x="39264" y="0"/>
                      <a:pt x="92233" y="0"/>
                    </a:cubicBezTo>
                    <a:cubicBezTo>
                      <a:pt x="146789" y="0"/>
                      <a:pt x="182625" y="38474"/>
                      <a:pt x="182625" y="89857"/>
                    </a:cubicBezTo>
                    <a:close/>
                    <a:moveTo>
                      <a:pt x="25303" y="93285"/>
                    </a:moveTo>
                    <a:cubicBezTo>
                      <a:pt x="25303" y="131765"/>
                      <a:pt x="50338" y="164963"/>
                      <a:pt x="91182" y="164963"/>
                    </a:cubicBezTo>
                    <a:cubicBezTo>
                      <a:pt x="132026" y="164963"/>
                      <a:pt x="157329" y="133339"/>
                      <a:pt x="157329" y="91176"/>
                    </a:cubicBezTo>
                    <a:cubicBezTo>
                      <a:pt x="157329" y="55073"/>
                      <a:pt x="134664" y="18969"/>
                      <a:pt x="91711" y="18969"/>
                    </a:cubicBezTo>
                    <a:cubicBezTo>
                      <a:pt x="48229" y="18975"/>
                      <a:pt x="25303" y="53492"/>
                      <a:pt x="25303" y="93285"/>
                    </a:cubicBez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CBA4CC38-976F-880D-69D9-FA0215D8D84B}"/>
                  </a:ext>
                </a:extLst>
              </p:cNvPr>
              <p:cNvSpPr/>
              <p:nvPr/>
            </p:nvSpPr>
            <p:spPr>
              <a:xfrm>
                <a:off x="9835766" y="201745"/>
                <a:ext cx="118854" cy="179197"/>
              </a:xfrm>
              <a:custGeom>
                <a:avLst/>
                <a:gdLst>
                  <a:gd name="connsiteX0" fmla="*/ 6 w 118854"/>
                  <a:gd name="connsiteY0" fmla="*/ 3689 h 179197"/>
                  <a:gd name="connsiteX1" fmla="*/ 49019 w 118854"/>
                  <a:gd name="connsiteY1" fmla="*/ 0 h 179197"/>
                  <a:gd name="connsiteX2" fmla="*/ 102250 w 118854"/>
                  <a:gd name="connsiteY2" fmla="*/ 15286 h 179197"/>
                  <a:gd name="connsiteX3" fmla="*/ 118855 w 118854"/>
                  <a:gd name="connsiteY3" fmla="*/ 52702 h 179197"/>
                  <a:gd name="connsiteX4" fmla="*/ 104098 w 118854"/>
                  <a:gd name="connsiteY4" fmla="*/ 91443 h 179197"/>
                  <a:gd name="connsiteX5" fmla="*/ 45591 w 118854"/>
                  <a:gd name="connsiteY5" fmla="*/ 110674 h 179197"/>
                  <a:gd name="connsiteX6" fmla="*/ 23984 w 118854"/>
                  <a:gd name="connsiteY6" fmla="*/ 108571 h 179197"/>
                  <a:gd name="connsiteX7" fmla="*/ 23984 w 118854"/>
                  <a:gd name="connsiteY7" fmla="*/ 179197 h 179197"/>
                  <a:gd name="connsiteX8" fmla="*/ 0 w 118854"/>
                  <a:gd name="connsiteY8" fmla="*/ 179197 h 179197"/>
                  <a:gd name="connsiteX9" fmla="*/ 0 w 118854"/>
                  <a:gd name="connsiteY9" fmla="*/ 3689 h 179197"/>
                  <a:gd name="connsiteX10" fmla="*/ 23984 w 118854"/>
                  <a:gd name="connsiteY10" fmla="*/ 89334 h 179197"/>
                  <a:gd name="connsiteX11" fmla="*/ 46648 w 118854"/>
                  <a:gd name="connsiteY11" fmla="*/ 91705 h 179197"/>
                  <a:gd name="connsiteX12" fmla="*/ 94871 w 118854"/>
                  <a:gd name="connsiteY12" fmla="*/ 53754 h 179197"/>
                  <a:gd name="connsiteX13" fmla="*/ 49019 w 118854"/>
                  <a:gd name="connsiteY13" fmla="*/ 18708 h 179197"/>
                  <a:gd name="connsiteX14" fmla="*/ 23984 w 118854"/>
                  <a:gd name="connsiteY14" fmla="*/ 20556 h 179197"/>
                  <a:gd name="connsiteX15" fmla="*/ 23984 w 118854"/>
                  <a:gd name="connsiteY15" fmla="*/ 89334 h 17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854" h="179197">
                    <a:moveTo>
                      <a:pt x="6" y="3689"/>
                    </a:moveTo>
                    <a:cubicBezTo>
                      <a:pt x="12131" y="1586"/>
                      <a:pt x="28208" y="0"/>
                      <a:pt x="49019" y="0"/>
                    </a:cubicBezTo>
                    <a:cubicBezTo>
                      <a:pt x="73525" y="0"/>
                      <a:pt x="91182" y="5537"/>
                      <a:pt x="102250" y="15286"/>
                    </a:cubicBezTo>
                    <a:cubicBezTo>
                      <a:pt x="112266" y="23984"/>
                      <a:pt x="118855" y="36632"/>
                      <a:pt x="118855" y="52702"/>
                    </a:cubicBezTo>
                    <a:cubicBezTo>
                      <a:pt x="118855" y="68778"/>
                      <a:pt x="113847" y="81956"/>
                      <a:pt x="104098" y="91443"/>
                    </a:cubicBezTo>
                    <a:cubicBezTo>
                      <a:pt x="90921" y="104353"/>
                      <a:pt x="70365" y="110674"/>
                      <a:pt x="45591" y="110674"/>
                    </a:cubicBezTo>
                    <a:cubicBezTo>
                      <a:pt x="37422" y="110674"/>
                      <a:pt x="30043" y="110413"/>
                      <a:pt x="23984" y="108571"/>
                    </a:cubicBezTo>
                    <a:lnTo>
                      <a:pt x="23984" y="179197"/>
                    </a:lnTo>
                    <a:lnTo>
                      <a:pt x="0" y="179197"/>
                    </a:lnTo>
                    <a:lnTo>
                      <a:pt x="0" y="3689"/>
                    </a:lnTo>
                    <a:close/>
                    <a:moveTo>
                      <a:pt x="23984" y="89334"/>
                    </a:moveTo>
                    <a:cubicBezTo>
                      <a:pt x="30049" y="91182"/>
                      <a:pt x="37689" y="91705"/>
                      <a:pt x="46648" y="91705"/>
                    </a:cubicBezTo>
                    <a:cubicBezTo>
                      <a:pt x="76953" y="91705"/>
                      <a:pt x="94871" y="77999"/>
                      <a:pt x="94871" y="53754"/>
                    </a:cubicBezTo>
                    <a:cubicBezTo>
                      <a:pt x="94871" y="28457"/>
                      <a:pt x="75106" y="18708"/>
                      <a:pt x="49019" y="18708"/>
                    </a:cubicBezTo>
                    <a:cubicBezTo>
                      <a:pt x="37161" y="18708"/>
                      <a:pt x="28463" y="19766"/>
                      <a:pt x="23984" y="20556"/>
                    </a:cubicBezTo>
                    <a:lnTo>
                      <a:pt x="23984" y="89334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95B3A932-02CB-6373-5E29-B9019B073229}"/>
                  </a:ext>
                </a:extLst>
              </p:cNvPr>
              <p:cNvSpPr/>
              <p:nvPr/>
            </p:nvSpPr>
            <p:spPr>
              <a:xfrm>
                <a:off x="9977262" y="203325"/>
                <a:ext cx="108577" cy="177610"/>
              </a:xfrm>
              <a:custGeom>
                <a:avLst/>
                <a:gdLst>
                  <a:gd name="connsiteX0" fmla="*/ 0 w 108577"/>
                  <a:gd name="connsiteY0" fmla="*/ 0 h 177610"/>
                  <a:gd name="connsiteX1" fmla="*/ 23984 w 108577"/>
                  <a:gd name="connsiteY1" fmla="*/ 0 h 177610"/>
                  <a:gd name="connsiteX2" fmla="*/ 23984 w 108577"/>
                  <a:gd name="connsiteY2" fmla="*/ 157584 h 177610"/>
                  <a:gd name="connsiteX3" fmla="*/ 108577 w 108577"/>
                  <a:gd name="connsiteY3" fmla="*/ 157584 h 177610"/>
                  <a:gd name="connsiteX4" fmla="*/ 108577 w 108577"/>
                  <a:gd name="connsiteY4" fmla="*/ 177611 h 177610"/>
                  <a:gd name="connsiteX5" fmla="*/ 0 w 108577"/>
                  <a:gd name="connsiteY5" fmla="*/ 177611 h 177610"/>
                  <a:gd name="connsiteX6" fmla="*/ 0 w 108577"/>
                  <a:gd name="connsiteY6" fmla="*/ 0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77" h="177610">
                    <a:moveTo>
                      <a:pt x="0" y="0"/>
                    </a:moveTo>
                    <a:lnTo>
                      <a:pt x="23984" y="0"/>
                    </a:lnTo>
                    <a:lnTo>
                      <a:pt x="23984" y="157584"/>
                    </a:lnTo>
                    <a:lnTo>
                      <a:pt x="108577" y="157584"/>
                    </a:lnTo>
                    <a:lnTo>
                      <a:pt x="108577" y="177611"/>
                    </a:lnTo>
                    <a:lnTo>
                      <a:pt x="0" y="1776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19DD1350-97F6-83D1-664B-E9D72E39811F}"/>
                  </a:ext>
                </a:extLst>
              </p:cNvPr>
              <p:cNvSpPr/>
              <p:nvPr/>
            </p:nvSpPr>
            <p:spPr>
              <a:xfrm>
                <a:off x="10088192" y="203331"/>
                <a:ext cx="163917" cy="177610"/>
              </a:xfrm>
              <a:custGeom>
                <a:avLst/>
                <a:gdLst>
                  <a:gd name="connsiteX0" fmla="*/ 45591 w 163917"/>
                  <a:gd name="connsiteY0" fmla="*/ 120952 h 177610"/>
                  <a:gd name="connsiteX1" fmla="*/ 25297 w 163917"/>
                  <a:gd name="connsiteY1" fmla="*/ 177611 h 177610"/>
                  <a:gd name="connsiteX2" fmla="*/ 0 w 163917"/>
                  <a:gd name="connsiteY2" fmla="*/ 177611 h 177610"/>
                  <a:gd name="connsiteX3" fmla="*/ 66937 w 163917"/>
                  <a:gd name="connsiteY3" fmla="*/ 0 h 177610"/>
                  <a:gd name="connsiteX4" fmla="*/ 96190 w 163917"/>
                  <a:gd name="connsiteY4" fmla="*/ 0 h 177610"/>
                  <a:gd name="connsiteX5" fmla="*/ 163917 w 163917"/>
                  <a:gd name="connsiteY5" fmla="*/ 177611 h 177610"/>
                  <a:gd name="connsiteX6" fmla="*/ 138092 w 163917"/>
                  <a:gd name="connsiteY6" fmla="*/ 177611 h 177610"/>
                  <a:gd name="connsiteX7" fmla="*/ 116485 w 163917"/>
                  <a:gd name="connsiteY7" fmla="*/ 120952 h 177610"/>
                  <a:gd name="connsiteX8" fmla="*/ 45591 w 163917"/>
                  <a:gd name="connsiteY8" fmla="*/ 120952 h 177610"/>
                  <a:gd name="connsiteX9" fmla="*/ 111209 w 163917"/>
                  <a:gd name="connsiteY9" fmla="*/ 102505 h 177610"/>
                  <a:gd name="connsiteX10" fmla="*/ 90915 w 163917"/>
                  <a:gd name="connsiteY10" fmla="*/ 49274 h 177610"/>
                  <a:gd name="connsiteX11" fmla="*/ 81165 w 163917"/>
                  <a:gd name="connsiteY11" fmla="*/ 19754 h 177610"/>
                  <a:gd name="connsiteX12" fmla="*/ 80637 w 163917"/>
                  <a:gd name="connsiteY12" fmla="*/ 19754 h 177610"/>
                  <a:gd name="connsiteX13" fmla="*/ 71149 w 163917"/>
                  <a:gd name="connsiteY13" fmla="*/ 49007 h 177610"/>
                  <a:gd name="connsiteX14" fmla="*/ 50861 w 163917"/>
                  <a:gd name="connsiteY14" fmla="*/ 102505 h 177610"/>
                  <a:gd name="connsiteX15" fmla="*/ 111209 w 163917"/>
                  <a:gd name="connsiteY15" fmla="*/ 102505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917" h="177610">
                    <a:moveTo>
                      <a:pt x="45591" y="120952"/>
                    </a:moveTo>
                    <a:lnTo>
                      <a:pt x="25297" y="177611"/>
                    </a:lnTo>
                    <a:lnTo>
                      <a:pt x="0" y="177611"/>
                    </a:lnTo>
                    <a:lnTo>
                      <a:pt x="66937" y="0"/>
                    </a:lnTo>
                    <a:lnTo>
                      <a:pt x="96190" y="0"/>
                    </a:lnTo>
                    <a:lnTo>
                      <a:pt x="163917" y="177611"/>
                    </a:lnTo>
                    <a:lnTo>
                      <a:pt x="138092" y="177611"/>
                    </a:lnTo>
                    <a:lnTo>
                      <a:pt x="116485" y="120952"/>
                    </a:lnTo>
                    <a:lnTo>
                      <a:pt x="45591" y="120952"/>
                    </a:lnTo>
                    <a:close/>
                    <a:moveTo>
                      <a:pt x="111209" y="102505"/>
                    </a:moveTo>
                    <a:lnTo>
                      <a:pt x="90915" y="49274"/>
                    </a:lnTo>
                    <a:cubicBezTo>
                      <a:pt x="86702" y="37939"/>
                      <a:pt x="83797" y="28719"/>
                      <a:pt x="81165" y="19754"/>
                    </a:cubicBezTo>
                    <a:lnTo>
                      <a:pt x="80637" y="19754"/>
                    </a:lnTo>
                    <a:cubicBezTo>
                      <a:pt x="77738" y="28980"/>
                      <a:pt x="75100" y="38462"/>
                      <a:pt x="71149" y="49007"/>
                    </a:cubicBezTo>
                    <a:lnTo>
                      <a:pt x="50861" y="102505"/>
                    </a:lnTo>
                    <a:lnTo>
                      <a:pt x="111209" y="102505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7B6F811D-0310-29C4-806C-582AE6BD15C6}"/>
                  </a:ext>
                </a:extLst>
              </p:cNvPr>
              <p:cNvSpPr/>
              <p:nvPr/>
            </p:nvSpPr>
            <p:spPr>
              <a:xfrm>
                <a:off x="10260783" y="203325"/>
                <a:ext cx="144674" cy="180777"/>
              </a:xfrm>
              <a:custGeom>
                <a:avLst/>
                <a:gdLst>
                  <a:gd name="connsiteX0" fmla="*/ 23978 w 144674"/>
                  <a:gd name="connsiteY0" fmla="*/ 0 h 180777"/>
                  <a:gd name="connsiteX1" fmla="*/ 23978 w 144674"/>
                  <a:gd name="connsiteY1" fmla="*/ 100670 h 180777"/>
                  <a:gd name="connsiteX2" fmla="*/ 71410 w 144674"/>
                  <a:gd name="connsiteY2" fmla="*/ 161541 h 180777"/>
                  <a:gd name="connsiteX3" fmla="*/ 120691 w 144674"/>
                  <a:gd name="connsiteY3" fmla="*/ 100670 h 180777"/>
                  <a:gd name="connsiteX4" fmla="*/ 120691 w 144674"/>
                  <a:gd name="connsiteY4" fmla="*/ 0 h 180777"/>
                  <a:gd name="connsiteX5" fmla="*/ 144674 w 144674"/>
                  <a:gd name="connsiteY5" fmla="*/ 0 h 180777"/>
                  <a:gd name="connsiteX6" fmla="*/ 144674 w 144674"/>
                  <a:gd name="connsiteY6" fmla="*/ 99612 h 180777"/>
                  <a:gd name="connsiteX7" fmla="*/ 70097 w 144674"/>
                  <a:gd name="connsiteY7" fmla="*/ 180777 h 180777"/>
                  <a:gd name="connsiteX8" fmla="*/ 0 w 144674"/>
                  <a:gd name="connsiteY8" fmla="*/ 100141 h 180777"/>
                  <a:gd name="connsiteX9" fmla="*/ 0 w 144674"/>
                  <a:gd name="connsiteY9" fmla="*/ 0 h 180777"/>
                  <a:gd name="connsiteX10" fmla="*/ 23978 w 144674"/>
                  <a:gd name="connsiteY10" fmla="*/ 0 h 18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674" h="180777">
                    <a:moveTo>
                      <a:pt x="23978" y="0"/>
                    </a:moveTo>
                    <a:lnTo>
                      <a:pt x="23978" y="100670"/>
                    </a:lnTo>
                    <a:cubicBezTo>
                      <a:pt x="23978" y="142833"/>
                      <a:pt x="43743" y="161541"/>
                      <a:pt x="71410" y="161541"/>
                    </a:cubicBezTo>
                    <a:cubicBezTo>
                      <a:pt x="101187" y="161541"/>
                      <a:pt x="120691" y="142304"/>
                      <a:pt x="120691" y="100670"/>
                    </a:cubicBezTo>
                    <a:lnTo>
                      <a:pt x="120691" y="0"/>
                    </a:lnTo>
                    <a:lnTo>
                      <a:pt x="144674" y="0"/>
                    </a:lnTo>
                    <a:lnTo>
                      <a:pt x="144674" y="99612"/>
                    </a:lnTo>
                    <a:cubicBezTo>
                      <a:pt x="144674" y="156800"/>
                      <a:pt x="112783" y="180777"/>
                      <a:pt x="70097" y="180777"/>
                    </a:cubicBezTo>
                    <a:cubicBezTo>
                      <a:pt x="30566" y="180777"/>
                      <a:pt x="0" y="158903"/>
                      <a:pt x="0" y="100141"/>
                    </a:cubicBezTo>
                    <a:lnTo>
                      <a:pt x="0" y="0"/>
                    </a:lnTo>
                    <a:lnTo>
                      <a:pt x="23978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</p:grp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43C6C52B-1CB5-3B56-A332-F4E09B31B28E}"/>
                </a:ext>
              </a:extLst>
            </p:cNvPr>
            <p:cNvSpPr/>
            <p:nvPr/>
          </p:nvSpPr>
          <p:spPr>
            <a:xfrm>
              <a:off x="10554896" y="210401"/>
              <a:ext cx="521771" cy="95696"/>
            </a:xfrm>
            <a:custGeom>
              <a:avLst/>
              <a:gdLst>
                <a:gd name="connsiteX0" fmla="*/ 80524 w 521771"/>
                <a:gd name="connsiteY0" fmla="*/ 49286 h 95696"/>
                <a:gd name="connsiteX1" fmla="*/ 39608 w 521771"/>
                <a:gd name="connsiteY1" fmla="*/ 95697 h 95696"/>
                <a:gd name="connsiteX2" fmla="*/ 0 w 521771"/>
                <a:gd name="connsiteY2" fmla="*/ 50861 h 95696"/>
                <a:gd name="connsiteX3" fmla="*/ 40785 w 521771"/>
                <a:gd name="connsiteY3" fmla="*/ 4586 h 95696"/>
                <a:gd name="connsiteX4" fmla="*/ 80524 w 521771"/>
                <a:gd name="connsiteY4" fmla="*/ 49286 h 95696"/>
                <a:gd name="connsiteX5" fmla="*/ 12025 w 521771"/>
                <a:gd name="connsiteY5" fmla="*/ 50599 h 95696"/>
                <a:gd name="connsiteX6" fmla="*/ 40262 w 521771"/>
                <a:gd name="connsiteY6" fmla="*/ 86411 h 95696"/>
                <a:gd name="connsiteX7" fmla="*/ 68499 w 521771"/>
                <a:gd name="connsiteY7" fmla="*/ 49809 h 95696"/>
                <a:gd name="connsiteX8" fmla="*/ 40399 w 521771"/>
                <a:gd name="connsiteY8" fmla="*/ 13860 h 95696"/>
                <a:gd name="connsiteX9" fmla="*/ 12025 w 521771"/>
                <a:gd name="connsiteY9" fmla="*/ 50599 h 95696"/>
                <a:gd name="connsiteX10" fmla="*/ 95543 w 521771"/>
                <a:gd name="connsiteY10" fmla="*/ 94253 h 95696"/>
                <a:gd name="connsiteX11" fmla="*/ 95543 w 521771"/>
                <a:gd name="connsiteY11" fmla="*/ 39745 h 95696"/>
                <a:gd name="connsiteX12" fmla="*/ 86780 w 521771"/>
                <a:gd name="connsiteY12" fmla="*/ 39745 h 95696"/>
                <a:gd name="connsiteX13" fmla="*/ 86780 w 521771"/>
                <a:gd name="connsiteY13" fmla="*/ 30982 h 95696"/>
                <a:gd name="connsiteX14" fmla="*/ 95543 w 521771"/>
                <a:gd name="connsiteY14" fmla="*/ 30982 h 95696"/>
                <a:gd name="connsiteX15" fmla="*/ 95543 w 521771"/>
                <a:gd name="connsiteY15" fmla="*/ 27453 h 95696"/>
                <a:gd name="connsiteX16" fmla="*/ 123126 w 521771"/>
                <a:gd name="connsiteY16" fmla="*/ 0 h 95696"/>
                <a:gd name="connsiteX17" fmla="*/ 139203 w 521771"/>
                <a:gd name="connsiteY17" fmla="*/ 4182 h 95696"/>
                <a:gd name="connsiteX18" fmla="*/ 135935 w 521771"/>
                <a:gd name="connsiteY18" fmla="*/ 12945 h 95696"/>
                <a:gd name="connsiteX19" fmla="*/ 122598 w 521771"/>
                <a:gd name="connsiteY19" fmla="*/ 9286 h 95696"/>
                <a:gd name="connsiteX20" fmla="*/ 106914 w 521771"/>
                <a:gd name="connsiteY20" fmla="*/ 27845 h 95696"/>
                <a:gd name="connsiteX21" fmla="*/ 106914 w 521771"/>
                <a:gd name="connsiteY21" fmla="*/ 30982 h 95696"/>
                <a:gd name="connsiteX22" fmla="*/ 143647 w 521771"/>
                <a:gd name="connsiteY22" fmla="*/ 30982 h 95696"/>
                <a:gd name="connsiteX23" fmla="*/ 143647 w 521771"/>
                <a:gd name="connsiteY23" fmla="*/ 94247 h 95696"/>
                <a:gd name="connsiteX24" fmla="*/ 132139 w 521771"/>
                <a:gd name="connsiteY24" fmla="*/ 94247 h 95696"/>
                <a:gd name="connsiteX25" fmla="*/ 132139 w 521771"/>
                <a:gd name="connsiteY25" fmla="*/ 39739 h 95696"/>
                <a:gd name="connsiteX26" fmla="*/ 106908 w 521771"/>
                <a:gd name="connsiteY26" fmla="*/ 39739 h 95696"/>
                <a:gd name="connsiteX27" fmla="*/ 106908 w 521771"/>
                <a:gd name="connsiteY27" fmla="*/ 94247 h 95696"/>
                <a:gd name="connsiteX28" fmla="*/ 95543 w 521771"/>
                <a:gd name="connsiteY28" fmla="*/ 94247 h 95696"/>
                <a:gd name="connsiteX29" fmla="*/ 205207 w 521771"/>
                <a:gd name="connsiteY29" fmla="*/ 92031 h 95696"/>
                <a:gd name="connsiteX30" fmla="*/ 187039 w 521771"/>
                <a:gd name="connsiteY30" fmla="*/ 95691 h 95696"/>
                <a:gd name="connsiteX31" fmla="*/ 155534 w 521771"/>
                <a:gd name="connsiteY31" fmla="*/ 63402 h 95696"/>
                <a:gd name="connsiteX32" fmla="*/ 189523 w 521771"/>
                <a:gd name="connsiteY32" fmla="*/ 29675 h 95696"/>
                <a:gd name="connsiteX33" fmla="*/ 205468 w 521771"/>
                <a:gd name="connsiteY33" fmla="*/ 33067 h 95696"/>
                <a:gd name="connsiteX34" fmla="*/ 202854 w 521771"/>
                <a:gd name="connsiteY34" fmla="*/ 41830 h 95696"/>
                <a:gd name="connsiteX35" fmla="*/ 189523 w 521771"/>
                <a:gd name="connsiteY35" fmla="*/ 38824 h 95696"/>
                <a:gd name="connsiteX36" fmla="*/ 167167 w 521771"/>
                <a:gd name="connsiteY36" fmla="*/ 62742 h 95696"/>
                <a:gd name="connsiteX37" fmla="*/ 189131 w 521771"/>
                <a:gd name="connsiteY37" fmla="*/ 86399 h 95696"/>
                <a:gd name="connsiteX38" fmla="*/ 203252 w 521771"/>
                <a:gd name="connsiteY38" fmla="*/ 83393 h 95696"/>
                <a:gd name="connsiteX39" fmla="*/ 205207 w 521771"/>
                <a:gd name="connsiteY39" fmla="*/ 92031 h 95696"/>
                <a:gd name="connsiteX40" fmla="*/ 228858 w 521771"/>
                <a:gd name="connsiteY40" fmla="*/ 13213 h 95696"/>
                <a:gd name="connsiteX41" fmla="*/ 221539 w 521771"/>
                <a:gd name="connsiteY41" fmla="*/ 20271 h 95696"/>
                <a:gd name="connsiteX42" fmla="*/ 214611 w 521771"/>
                <a:gd name="connsiteY42" fmla="*/ 13213 h 95696"/>
                <a:gd name="connsiteX43" fmla="*/ 221800 w 521771"/>
                <a:gd name="connsiteY43" fmla="*/ 6024 h 95696"/>
                <a:gd name="connsiteX44" fmla="*/ 228858 w 521771"/>
                <a:gd name="connsiteY44" fmla="*/ 13213 h 95696"/>
                <a:gd name="connsiteX45" fmla="*/ 216049 w 521771"/>
                <a:gd name="connsiteY45" fmla="*/ 94253 h 95696"/>
                <a:gd name="connsiteX46" fmla="*/ 216049 w 521771"/>
                <a:gd name="connsiteY46" fmla="*/ 30988 h 95696"/>
                <a:gd name="connsiteX47" fmla="*/ 227551 w 521771"/>
                <a:gd name="connsiteY47" fmla="*/ 30988 h 95696"/>
                <a:gd name="connsiteX48" fmla="*/ 227551 w 521771"/>
                <a:gd name="connsiteY48" fmla="*/ 94253 h 95696"/>
                <a:gd name="connsiteX49" fmla="*/ 216049 w 521771"/>
                <a:gd name="connsiteY49" fmla="*/ 94253 h 95696"/>
                <a:gd name="connsiteX50" fmla="*/ 244019 w 521771"/>
                <a:gd name="connsiteY50" fmla="*/ 48116 h 95696"/>
                <a:gd name="connsiteX51" fmla="*/ 243496 w 521771"/>
                <a:gd name="connsiteY51" fmla="*/ 30988 h 95696"/>
                <a:gd name="connsiteX52" fmla="*/ 253691 w 521771"/>
                <a:gd name="connsiteY52" fmla="*/ 30988 h 95696"/>
                <a:gd name="connsiteX53" fmla="*/ 254345 w 521771"/>
                <a:gd name="connsiteY53" fmla="*/ 41444 h 95696"/>
                <a:gd name="connsiteX54" fmla="*/ 254606 w 521771"/>
                <a:gd name="connsiteY54" fmla="*/ 41444 h 95696"/>
                <a:gd name="connsiteX55" fmla="*/ 275524 w 521771"/>
                <a:gd name="connsiteY55" fmla="*/ 29687 h 95696"/>
                <a:gd name="connsiteX56" fmla="*/ 297874 w 521771"/>
                <a:gd name="connsiteY56" fmla="*/ 56611 h 95696"/>
                <a:gd name="connsiteX57" fmla="*/ 297874 w 521771"/>
                <a:gd name="connsiteY57" fmla="*/ 94259 h 95696"/>
                <a:gd name="connsiteX58" fmla="*/ 286372 w 521771"/>
                <a:gd name="connsiteY58" fmla="*/ 94259 h 95696"/>
                <a:gd name="connsiteX59" fmla="*/ 286372 w 521771"/>
                <a:gd name="connsiteY59" fmla="*/ 57788 h 95696"/>
                <a:gd name="connsiteX60" fmla="*/ 271734 w 521771"/>
                <a:gd name="connsiteY60" fmla="*/ 39097 h 95696"/>
                <a:gd name="connsiteX61" fmla="*/ 256305 w 521771"/>
                <a:gd name="connsiteY61" fmla="*/ 50867 h 95696"/>
                <a:gd name="connsiteX62" fmla="*/ 255521 w 521771"/>
                <a:gd name="connsiteY62" fmla="*/ 56225 h 95696"/>
                <a:gd name="connsiteX63" fmla="*/ 255521 w 521771"/>
                <a:gd name="connsiteY63" fmla="*/ 94259 h 95696"/>
                <a:gd name="connsiteX64" fmla="*/ 244019 w 521771"/>
                <a:gd name="connsiteY64" fmla="*/ 94259 h 95696"/>
                <a:gd name="connsiteX65" fmla="*/ 244019 w 521771"/>
                <a:gd name="connsiteY65" fmla="*/ 48116 h 95696"/>
                <a:gd name="connsiteX66" fmla="*/ 358383 w 521771"/>
                <a:gd name="connsiteY66" fmla="*/ 79092 h 95696"/>
                <a:gd name="connsiteX67" fmla="*/ 359298 w 521771"/>
                <a:gd name="connsiteY67" fmla="*/ 94259 h 95696"/>
                <a:gd name="connsiteX68" fmla="*/ 348972 w 521771"/>
                <a:gd name="connsiteY68" fmla="*/ 94259 h 95696"/>
                <a:gd name="connsiteX69" fmla="*/ 348057 w 521771"/>
                <a:gd name="connsiteY69" fmla="*/ 86286 h 95696"/>
                <a:gd name="connsiteX70" fmla="*/ 347665 w 521771"/>
                <a:gd name="connsiteY70" fmla="*/ 86286 h 95696"/>
                <a:gd name="connsiteX71" fmla="*/ 328321 w 521771"/>
                <a:gd name="connsiteY71" fmla="*/ 95697 h 95696"/>
                <a:gd name="connsiteX72" fmla="*/ 308978 w 521771"/>
                <a:gd name="connsiteY72" fmla="*/ 77524 h 95696"/>
                <a:gd name="connsiteX73" fmla="*/ 347018 w 521771"/>
                <a:gd name="connsiteY73" fmla="*/ 53991 h 95696"/>
                <a:gd name="connsiteX74" fmla="*/ 347018 w 521771"/>
                <a:gd name="connsiteY74" fmla="*/ 52684 h 95696"/>
                <a:gd name="connsiteX75" fmla="*/ 332641 w 521771"/>
                <a:gd name="connsiteY75" fmla="*/ 38177 h 95696"/>
                <a:gd name="connsiteX76" fmla="*/ 316041 w 521771"/>
                <a:gd name="connsiteY76" fmla="*/ 42882 h 95696"/>
                <a:gd name="connsiteX77" fmla="*/ 313427 w 521771"/>
                <a:gd name="connsiteY77" fmla="*/ 35170 h 95696"/>
                <a:gd name="connsiteX78" fmla="*/ 334346 w 521771"/>
                <a:gd name="connsiteY78" fmla="*/ 29681 h 95696"/>
                <a:gd name="connsiteX79" fmla="*/ 358395 w 521771"/>
                <a:gd name="connsiteY79" fmla="*/ 55429 h 95696"/>
                <a:gd name="connsiteX80" fmla="*/ 358395 w 521771"/>
                <a:gd name="connsiteY80" fmla="*/ 79092 h 95696"/>
                <a:gd name="connsiteX81" fmla="*/ 347273 w 521771"/>
                <a:gd name="connsiteY81" fmla="*/ 61970 h 95696"/>
                <a:gd name="connsiteX82" fmla="*/ 320473 w 521771"/>
                <a:gd name="connsiteY82" fmla="*/ 76217 h 95696"/>
                <a:gd name="connsiteX83" fmla="*/ 331191 w 521771"/>
                <a:gd name="connsiteY83" fmla="*/ 87195 h 95696"/>
                <a:gd name="connsiteX84" fmla="*/ 346750 w 521771"/>
                <a:gd name="connsiteY84" fmla="*/ 76609 h 95696"/>
                <a:gd name="connsiteX85" fmla="*/ 347273 w 521771"/>
                <a:gd name="connsiteY85" fmla="*/ 72955 h 95696"/>
                <a:gd name="connsiteX86" fmla="*/ 347273 w 521771"/>
                <a:gd name="connsiteY86" fmla="*/ 61970 h 95696"/>
                <a:gd name="connsiteX87" fmla="*/ 453931 w 521771"/>
                <a:gd name="connsiteY87" fmla="*/ 1444 h 95696"/>
                <a:gd name="connsiteX88" fmla="*/ 453931 w 521771"/>
                <a:gd name="connsiteY88" fmla="*/ 77916 h 95696"/>
                <a:gd name="connsiteX89" fmla="*/ 454454 w 521771"/>
                <a:gd name="connsiteY89" fmla="*/ 94253 h 95696"/>
                <a:gd name="connsiteX90" fmla="*/ 444259 w 521771"/>
                <a:gd name="connsiteY90" fmla="*/ 94253 h 95696"/>
                <a:gd name="connsiteX91" fmla="*/ 443737 w 521771"/>
                <a:gd name="connsiteY91" fmla="*/ 83268 h 95696"/>
                <a:gd name="connsiteX92" fmla="*/ 443345 w 521771"/>
                <a:gd name="connsiteY92" fmla="*/ 83268 h 95696"/>
                <a:gd name="connsiteX93" fmla="*/ 422040 w 521771"/>
                <a:gd name="connsiteY93" fmla="*/ 95691 h 95696"/>
                <a:gd name="connsiteX94" fmla="*/ 394848 w 521771"/>
                <a:gd name="connsiteY94" fmla="*/ 63533 h 95696"/>
                <a:gd name="connsiteX95" fmla="*/ 423211 w 521771"/>
                <a:gd name="connsiteY95" fmla="*/ 29681 h 95696"/>
                <a:gd name="connsiteX96" fmla="*/ 442293 w 521771"/>
                <a:gd name="connsiteY96" fmla="*/ 39216 h 95696"/>
                <a:gd name="connsiteX97" fmla="*/ 442554 w 521771"/>
                <a:gd name="connsiteY97" fmla="*/ 39216 h 95696"/>
                <a:gd name="connsiteX98" fmla="*/ 442554 w 521771"/>
                <a:gd name="connsiteY98" fmla="*/ 1444 h 95696"/>
                <a:gd name="connsiteX99" fmla="*/ 453931 w 521771"/>
                <a:gd name="connsiteY99" fmla="*/ 1444 h 95696"/>
                <a:gd name="connsiteX100" fmla="*/ 442554 w 521771"/>
                <a:gd name="connsiteY100" fmla="*/ 56742 h 95696"/>
                <a:gd name="connsiteX101" fmla="*/ 442032 w 521771"/>
                <a:gd name="connsiteY101" fmla="*/ 51906 h 95696"/>
                <a:gd name="connsiteX102" fmla="*/ 425433 w 521771"/>
                <a:gd name="connsiteY102" fmla="*/ 38699 h 95696"/>
                <a:gd name="connsiteX103" fmla="*/ 406481 w 521771"/>
                <a:gd name="connsiteY103" fmla="*/ 63016 h 95696"/>
                <a:gd name="connsiteX104" fmla="*/ 425171 w 521771"/>
                <a:gd name="connsiteY104" fmla="*/ 86411 h 95696"/>
                <a:gd name="connsiteX105" fmla="*/ 442032 w 521771"/>
                <a:gd name="connsiteY105" fmla="*/ 72682 h 95696"/>
                <a:gd name="connsiteX106" fmla="*/ 442554 w 521771"/>
                <a:gd name="connsiteY106" fmla="*/ 67715 h 95696"/>
                <a:gd name="connsiteX107" fmla="*/ 442554 w 521771"/>
                <a:gd name="connsiteY107" fmla="*/ 56742 h 95696"/>
                <a:gd name="connsiteX108" fmla="*/ 476929 w 521771"/>
                <a:gd name="connsiteY108" fmla="*/ 64715 h 95696"/>
                <a:gd name="connsiteX109" fmla="*/ 498625 w 521771"/>
                <a:gd name="connsiteY109" fmla="*/ 86673 h 95696"/>
                <a:gd name="connsiteX110" fmla="*/ 516145 w 521771"/>
                <a:gd name="connsiteY110" fmla="*/ 83405 h 95696"/>
                <a:gd name="connsiteX111" fmla="*/ 518236 w 521771"/>
                <a:gd name="connsiteY111" fmla="*/ 91639 h 95696"/>
                <a:gd name="connsiteX112" fmla="*/ 497063 w 521771"/>
                <a:gd name="connsiteY112" fmla="*/ 95697 h 95696"/>
                <a:gd name="connsiteX113" fmla="*/ 465950 w 521771"/>
                <a:gd name="connsiteY113" fmla="*/ 63669 h 95696"/>
                <a:gd name="connsiteX114" fmla="*/ 495625 w 521771"/>
                <a:gd name="connsiteY114" fmla="*/ 29681 h 95696"/>
                <a:gd name="connsiteX115" fmla="*/ 521771 w 521771"/>
                <a:gd name="connsiteY115" fmla="*/ 59350 h 95696"/>
                <a:gd name="connsiteX116" fmla="*/ 521379 w 521771"/>
                <a:gd name="connsiteY116" fmla="*/ 64709 h 95696"/>
                <a:gd name="connsiteX117" fmla="*/ 476929 w 521771"/>
                <a:gd name="connsiteY117" fmla="*/ 64709 h 95696"/>
                <a:gd name="connsiteX118" fmla="*/ 510650 w 521771"/>
                <a:gd name="connsiteY118" fmla="*/ 56481 h 95696"/>
                <a:gd name="connsiteX119" fmla="*/ 494704 w 521771"/>
                <a:gd name="connsiteY119" fmla="*/ 37915 h 95696"/>
                <a:gd name="connsiteX120" fmla="*/ 477054 w 521771"/>
                <a:gd name="connsiteY120" fmla="*/ 56481 h 95696"/>
                <a:gd name="connsiteX121" fmla="*/ 510650 w 521771"/>
                <a:gd name="connsiteY121" fmla="*/ 56481 h 9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21771" h="95696">
                  <a:moveTo>
                    <a:pt x="80524" y="49286"/>
                  </a:moveTo>
                  <a:cubicBezTo>
                    <a:pt x="80524" y="79484"/>
                    <a:pt x="62089" y="95697"/>
                    <a:pt x="39608" y="95697"/>
                  </a:cubicBezTo>
                  <a:cubicBezTo>
                    <a:pt x="16207" y="95697"/>
                    <a:pt x="0" y="77524"/>
                    <a:pt x="0" y="50861"/>
                  </a:cubicBezTo>
                  <a:cubicBezTo>
                    <a:pt x="0" y="22885"/>
                    <a:pt x="17258" y="4586"/>
                    <a:pt x="40785" y="4586"/>
                  </a:cubicBezTo>
                  <a:cubicBezTo>
                    <a:pt x="64970" y="4586"/>
                    <a:pt x="80524" y="23015"/>
                    <a:pt x="80524" y="49286"/>
                  </a:cubicBezTo>
                  <a:close/>
                  <a:moveTo>
                    <a:pt x="12025" y="50599"/>
                  </a:moveTo>
                  <a:cubicBezTo>
                    <a:pt x="12025" y="69557"/>
                    <a:pt x="22219" y="86411"/>
                    <a:pt x="40262" y="86411"/>
                  </a:cubicBezTo>
                  <a:cubicBezTo>
                    <a:pt x="58299" y="86411"/>
                    <a:pt x="68499" y="69812"/>
                    <a:pt x="68499" y="49809"/>
                  </a:cubicBezTo>
                  <a:cubicBezTo>
                    <a:pt x="68499" y="32164"/>
                    <a:pt x="59350" y="13860"/>
                    <a:pt x="40399" y="13860"/>
                  </a:cubicBezTo>
                  <a:cubicBezTo>
                    <a:pt x="21447" y="13860"/>
                    <a:pt x="12025" y="31380"/>
                    <a:pt x="12025" y="50599"/>
                  </a:cubicBezTo>
                  <a:close/>
                  <a:moveTo>
                    <a:pt x="95543" y="94253"/>
                  </a:moveTo>
                  <a:lnTo>
                    <a:pt x="95543" y="39745"/>
                  </a:lnTo>
                  <a:lnTo>
                    <a:pt x="86780" y="39745"/>
                  </a:lnTo>
                  <a:lnTo>
                    <a:pt x="86780" y="30982"/>
                  </a:lnTo>
                  <a:lnTo>
                    <a:pt x="95543" y="30982"/>
                  </a:lnTo>
                  <a:lnTo>
                    <a:pt x="95543" y="27453"/>
                  </a:lnTo>
                  <a:cubicBezTo>
                    <a:pt x="95543" y="10848"/>
                    <a:pt x="105345" y="0"/>
                    <a:pt x="123126" y="0"/>
                  </a:cubicBezTo>
                  <a:cubicBezTo>
                    <a:pt x="129008" y="0"/>
                    <a:pt x="135935" y="1836"/>
                    <a:pt x="139203" y="4182"/>
                  </a:cubicBezTo>
                  <a:lnTo>
                    <a:pt x="135935" y="12945"/>
                  </a:lnTo>
                  <a:cubicBezTo>
                    <a:pt x="133060" y="10985"/>
                    <a:pt x="128224" y="9286"/>
                    <a:pt x="122598" y="9286"/>
                  </a:cubicBezTo>
                  <a:cubicBezTo>
                    <a:pt x="110443" y="9286"/>
                    <a:pt x="106914" y="17781"/>
                    <a:pt x="106914" y="27845"/>
                  </a:cubicBezTo>
                  <a:lnTo>
                    <a:pt x="106914" y="30982"/>
                  </a:lnTo>
                  <a:lnTo>
                    <a:pt x="143647" y="30982"/>
                  </a:lnTo>
                  <a:lnTo>
                    <a:pt x="143647" y="94247"/>
                  </a:lnTo>
                  <a:lnTo>
                    <a:pt x="132139" y="94247"/>
                  </a:lnTo>
                  <a:lnTo>
                    <a:pt x="132139" y="39739"/>
                  </a:lnTo>
                  <a:lnTo>
                    <a:pt x="106908" y="39739"/>
                  </a:lnTo>
                  <a:lnTo>
                    <a:pt x="106908" y="94247"/>
                  </a:lnTo>
                  <a:lnTo>
                    <a:pt x="95543" y="94247"/>
                  </a:lnTo>
                  <a:close/>
                  <a:moveTo>
                    <a:pt x="205207" y="92031"/>
                  </a:moveTo>
                  <a:cubicBezTo>
                    <a:pt x="202201" y="93469"/>
                    <a:pt x="195535" y="95691"/>
                    <a:pt x="187039" y="95691"/>
                  </a:cubicBezTo>
                  <a:cubicBezTo>
                    <a:pt x="167957" y="95691"/>
                    <a:pt x="155534" y="82746"/>
                    <a:pt x="155534" y="63402"/>
                  </a:cubicBezTo>
                  <a:cubicBezTo>
                    <a:pt x="155534" y="43927"/>
                    <a:pt x="168866" y="29675"/>
                    <a:pt x="189523" y="29675"/>
                  </a:cubicBezTo>
                  <a:cubicBezTo>
                    <a:pt x="196319" y="29675"/>
                    <a:pt x="202331" y="31374"/>
                    <a:pt x="205468" y="33067"/>
                  </a:cubicBezTo>
                  <a:lnTo>
                    <a:pt x="202854" y="41830"/>
                  </a:lnTo>
                  <a:cubicBezTo>
                    <a:pt x="200110" y="40393"/>
                    <a:pt x="195796" y="38824"/>
                    <a:pt x="189523" y="38824"/>
                  </a:cubicBezTo>
                  <a:cubicBezTo>
                    <a:pt x="175015" y="38824"/>
                    <a:pt x="167167" y="49672"/>
                    <a:pt x="167167" y="62742"/>
                  </a:cubicBezTo>
                  <a:cubicBezTo>
                    <a:pt x="167167" y="77387"/>
                    <a:pt x="176577" y="86399"/>
                    <a:pt x="189131" y="86399"/>
                  </a:cubicBezTo>
                  <a:cubicBezTo>
                    <a:pt x="195666" y="86399"/>
                    <a:pt x="199979" y="84831"/>
                    <a:pt x="203252" y="83393"/>
                  </a:cubicBezTo>
                  <a:lnTo>
                    <a:pt x="205207" y="92031"/>
                  </a:lnTo>
                  <a:close/>
                  <a:moveTo>
                    <a:pt x="228858" y="13213"/>
                  </a:moveTo>
                  <a:cubicBezTo>
                    <a:pt x="228858" y="17134"/>
                    <a:pt x="226113" y="20271"/>
                    <a:pt x="221539" y="20271"/>
                  </a:cubicBezTo>
                  <a:cubicBezTo>
                    <a:pt x="217356" y="20271"/>
                    <a:pt x="214611" y="17140"/>
                    <a:pt x="214611" y="13213"/>
                  </a:cubicBezTo>
                  <a:cubicBezTo>
                    <a:pt x="214611" y="9292"/>
                    <a:pt x="217487" y="6024"/>
                    <a:pt x="221800" y="6024"/>
                  </a:cubicBezTo>
                  <a:cubicBezTo>
                    <a:pt x="225982" y="6024"/>
                    <a:pt x="228858" y="9155"/>
                    <a:pt x="228858" y="13213"/>
                  </a:cubicBezTo>
                  <a:close/>
                  <a:moveTo>
                    <a:pt x="216049" y="94253"/>
                  </a:moveTo>
                  <a:lnTo>
                    <a:pt x="216049" y="30988"/>
                  </a:lnTo>
                  <a:lnTo>
                    <a:pt x="227551" y="30988"/>
                  </a:lnTo>
                  <a:lnTo>
                    <a:pt x="227551" y="94253"/>
                  </a:lnTo>
                  <a:lnTo>
                    <a:pt x="216049" y="94253"/>
                  </a:lnTo>
                  <a:close/>
                  <a:moveTo>
                    <a:pt x="244019" y="48116"/>
                  </a:moveTo>
                  <a:cubicBezTo>
                    <a:pt x="244019" y="41444"/>
                    <a:pt x="243883" y="36216"/>
                    <a:pt x="243496" y="30988"/>
                  </a:cubicBezTo>
                  <a:lnTo>
                    <a:pt x="253691" y="30988"/>
                  </a:lnTo>
                  <a:lnTo>
                    <a:pt x="254345" y="41444"/>
                  </a:lnTo>
                  <a:lnTo>
                    <a:pt x="254606" y="41444"/>
                  </a:lnTo>
                  <a:cubicBezTo>
                    <a:pt x="257743" y="35569"/>
                    <a:pt x="265062" y="29687"/>
                    <a:pt x="275524" y="29687"/>
                  </a:cubicBezTo>
                  <a:cubicBezTo>
                    <a:pt x="284281" y="29687"/>
                    <a:pt x="297874" y="34915"/>
                    <a:pt x="297874" y="56611"/>
                  </a:cubicBezTo>
                  <a:lnTo>
                    <a:pt x="297874" y="94259"/>
                  </a:lnTo>
                  <a:lnTo>
                    <a:pt x="286372" y="94259"/>
                  </a:lnTo>
                  <a:lnTo>
                    <a:pt x="286372" y="57788"/>
                  </a:lnTo>
                  <a:cubicBezTo>
                    <a:pt x="286372" y="47587"/>
                    <a:pt x="282582" y="39097"/>
                    <a:pt x="271734" y="39097"/>
                  </a:cubicBezTo>
                  <a:cubicBezTo>
                    <a:pt x="264284" y="39097"/>
                    <a:pt x="258396" y="44456"/>
                    <a:pt x="256305" y="50867"/>
                  </a:cubicBezTo>
                  <a:cubicBezTo>
                    <a:pt x="255782" y="52304"/>
                    <a:pt x="255521" y="54265"/>
                    <a:pt x="255521" y="56225"/>
                  </a:cubicBezTo>
                  <a:lnTo>
                    <a:pt x="255521" y="94259"/>
                  </a:lnTo>
                  <a:lnTo>
                    <a:pt x="244019" y="94259"/>
                  </a:lnTo>
                  <a:lnTo>
                    <a:pt x="244019" y="48116"/>
                  </a:lnTo>
                  <a:close/>
                  <a:moveTo>
                    <a:pt x="358383" y="79092"/>
                  </a:moveTo>
                  <a:cubicBezTo>
                    <a:pt x="358383" y="84587"/>
                    <a:pt x="358644" y="89946"/>
                    <a:pt x="359298" y="94259"/>
                  </a:cubicBezTo>
                  <a:lnTo>
                    <a:pt x="348972" y="94259"/>
                  </a:lnTo>
                  <a:lnTo>
                    <a:pt x="348057" y="86286"/>
                  </a:lnTo>
                  <a:lnTo>
                    <a:pt x="347665" y="86286"/>
                  </a:lnTo>
                  <a:cubicBezTo>
                    <a:pt x="344136" y="91253"/>
                    <a:pt x="337340" y="95697"/>
                    <a:pt x="328321" y="95697"/>
                  </a:cubicBezTo>
                  <a:cubicBezTo>
                    <a:pt x="315513" y="95697"/>
                    <a:pt x="308978" y="86673"/>
                    <a:pt x="308978" y="77524"/>
                  </a:cubicBezTo>
                  <a:cubicBezTo>
                    <a:pt x="308978" y="62232"/>
                    <a:pt x="322571" y="53867"/>
                    <a:pt x="347018" y="53991"/>
                  </a:cubicBezTo>
                  <a:lnTo>
                    <a:pt x="347018" y="52684"/>
                  </a:lnTo>
                  <a:cubicBezTo>
                    <a:pt x="347018" y="47587"/>
                    <a:pt x="345580" y="38046"/>
                    <a:pt x="332641" y="38177"/>
                  </a:cubicBezTo>
                  <a:cubicBezTo>
                    <a:pt x="326628" y="38177"/>
                    <a:pt x="320485" y="39876"/>
                    <a:pt x="316041" y="42882"/>
                  </a:cubicBezTo>
                  <a:lnTo>
                    <a:pt x="313427" y="35170"/>
                  </a:lnTo>
                  <a:cubicBezTo>
                    <a:pt x="318656" y="31903"/>
                    <a:pt x="326367" y="29681"/>
                    <a:pt x="334346" y="29681"/>
                  </a:cubicBezTo>
                  <a:cubicBezTo>
                    <a:pt x="353689" y="29681"/>
                    <a:pt x="358395" y="42882"/>
                    <a:pt x="358395" y="55429"/>
                  </a:cubicBezTo>
                  <a:lnTo>
                    <a:pt x="358395" y="79092"/>
                  </a:lnTo>
                  <a:close/>
                  <a:moveTo>
                    <a:pt x="347273" y="61970"/>
                  </a:moveTo>
                  <a:cubicBezTo>
                    <a:pt x="334726" y="61709"/>
                    <a:pt x="320473" y="63931"/>
                    <a:pt x="320473" y="76217"/>
                  </a:cubicBezTo>
                  <a:cubicBezTo>
                    <a:pt x="320473" y="83797"/>
                    <a:pt x="325446" y="87195"/>
                    <a:pt x="331191" y="87195"/>
                  </a:cubicBezTo>
                  <a:cubicBezTo>
                    <a:pt x="339556" y="87195"/>
                    <a:pt x="344921" y="81967"/>
                    <a:pt x="346750" y="76609"/>
                  </a:cubicBezTo>
                  <a:cubicBezTo>
                    <a:pt x="347142" y="75302"/>
                    <a:pt x="347273" y="73995"/>
                    <a:pt x="347273" y="72955"/>
                  </a:cubicBezTo>
                  <a:lnTo>
                    <a:pt x="347273" y="61970"/>
                  </a:lnTo>
                  <a:close/>
                  <a:moveTo>
                    <a:pt x="453931" y="1444"/>
                  </a:moveTo>
                  <a:lnTo>
                    <a:pt x="453931" y="77916"/>
                  </a:lnTo>
                  <a:cubicBezTo>
                    <a:pt x="453931" y="83536"/>
                    <a:pt x="454193" y="89940"/>
                    <a:pt x="454454" y="94253"/>
                  </a:cubicBezTo>
                  <a:lnTo>
                    <a:pt x="444259" y="94253"/>
                  </a:lnTo>
                  <a:lnTo>
                    <a:pt x="443737" y="83268"/>
                  </a:lnTo>
                  <a:lnTo>
                    <a:pt x="443345" y="83268"/>
                  </a:lnTo>
                  <a:cubicBezTo>
                    <a:pt x="439946" y="90326"/>
                    <a:pt x="432360" y="95691"/>
                    <a:pt x="422040" y="95691"/>
                  </a:cubicBezTo>
                  <a:cubicBezTo>
                    <a:pt x="406742" y="95691"/>
                    <a:pt x="394848" y="82746"/>
                    <a:pt x="394848" y="63533"/>
                  </a:cubicBezTo>
                  <a:cubicBezTo>
                    <a:pt x="394718" y="42490"/>
                    <a:pt x="407919" y="29681"/>
                    <a:pt x="423211" y="29681"/>
                  </a:cubicBezTo>
                  <a:cubicBezTo>
                    <a:pt x="433013" y="29681"/>
                    <a:pt x="439423" y="34256"/>
                    <a:pt x="442293" y="39216"/>
                  </a:cubicBezTo>
                  <a:lnTo>
                    <a:pt x="442554" y="39216"/>
                  </a:lnTo>
                  <a:lnTo>
                    <a:pt x="442554" y="1444"/>
                  </a:lnTo>
                  <a:lnTo>
                    <a:pt x="453931" y="1444"/>
                  </a:lnTo>
                  <a:close/>
                  <a:moveTo>
                    <a:pt x="442554" y="56742"/>
                  </a:moveTo>
                  <a:cubicBezTo>
                    <a:pt x="442554" y="55304"/>
                    <a:pt x="442424" y="53344"/>
                    <a:pt x="442032" y="51906"/>
                  </a:cubicBezTo>
                  <a:cubicBezTo>
                    <a:pt x="440332" y="44718"/>
                    <a:pt x="434059" y="38699"/>
                    <a:pt x="425433" y="38699"/>
                  </a:cubicBezTo>
                  <a:cubicBezTo>
                    <a:pt x="413539" y="38699"/>
                    <a:pt x="406481" y="49161"/>
                    <a:pt x="406481" y="63016"/>
                  </a:cubicBezTo>
                  <a:cubicBezTo>
                    <a:pt x="406481" y="75824"/>
                    <a:pt x="412885" y="86411"/>
                    <a:pt x="425171" y="86411"/>
                  </a:cubicBezTo>
                  <a:cubicBezTo>
                    <a:pt x="432882" y="86411"/>
                    <a:pt x="439940" y="81183"/>
                    <a:pt x="442032" y="72682"/>
                  </a:cubicBezTo>
                  <a:cubicBezTo>
                    <a:pt x="442424" y="71113"/>
                    <a:pt x="442554" y="69551"/>
                    <a:pt x="442554" y="67715"/>
                  </a:cubicBezTo>
                  <a:lnTo>
                    <a:pt x="442554" y="56742"/>
                  </a:lnTo>
                  <a:close/>
                  <a:moveTo>
                    <a:pt x="476929" y="64715"/>
                  </a:moveTo>
                  <a:cubicBezTo>
                    <a:pt x="477190" y="80268"/>
                    <a:pt x="486993" y="86673"/>
                    <a:pt x="498625" y="86673"/>
                  </a:cubicBezTo>
                  <a:cubicBezTo>
                    <a:pt x="506859" y="86673"/>
                    <a:pt x="511963" y="85235"/>
                    <a:pt x="516145" y="83405"/>
                  </a:cubicBezTo>
                  <a:lnTo>
                    <a:pt x="518236" y="91639"/>
                  </a:lnTo>
                  <a:cubicBezTo>
                    <a:pt x="514184" y="93475"/>
                    <a:pt x="507121" y="95697"/>
                    <a:pt x="497063" y="95697"/>
                  </a:cubicBezTo>
                  <a:cubicBezTo>
                    <a:pt x="477582" y="95697"/>
                    <a:pt x="465950" y="82752"/>
                    <a:pt x="465950" y="63669"/>
                  </a:cubicBezTo>
                  <a:cubicBezTo>
                    <a:pt x="465950" y="44581"/>
                    <a:pt x="477190" y="29681"/>
                    <a:pt x="495625" y="29681"/>
                  </a:cubicBezTo>
                  <a:cubicBezTo>
                    <a:pt x="516407" y="29681"/>
                    <a:pt x="521771" y="47718"/>
                    <a:pt x="521771" y="59350"/>
                  </a:cubicBezTo>
                  <a:cubicBezTo>
                    <a:pt x="521771" y="61703"/>
                    <a:pt x="521640" y="63408"/>
                    <a:pt x="521379" y="64709"/>
                  </a:cubicBezTo>
                  <a:lnTo>
                    <a:pt x="476929" y="64709"/>
                  </a:lnTo>
                  <a:close/>
                  <a:moveTo>
                    <a:pt x="510650" y="56481"/>
                  </a:moveTo>
                  <a:cubicBezTo>
                    <a:pt x="510780" y="49286"/>
                    <a:pt x="507644" y="37915"/>
                    <a:pt x="494704" y="37915"/>
                  </a:cubicBezTo>
                  <a:cubicBezTo>
                    <a:pt x="482941" y="37915"/>
                    <a:pt x="477974" y="48502"/>
                    <a:pt x="477054" y="56481"/>
                  </a:cubicBezTo>
                  <a:lnTo>
                    <a:pt x="510650" y="56481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3FED3AB7-3BE6-2198-AF2A-1F6B8403EC34}"/>
                </a:ext>
              </a:extLst>
            </p:cNvPr>
            <p:cNvSpPr/>
            <p:nvPr/>
          </p:nvSpPr>
          <p:spPr>
            <a:xfrm>
              <a:off x="10558817" y="353138"/>
              <a:ext cx="1442561" cy="95685"/>
            </a:xfrm>
            <a:custGeom>
              <a:avLst/>
              <a:gdLst>
                <a:gd name="connsiteX0" fmla="*/ 0 w 1442561"/>
                <a:gd name="connsiteY0" fmla="*/ 7313 h 95685"/>
                <a:gd name="connsiteX1" fmla="*/ 26930 w 1442561"/>
                <a:gd name="connsiteY1" fmla="*/ 5484 h 95685"/>
                <a:gd name="connsiteX2" fmla="*/ 53861 w 1442561"/>
                <a:gd name="connsiteY2" fmla="*/ 12541 h 95685"/>
                <a:gd name="connsiteX3" fmla="*/ 63271 w 1442561"/>
                <a:gd name="connsiteY3" fmla="*/ 32937 h 95685"/>
                <a:gd name="connsiteX4" fmla="*/ 55168 w 1442561"/>
                <a:gd name="connsiteY4" fmla="*/ 53849 h 95685"/>
                <a:gd name="connsiteX5" fmla="*/ 26538 w 1442561"/>
                <a:gd name="connsiteY5" fmla="*/ 63129 h 95685"/>
                <a:gd name="connsiteX6" fmla="*/ 19742 w 1442561"/>
                <a:gd name="connsiteY6" fmla="*/ 62606 h 95685"/>
                <a:gd name="connsiteX7" fmla="*/ 19742 w 1442561"/>
                <a:gd name="connsiteY7" fmla="*/ 94241 h 95685"/>
                <a:gd name="connsiteX8" fmla="*/ 0 w 1442561"/>
                <a:gd name="connsiteY8" fmla="*/ 94241 h 95685"/>
                <a:gd name="connsiteX9" fmla="*/ 0 w 1442561"/>
                <a:gd name="connsiteY9" fmla="*/ 7313 h 95685"/>
                <a:gd name="connsiteX10" fmla="*/ 19742 w 1442561"/>
                <a:gd name="connsiteY10" fmla="*/ 47314 h 95685"/>
                <a:gd name="connsiteX11" fmla="*/ 26408 w 1442561"/>
                <a:gd name="connsiteY11" fmla="*/ 47837 h 95685"/>
                <a:gd name="connsiteX12" fmla="*/ 43530 w 1442561"/>
                <a:gd name="connsiteY12" fmla="*/ 33590 h 95685"/>
                <a:gd name="connsiteX13" fmla="*/ 27845 w 1442561"/>
                <a:gd name="connsiteY13" fmla="*/ 20651 h 95685"/>
                <a:gd name="connsiteX14" fmla="*/ 19742 w 1442561"/>
                <a:gd name="connsiteY14" fmla="*/ 21298 h 95685"/>
                <a:gd name="connsiteX15" fmla="*/ 19742 w 1442561"/>
                <a:gd name="connsiteY15" fmla="*/ 47314 h 95685"/>
                <a:gd name="connsiteX16" fmla="*/ 72670 w 1442561"/>
                <a:gd name="connsiteY16" fmla="*/ 1438 h 95685"/>
                <a:gd name="connsiteX17" fmla="*/ 92542 w 1442561"/>
                <a:gd name="connsiteY17" fmla="*/ 1438 h 95685"/>
                <a:gd name="connsiteX18" fmla="*/ 92542 w 1442561"/>
                <a:gd name="connsiteY18" fmla="*/ 94247 h 95685"/>
                <a:gd name="connsiteX19" fmla="*/ 72670 w 1442561"/>
                <a:gd name="connsiteY19" fmla="*/ 94247 h 95685"/>
                <a:gd name="connsiteX20" fmla="*/ 72670 w 1442561"/>
                <a:gd name="connsiteY20" fmla="*/ 1438 h 95685"/>
                <a:gd name="connsiteX21" fmla="*/ 159200 w 1442561"/>
                <a:gd name="connsiteY21" fmla="*/ 78819 h 95685"/>
                <a:gd name="connsiteX22" fmla="*/ 160246 w 1442561"/>
                <a:gd name="connsiteY22" fmla="*/ 94247 h 95685"/>
                <a:gd name="connsiteX23" fmla="*/ 142340 w 1442561"/>
                <a:gd name="connsiteY23" fmla="*/ 94247 h 95685"/>
                <a:gd name="connsiteX24" fmla="*/ 141163 w 1442561"/>
                <a:gd name="connsiteY24" fmla="*/ 87843 h 95685"/>
                <a:gd name="connsiteX25" fmla="*/ 140771 w 1442561"/>
                <a:gd name="connsiteY25" fmla="*/ 87843 h 95685"/>
                <a:gd name="connsiteX26" fmla="*/ 122467 w 1442561"/>
                <a:gd name="connsiteY26" fmla="*/ 95685 h 95685"/>
                <a:gd name="connsiteX27" fmla="*/ 101810 w 1442561"/>
                <a:gd name="connsiteY27" fmla="*/ 76074 h 95685"/>
                <a:gd name="connsiteX28" fmla="*/ 139328 w 1442561"/>
                <a:gd name="connsiteY28" fmla="*/ 51633 h 95685"/>
                <a:gd name="connsiteX29" fmla="*/ 139328 w 1442561"/>
                <a:gd name="connsiteY29" fmla="*/ 50843 h 95685"/>
                <a:gd name="connsiteX30" fmla="*/ 127695 w 1442561"/>
                <a:gd name="connsiteY30" fmla="*/ 42478 h 95685"/>
                <a:gd name="connsiteX31" fmla="*/ 110045 w 1442561"/>
                <a:gd name="connsiteY31" fmla="*/ 47314 h 95685"/>
                <a:gd name="connsiteX32" fmla="*/ 106385 w 1442561"/>
                <a:gd name="connsiteY32" fmla="*/ 34505 h 95685"/>
                <a:gd name="connsiteX33" fmla="*/ 131224 w 1442561"/>
                <a:gd name="connsiteY33" fmla="*/ 28754 h 95685"/>
                <a:gd name="connsiteX34" fmla="*/ 159200 w 1442561"/>
                <a:gd name="connsiteY34" fmla="*/ 56463 h 95685"/>
                <a:gd name="connsiteX35" fmla="*/ 159200 w 1442561"/>
                <a:gd name="connsiteY35" fmla="*/ 78819 h 95685"/>
                <a:gd name="connsiteX36" fmla="*/ 139981 w 1442561"/>
                <a:gd name="connsiteY36" fmla="*/ 64049 h 95685"/>
                <a:gd name="connsiteX37" fmla="*/ 121421 w 1442561"/>
                <a:gd name="connsiteY37" fmla="*/ 74113 h 95685"/>
                <a:gd name="connsiteX38" fmla="*/ 129264 w 1442561"/>
                <a:gd name="connsiteY38" fmla="*/ 81694 h 95685"/>
                <a:gd name="connsiteX39" fmla="*/ 139589 w 1442561"/>
                <a:gd name="connsiteY39" fmla="*/ 74375 h 95685"/>
                <a:gd name="connsiteX40" fmla="*/ 139981 w 1442561"/>
                <a:gd name="connsiteY40" fmla="*/ 70977 h 95685"/>
                <a:gd name="connsiteX41" fmla="*/ 139981 w 1442561"/>
                <a:gd name="connsiteY41" fmla="*/ 64049 h 95685"/>
                <a:gd name="connsiteX42" fmla="*/ 172395 w 1442561"/>
                <a:gd name="connsiteY42" fmla="*/ 50718 h 95685"/>
                <a:gd name="connsiteX43" fmla="*/ 171872 w 1442561"/>
                <a:gd name="connsiteY43" fmla="*/ 30323 h 95685"/>
                <a:gd name="connsiteX44" fmla="*/ 189131 w 1442561"/>
                <a:gd name="connsiteY44" fmla="*/ 30323 h 95685"/>
                <a:gd name="connsiteX45" fmla="*/ 190046 w 1442561"/>
                <a:gd name="connsiteY45" fmla="*/ 39210 h 95685"/>
                <a:gd name="connsiteX46" fmla="*/ 190438 w 1442561"/>
                <a:gd name="connsiteY46" fmla="*/ 39210 h 95685"/>
                <a:gd name="connsiteX47" fmla="*/ 210179 w 1442561"/>
                <a:gd name="connsiteY47" fmla="*/ 28885 h 95685"/>
                <a:gd name="connsiteX48" fmla="*/ 233058 w 1442561"/>
                <a:gd name="connsiteY48" fmla="*/ 56469 h 95685"/>
                <a:gd name="connsiteX49" fmla="*/ 233058 w 1442561"/>
                <a:gd name="connsiteY49" fmla="*/ 94247 h 95685"/>
                <a:gd name="connsiteX50" fmla="*/ 213186 w 1442561"/>
                <a:gd name="connsiteY50" fmla="*/ 94247 h 95685"/>
                <a:gd name="connsiteX51" fmla="*/ 213186 w 1442561"/>
                <a:gd name="connsiteY51" fmla="*/ 58821 h 95685"/>
                <a:gd name="connsiteX52" fmla="*/ 203122 w 1442561"/>
                <a:gd name="connsiteY52" fmla="*/ 44961 h 95685"/>
                <a:gd name="connsiteX53" fmla="*/ 192927 w 1442561"/>
                <a:gd name="connsiteY53" fmla="*/ 52417 h 95685"/>
                <a:gd name="connsiteX54" fmla="*/ 192273 w 1442561"/>
                <a:gd name="connsiteY54" fmla="*/ 57384 h 95685"/>
                <a:gd name="connsiteX55" fmla="*/ 192273 w 1442561"/>
                <a:gd name="connsiteY55" fmla="*/ 94247 h 95685"/>
                <a:gd name="connsiteX56" fmla="*/ 172407 w 1442561"/>
                <a:gd name="connsiteY56" fmla="*/ 94247 h 95685"/>
                <a:gd name="connsiteX57" fmla="*/ 172407 w 1442561"/>
                <a:gd name="connsiteY57" fmla="*/ 50718 h 95685"/>
                <a:gd name="connsiteX58" fmla="*/ 266892 w 1442561"/>
                <a:gd name="connsiteY58" fmla="*/ 12547 h 95685"/>
                <a:gd name="connsiteX59" fmla="*/ 256174 w 1442561"/>
                <a:gd name="connsiteY59" fmla="*/ 22481 h 95685"/>
                <a:gd name="connsiteX60" fmla="*/ 245849 w 1442561"/>
                <a:gd name="connsiteY60" fmla="*/ 12547 h 95685"/>
                <a:gd name="connsiteX61" fmla="*/ 256436 w 1442561"/>
                <a:gd name="connsiteY61" fmla="*/ 2608 h 95685"/>
                <a:gd name="connsiteX62" fmla="*/ 266892 w 1442561"/>
                <a:gd name="connsiteY62" fmla="*/ 12547 h 95685"/>
                <a:gd name="connsiteX63" fmla="*/ 246372 w 1442561"/>
                <a:gd name="connsiteY63" fmla="*/ 94247 h 95685"/>
                <a:gd name="connsiteX64" fmla="*/ 246372 w 1442561"/>
                <a:gd name="connsiteY64" fmla="*/ 30323 h 95685"/>
                <a:gd name="connsiteX65" fmla="*/ 266244 w 1442561"/>
                <a:gd name="connsiteY65" fmla="*/ 30323 h 95685"/>
                <a:gd name="connsiteX66" fmla="*/ 266244 w 1442561"/>
                <a:gd name="connsiteY66" fmla="*/ 94247 h 95685"/>
                <a:gd name="connsiteX67" fmla="*/ 246372 w 1442561"/>
                <a:gd name="connsiteY67" fmla="*/ 94247 h 95685"/>
                <a:gd name="connsiteX68" fmla="*/ 281923 w 1442561"/>
                <a:gd name="connsiteY68" fmla="*/ 94247 h 95685"/>
                <a:gd name="connsiteX69" fmla="*/ 281923 w 1442561"/>
                <a:gd name="connsiteY69" fmla="*/ 44961 h 95685"/>
                <a:gd name="connsiteX70" fmla="*/ 273427 w 1442561"/>
                <a:gd name="connsiteY70" fmla="*/ 44961 h 95685"/>
                <a:gd name="connsiteX71" fmla="*/ 273427 w 1442561"/>
                <a:gd name="connsiteY71" fmla="*/ 30323 h 95685"/>
                <a:gd name="connsiteX72" fmla="*/ 281923 w 1442561"/>
                <a:gd name="connsiteY72" fmla="*/ 30323 h 95685"/>
                <a:gd name="connsiteX73" fmla="*/ 281923 w 1442561"/>
                <a:gd name="connsiteY73" fmla="*/ 27709 h 95685"/>
                <a:gd name="connsiteX74" fmla="*/ 315257 w 1442561"/>
                <a:gd name="connsiteY74" fmla="*/ 0 h 95685"/>
                <a:gd name="connsiteX75" fmla="*/ 334078 w 1442561"/>
                <a:gd name="connsiteY75" fmla="*/ 3921 h 95685"/>
                <a:gd name="connsiteX76" fmla="*/ 330288 w 1442561"/>
                <a:gd name="connsiteY76" fmla="*/ 18952 h 95685"/>
                <a:gd name="connsiteX77" fmla="*/ 315780 w 1442561"/>
                <a:gd name="connsiteY77" fmla="*/ 15678 h 95685"/>
                <a:gd name="connsiteX78" fmla="*/ 301664 w 1442561"/>
                <a:gd name="connsiteY78" fmla="*/ 28101 h 95685"/>
                <a:gd name="connsiteX79" fmla="*/ 301664 w 1442561"/>
                <a:gd name="connsiteY79" fmla="*/ 30323 h 95685"/>
                <a:gd name="connsiteX80" fmla="*/ 340489 w 1442561"/>
                <a:gd name="connsiteY80" fmla="*/ 30323 h 95685"/>
                <a:gd name="connsiteX81" fmla="*/ 340489 w 1442561"/>
                <a:gd name="connsiteY81" fmla="*/ 94247 h 95685"/>
                <a:gd name="connsiteX82" fmla="*/ 320616 w 1442561"/>
                <a:gd name="connsiteY82" fmla="*/ 94247 h 95685"/>
                <a:gd name="connsiteX83" fmla="*/ 320616 w 1442561"/>
                <a:gd name="connsiteY83" fmla="*/ 44961 h 95685"/>
                <a:gd name="connsiteX84" fmla="*/ 301789 w 1442561"/>
                <a:gd name="connsiteY84" fmla="*/ 44961 h 95685"/>
                <a:gd name="connsiteX85" fmla="*/ 301789 w 1442561"/>
                <a:gd name="connsiteY85" fmla="*/ 94247 h 95685"/>
                <a:gd name="connsiteX86" fmla="*/ 281923 w 1442561"/>
                <a:gd name="connsiteY86" fmla="*/ 94247 h 95685"/>
                <a:gd name="connsiteX87" fmla="*/ 401782 w 1442561"/>
                <a:gd name="connsiteY87" fmla="*/ 92548 h 95685"/>
                <a:gd name="connsiteX88" fmla="*/ 384006 w 1442561"/>
                <a:gd name="connsiteY88" fmla="*/ 95554 h 95685"/>
                <a:gd name="connsiteX89" fmla="*/ 350149 w 1442561"/>
                <a:gd name="connsiteY89" fmla="*/ 62873 h 95685"/>
                <a:gd name="connsiteX90" fmla="*/ 386751 w 1442561"/>
                <a:gd name="connsiteY90" fmla="*/ 28885 h 95685"/>
                <a:gd name="connsiteX91" fmla="*/ 401912 w 1442561"/>
                <a:gd name="connsiteY91" fmla="*/ 31368 h 95685"/>
                <a:gd name="connsiteX92" fmla="*/ 398775 w 1442561"/>
                <a:gd name="connsiteY92" fmla="*/ 46137 h 95685"/>
                <a:gd name="connsiteX93" fmla="*/ 387660 w 1442561"/>
                <a:gd name="connsiteY93" fmla="*/ 44177 h 95685"/>
                <a:gd name="connsiteX94" fmla="*/ 370538 w 1442561"/>
                <a:gd name="connsiteY94" fmla="*/ 62089 h 95685"/>
                <a:gd name="connsiteX95" fmla="*/ 388058 w 1442561"/>
                <a:gd name="connsiteY95" fmla="*/ 80001 h 95685"/>
                <a:gd name="connsiteX96" fmla="*/ 399429 w 1442561"/>
                <a:gd name="connsiteY96" fmla="*/ 77904 h 95685"/>
                <a:gd name="connsiteX97" fmla="*/ 401782 w 1442561"/>
                <a:gd name="connsiteY97" fmla="*/ 92548 h 95685"/>
                <a:gd name="connsiteX98" fmla="*/ 463865 w 1442561"/>
                <a:gd name="connsiteY98" fmla="*/ 78819 h 95685"/>
                <a:gd name="connsiteX99" fmla="*/ 464910 w 1442561"/>
                <a:gd name="connsiteY99" fmla="*/ 94247 h 95685"/>
                <a:gd name="connsiteX100" fmla="*/ 446998 w 1442561"/>
                <a:gd name="connsiteY100" fmla="*/ 94247 h 95685"/>
                <a:gd name="connsiteX101" fmla="*/ 445822 w 1442561"/>
                <a:gd name="connsiteY101" fmla="*/ 87843 h 95685"/>
                <a:gd name="connsiteX102" fmla="*/ 445430 w 1442561"/>
                <a:gd name="connsiteY102" fmla="*/ 87843 h 95685"/>
                <a:gd name="connsiteX103" fmla="*/ 427132 w 1442561"/>
                <a:gd name="connsiteY103" fmla="*/ 95685 h 95685"/>
                <a:gd name="connsiteX104" fmla="*/ 406481 w 1442561"/>
                <a:gd name="connsiteY104" fmla="*/ 76074 h 95685"/>
                <a:gd name="connsiteX105" fmla="*/ 443998 w 1442561"/>
                <a:gd name="connsiteY105" fmla="*/ 51633 h 95685"/>
                <a:gd name="connsiteX106" fmla="*/ 443998 w 1442561"/>
                <a:gd name="connsiteY106" fmla="*/ 50843 h 95685"/>
                <a:gd name="connsiteX107" fmla="*/ 432366 w 1442561"/>
                <a:gd name="connsiteY107" fmla="*/ 42478 h 95685"/>
                <a:gd name="connsiteX108" fmla="*/ 414721 w 1442561"/>
                <a:gd name="connsiteY108" fmla="*/ 47314 h 95685"/>
                <a:gd name="connsiteX109" fmla="*/ 411061 w 1442561"/>
                <a:gd name="connsiteY109" fmla="*/ 34505 h 95685"/>
                <a:gd name="connsiteX110" fmla="*/ 435901 w 1442561"/>
                <a:gd name="connsiteY110" fmla="*/ 28754 h 95685"/>
                <a:gd name="connsiteX111" fmla="*/ 463871 w 1442561"/>
                <a:gd name="connsiteY111" fmla="*/ 56463 h 95685"/>
                <a:gd name="connsiteX112" fmla="*/ 463871 w 1442561"/>
                <a:gd name="connsiteY112" fmla="*/ 78819 h 95685"/>
                <a:gd name="connsiteX113" fmla="*/ 444652 w 1442561"/>
                <a:gd name="connsiteY113" fmla="*/ 64049 h 95685"/>
                <a:gd name="connsiteX114" fmla="*/ 426092 w 1442561"/>
                <a:gd name="connsiteY114" fmla="*/ 74113 h 95685"/>
                <a:gd name="connsiteX115" fmla="*/ 433934 w 1442561"/>
                <a:gd name="connsiteY115" fmla="*/ 81694 h 95685"/>
                <a:gd name="connsiteX116" fmla="*/ 444259 w 1442561"/>
                <a:gd name="connsiteY116" fmla="*/ 74375 h 95685"/>
                <a:gd name="connsiteX117" fmla="*/ 444652 w 1442561"/>
                <a:gd name="connsiteY117" fmla="*/ 70977 h 95685"/>
                <a:gd name="connsiteX118" fmla="*/ 444652 w 1442561"/>
                <a:gd name="connsiteY118" fmla="*/ 64049 h 95685"/>
                <a:gd name="connsiteX119" fmla="*/ 525033 w 1442561"/>
                <a:gd name="connsiteY119" fmla="*/ 92548 h 95685"/>
                <a:gd name="connsiteX120" fmla="*/ 507257 w 1442561"/>
                <a:gd name="connsiteY120" fmla="*/ 95554 h 95685"/>
                <a:gd name="connsiteX121" fmla="*/ 473400 w 1442561"/>
                <a:gd name="connsiteY121" fmla="*/ 62873 h 95685"/>
                <a:gd name="connsiteX122" fmla="*/ 510002 w 1442561"/>
                <a:gd name="connsiteY122" fmla="*/ 28885 h 95685"/>
                <a:gd name="connsiteX123" fmla="*/ 525164 w 1442561"/>
                <a:gd name="connsiteY123" fmla="*/ 31368 h 95685"/>
                <a:gd name="connsiteX124" fmla="*/ 522027 w 1442561"/>
                <a:gd name="connsiteY124" fmla="*/ 46137 h 95685"/>
                <a:gd name="connsiteX125" fmla="*/ 510911 w 1442561"/>
                <a:gd name="connsiteY125" fmla="*/ 44177 h 95685"/>
                <a:gd name="connsiteX126" fmla="*/ 493789 w 1442561"/>
                <a:gd name="connsiteY126" fmla="*/ 62089 h 95685"/>
                <a:gd name="connsiteX127" fmla="*/ 511309 w 1442561"/>
                <a:gd name="connsiteY127" fmla="*/ 80001 h 95685"/>
                <a:gd name="connsiteX128" fmla="*/ 522680 w 1442561"/>
                <a:gd name="connsiteY128" fmla="*/ 77904 h 95685"/>
                <a:gd name="connsiteX129" fmla="*/ 525033 w 1442561"/>
                <a:gd name="connsiteY129" fmla="*/ 92548 h 95685"/>
                <a:gd name="connsiteX130" fmla="*/ 553912 w 1442561"/>
                <a:gd name="connsiteY130" fmla="*/ 12547 h 95685"/>
                <a:gd name="connsiteX131" fmla="*/ 543194 w 1442561"/>
                <a:gd name="connsiteY131" fmla="*/ 22481 h 95685"/>
                <a:gd name="connsiteX132" fmla="*/ 532869 w 1442561"/>
                <a:gd name="connsiteY132" fmla="*/ 12547 h 95685"/>
                <a:gd name="connsiteX133" fmla="*/ 543456 w 1442561"/>
                <a:gd name="connsiteY133" fmla="*/ 2608 h 95685"/>
                <a:gd name="connsiteX134" fmla="*/ 553912 w 1442561"/>
                <a:gd name="connsiteY134" fmla="*/ 12547 h 95685"/>
                <a:gd name="connsiteX135" fmla="*/ 533392 w 1442561"/>
                <a:gd name="connsiteY135" fmla="*/ 94247 h 95685"/>
                <a:gd name="connsiteX136" fmla="*/ 533392 w 1442561"/>
                <a:gd name="connsiteY136" fmla="*/ 30323 h 95685"/>
                <a:gd name="connsiteX137" fmla="*/ 553258 w 1442561"/>
                <a:gd name="connsiteY137" fmla="*/ 30323 h 95685"/>
                <a:gd name="connsiteX138" fmla="*/ 553258 w 1442561"/>
                <a:gd name="connsiteY138" fmla="*/ 94247 h 95685"/>
                <a:gd name="connsiteX139" fmla="*/ 533392 w 1442561"/>
                <a:gd name="connsiteY139" fmla="*/ 94247 h 95685"/>
                <a:gd name="connsiteX140" fmla="*/ 629724 w 1442561"/>
                <a:gd name="connsiteY140" fmla="*/ 61566 h 95685"/>
                <a:gd name="connsiteX141" fmla="*/ 595998 w 1442561"/>
                <a:gd name="connsiteY141" fmla="*/ 95685 h 95685"/>
                <a:gd name="connsiteX142" fmla="*/ 562924 w 1442561"/>
                <a:gd name="connsiteY142" fmla="*/ 62742 h 95685"/>
                <a:gd name="connsiteX143" fmla="*/ 597174 w 1442561"/>
                <a:gd name="connsiteY143" fmla="*/ 28754 h 95685"/>
                <a:gd name="connsiteX144" fmla="*/ 629724 w 1442561"/>
                <a:gd name="connsiteY144" fmla="*/ 61566 h 95685"/>
                <a:gd name="connsiteX145" fmla="*/ 583450 w 1442561"/>
                <a:gd name="connsiteY145" fmla="*/ 62220 h 95685"/>
                <a:gd name="connsiteX146" fmla="*/ 596520 w 1442561"/>
                <a:gd name="connsiteY146" fmla="*/ 81433 h 95685"/>
                <a:gd name="connsiteX147" fmla="*/ 609198 w 1442561"/>
                <a:gd name="connsiteY147" fmla="*/ 62083 h 95685"/>
                <a:gd name="connsiteX148" fmla="*/ 596520 w 1442561"/>
                <a:gd name="connsiteY148" fmla="*/ 42995 h 95685"/>
                <a:gd name="connsiteX149" fmla="*/ 583450 w 1442561"/>
                <a:gd name="connsiteY149" fmla="*/ 62220 h 95685"/>
                <a:gd name="connsiteX150" fmla="*/ 617047 w 1442561"/>
                <a:gd name="connsiteY150" fmla="*/ 2477 h 95685"/>
                <a:gd name="connsiteX151" fmla="*/ 601095 w 1442561"/>
                <a:gd name="connsiteY151" fmla="*/ 22350 h 95685"/>
                <a:gd name="connsiteX152" fmla="*/ 587502 w 1442561"/>
                <a:gd name="connsiteY152" fmla="*/ 22350 h 95685"/>
                <a:gd name="connsiteX153" fmla="*/ 598742 w 1442561"/>
                <a:gd name="connsiteY153" fmla="*/ 2477 h 95685"/>
                <a:gd name="connsiteX154" fmla="*/ 617047 w 1442561"/>
                <a:gd name="connsiteY154" fmla="*/ 2477 h 95685"/>
                <a:gd name="connsiteX155" fmla="*/ 639390 w 1442561"/>
                <a:gd name="connsiteY155" fmla="*/ 50718 h 95685"/>
                <a:gd name="connsiteX156" fmla="*/ 638868 w 1442561"/>
                <a:gd name="connsiteY156" fmla="*/ 30323 h 95685"/>
                <a:gd name="connsiteX157" fmla="*/ 656120 w 1442561"/>
                <a:gd name="connsiteY157" fmla="*/ 30323 h 95685"/>
                <a:gd name="connsiteX158" fmla="*/ 657035 w 1442561"/>
                <a:gd name="connsiteY158" fmla="*/ 39210 h 95685"/>
                <a:gd name="connsiteX159" fmla="*/ 657427 w 1442561"/>
                <a:gd name="connsiteY159" fmla="*/ 39210 h 95685"/>
                <a:gd name="connsiteX160" fmla="*/ 677163 w 1442561"/>
                <a:gd name="connsiteY160" fmla="*/ 28885 h 95685"/>
                <a:gd name="connsiteX161" fmla="*/ 700036 w 1442561"/>
                <a:gd name="connsiteY161" fmla="*/ 56469 h 95685"/>
                <a:gd name="connsiteX162" fmla="*/ 700036 w 1442561"/>
                <a:gd name="connsiteY162" fmla="*/ 94247 h 95685"/>
                <a:gd name="connsiteX163" fmla="*/ 680163 w 1442561"/>
                <a:gd name="connsiteY163" fmla="*/ 94247 h 95685"/>
                <a:gd name="connsiteX164" fmla="*/ 680163 w 1442561"/>
                <a:gd name="connsiteY164" fmla="*/ 58821 h 95685"/>
                <a:gd name="connsiteX165" fmla="*/ 670099 w 1442561"/>
                <a:gd name="connsiteY165" fmla="*/ 44961 h 95685"/>
                <a:gd name="connsiteX166" fmla="*/ 659905 w 1442561"/>
                <a:gd name="connsiteY166" fmla="*/ 52417 h 95685"/>
                <a:gd name="connsiteX167" fmla="*/ 659251 w 1442561"/>
                <a:gd name="connsiteY167" fmla="*/ 57384 h 95685"/>
                <a:gd name="connsiteX168" fmla="*/ 659251 w 1442561"/>
                <a:gd name="connsiteY168" fmla="*/ 94247 h 95685"/>
                <a:gd name="connsiteX169" fmla="*/ 639384 w 1442561"/>
                <a:gd name="connsiteY169" fmla="*/ 94247 h 95685"/>
                <a:gd name="connsiteX170" fmla="*/ 639384 w 1442561"/>
                <a:gd name="connsiteY170" fmla="*/ 50718 h 95685"/>
                <a:gd name="connsiteX171" fmla="*/ 757675 w 1442561"/>
                <a:gd name="connsiteY171" fmla="*/ 6143 h 95685"/>
                <a:gd name="connsiteX172" fmla="*/ 757675 w 1442561"/>
                <a:gd name="connsiteY172" fmla="*/ 56730 h 95685"/>
                <a:gd name="connsiteX173" fmla="*/ 773627 w 1442561"/>
                <a:gd name="connsiteY173" fmla="*/ 79740 h 95685"/>
                <a:gd name="connsiteX174" fmla="*/ 789834 w 1442561"/>
                <a:gd name="connsiteY174" fmla="*/ 56730 h 95685"/>
                <a:gd name="connsiteX175" fmla="*/ 789834 w 1442561"/>
                <a:gd name="connsiteY175" fmla="*/ 6143 h 95685"/>
                <a:gd name="connsiteX176" fmla="*/ 809706 w 1442561"/>
                <a:gd name="connsiteY176" fmla="*/ 6143 h 95685"/>
                <a:gd name="connsiteX177" fmla="*/ 809706 w 1442561"/>
                <a:gd name="connsiteY177" fmla="*/ 55548 h 95685"/>
                <a:gd name="connsiteX178" fmla="*/ 772967 w 1442561"/>
                <a:gd name="connsiteY178" fmla="*/ 95685 h 95685"/>
                <a:gd name="connsiteX179" fmla="*/ 737809 w 1442561"/>
                <a:gd name="connsiteY179" fmla="*/ 55287 h 95685"/>
                <a:gd name="connsiteX180" fmla="*/ 737809 w 1442561"/>
                <a:gd name="connsiteY180" fmla="*/ 6137 h 95685"/>
                <a:gd name="connsiteX181" fmla="*/ 757675 w 1442561"/>
                <a:gd name="connsiteY181" fmla="*/ 6137 h 95685"/>
                <a:gd name="connsiteX182" fmla="*/ 823673 w 1442561"/>
                <a:gd name="connsiteY182" fmla="*/ 50718 h 95685"/>
                <a:gd name="connsiteX183" fmla="*/ 823150 w 1442561"/>
                <a:gd name="connsiteY183" fmla="*/ 30323 h 95685"/>
                <a:gd name="connsiteX184" fmla="*/ 840403 w 1442561"/>
                <a:gd name="connsiteY184" fmla="*/ 30323 h 95685"/>
                <a:gd name="connsiteX185" fmla="*/ 841318 w 1442561"/>
                <a:gd name="connsiteY185" fmla="*/ 39210 h 95685"/>
                <a:gd name="connsiteX186" fmla="*/ 841710 w 1442561"/>
                <a:gd name="connsiteY186" fmla="*/ 39210 h 95685"/>
                <a:gd name="connsiteX187" fmla="*/ 861446 w 1442561"/>
                <a:gd name="connsiteY187" fmla="*/ 28885 h 95685"/>
                <a:gd name="connsiteX188" fmla="*/ 884325 w 1442561"/>
                <a:gd name="connsiteY188" fmla="*/ 56469 h 95685"/>
                <a:gd name="connsiteX189" fmla="*/ 884325 w 1442561"/>
                <a:gd name="connsiteY189" fmla="*/ 94247 h 95685"/>
                <a:gd name="connsiteX190" fmla="*/ 864452 w 1442561"/>
                <a:gd name="connsiteY190" fmla="*/ 94247 h 95685"/>
                <a:gd name="connsiteX191" fmla="*/ 864452 w 1442561"/>
                <a:gd name="connsiteY191" fmla="*/ 58821 h 95685"/>
                <a:gd name="connsiteX192" fmla="*/ 854388 w 1442561"/>
                <a:gd name="connsiteY192" fmla="*/ 44961 h 95685"/>
                <a:gd name="connsiteX193" fmla="*/ 844193 w 1442561"/>
                <a:gd name="connsiteY193" fmla="*/ 52417 h 95685"/>
                <a:gd name="connsiteX194" fmla="*/ 843540 w 1442561"/>
                <a:gd name="connsiteY194" fmla="*/ 57384 h 95685"/>
                <a:gd name="connsiteX195" fmla="*/ 843540 w 1442561"/>
                <a:gd name="connsiteY195" fmla="*/ 94247 h 95685"/>
                <a:gd name="connsiteX196" fmla="*/ 823667 w 1442561"/>
                <a:gd name="connsiteY196" fmla="*/ 94247 h 95685"/>
                <a:gd name="connsiteX197" fmla="*/ 823667 w 1442561"/>
                <a:gd name="connsiteY197" fmla="*/ 50718 h 95685"/>
                <a:gd name="connsiteX198" fmla="*/ 918182 w 1442561"/>
                <a:gd name="connsiteY198" fmla="*/ 12547 h 95685"/>
                <a:gd name="connsiteX199" fmla="*/ 907459 w 1442561"/>
                <a:gd name="connsiteY199" fmla="*/ 22481 h 95685"/>
                <a:gd name="connsiteX200" fmla="*/ 897133 w 1442561"/>
                <a:gd name="connsiteY200" fmla="*/ 12547 h 95685"/>
                <a:gd name="connsiteX201" fmla="*/ 907720 w 1442561"/>
                <a:gd name="connsiteY201" fmla="*/ 2608 h 95685"/>
                <a:gd name="connsiteX202" fmla="*/ 918182 w 1442561"/>
                <a:gd name="connsiteY202" fmla="*/ 12547 h 95685"/>
                <a:gd name="connsiteX203" fmla="*/ 897650 w 1442561"/>
                <a:gd name="connsiteY203" fmla="*/ 94247 h 95685"/>
                <a:gd name="connsiteX204" fmla="*/ 897650 w 1442561"/>
                <a:gd name="connsiteY204" fmla="*/ 30323 h 95685"/>
                <a:gd name="connsiteX205" fmla="*/ 917523 w 1442561"/>
                <a:gd name="connsiteY205" fmla="*/ 30323 h 95685"/>
                <a:gd name="connsiteX206" fmla="*/ 917523 w 1442561"/>
                <a:gd name="connsiteY206" fmla="*/ 94247 h 95685"/>
                <a:gd name="connsiteX207" fmla="*/ 897650 w 1442561"/>
                <a:gd name="connsiteY207" fmla="*/ 94247 h 95685"/>
                <a:gd name="connsiteX208" fmla="*/ 945623 w 1442561"/>
                <a:gd name="connsiteY208" fmla="*/ 30323 h 95685"/>
                <a:gd name="connsiteX209" fmla="*/ 954256 w 1442561"/>
                <a:gd name="connsiteY209" fmla="*/ 59998 h 95685"/>
                <a:gd name="connsiteX210" fmla="*/ 957909 w 1442561"/>
                <a:gd name="connsiteY210" fmla="*/ 75551 h 95685"/>
                <a:gd name="connsiteX211" fmla="*/ 958301 w 1442561"/>
                <a:gd name="connsiteY211" fmla="*/ 75551 h 95685"/>
                <a:gd name="connsiteX212" fmla="*/ 961830 w 1442561"/>
                <a:gd name="connsiteY212" fmla="*/ 59998 h 95685"/>
                <a:gd name="connsiteX213" fmla="*/ 970071 w 1442561"/>
                <a:gd name="connsiteY213" fmla="*/ 30323 h 95685"/>
                <a:gd name="connsiteX214" fmla="*/ 990983 w 1442561"/>
                <a:gd name="connsiteY214" fmla="*/ 30323 h 95685"/>
                <a:gd name="connsiteX215" fmla="*/ 967189 w 1442561"/>
                <a:gd name="connsiteY215" fmla="*/ 94247 h 95685"/>
                <a:gd name="connsiteX216" fmla="*/ 947317 w 1442561"/>
                <a:gd name="connsiteY216" fmla="*/ 94247 h 95685"/>
                <a:gd name="connsiteX217" fmla="*/ 924052 w 1442561"/>
                <a:gd name="connsiteY217" fmla="*/ 30323 h 95685"/>
                <a:gd name="connsiteX218" fmla="*/ 945623 w 1442561"/>
                <a:gd name="connsiteY218" fmla="*/ 30323 h 95685"/>
                <a:gd name="connsiteX219" fmla="*/ 1010843 w 1442561"/>
                <a:gd name="connsiteY219" fmla="*/ 68624 h 95685"/>
                <a:gd name="connsiteX220" fmla="*/ 1028880 w 1442561"/>
                <a:gd name="connsiteY220" fmla="*/ 80779 h 95685"/>
                <a:gd name="connsiteX221" fmla="*/ 1046531 w 1442561"/>
                <a:gd name="connsiteY221" fmla="*/ 78035 h 95685"/>
                <a:gd name="connsiteX222" fmla="*/ 1049145 w 1442561"/>
                <a:gd name="connsiteY222" fmla="*/ 91503 h 95685"/>
                <a:gd name="connsiteX223" fmla="*/ 1026005 w 1442561"/>
                <a:gd name="connsiteY223" fmla="*/ 95554 h 95685"/>
                <a:gd name="connsiteX224" fmla="*/ 991886 w 1442561"/>
                <a:gd name="connsiteY224" fmla="*/ 63004 h 95685"/>
                <a:gd name="connsiteX225" fmla="*/ 1024175 w 1442561"/>
                <a:gd name="connsiteY225" fmla="*/ 28885 h 95685"/>
                <a:gd name="connsiteX226" fmla="*/ 1052674 w 1442561"/>
                <a:gd name="connsiteY226" fmla="*/ 60782 h 95685"/>
                <a:gd name="connsiteX227" fmla="*/ 1052020 w 1442561"/>
                <a:gd name="connsiteY227" fmla="*/ 68624 h 95685"/>
                <a:gd name="connsiteX228" fmla="*/ 1010843 w 1442561"/>
                <a:gd name="connsiteY228" fmla="*/ 68624 h 95685"/>
                <a:gd name="connsiteX229" fmla="*/ 1034245 w 1442561"/>
                <a:gd name="connsiteY229" fmla="*/ 55025 h 95685"/>
                <a:gd name="connsiteX230" fmla="*/ 1022999 w 1442561"/>
                <a:gd name="connsiteY230" fmla="*/ 42086 h 95685"/>
                <a:gd name="connsiteX231" fmla="*/ 1010713 w 1442561"/>
                <a:gd name="connsiteY231" fmla="*/ 55025 h 95685"/>
                <a:gd name="connsiteX232" fmla="*/ 1034245 w 1442561"/>
                <a:gd name="connsiteY232" fmla="*/ 55025 h 95685"/>
                <a:gd name="connsiteX233" fmla="*/ 1061948 w 1442561"/>
                <a:gd name="connsiteY233" fmla="*/ 51366 h 95685"/>
                <a:gd name="connsiteX234" fmla="*/ 1061425 w 1442561"/>
                <a:gd name="connsiteY234" fmla="*/ 30323 h 95685"/>
                <a:gd name="connsiteX235" fmla="*/ 1078416 w 1442561"/>
                <a:gd name="connsiteY235" fmla="*/ 30323 h 95685"/>
                <a:gd name="connsiteX236" fmla="*/ 1079200 w 1442561"/>
                <a:gd name="connsiteY236" fmla="*/ 42086 h 95685"/>
                <a:gd name="connsiteX237" fmla="*/ 1079723 w 1442561"/>
                <a:gd name="connsiteY237" fmla="*/ 42086 h 95685"/>
                <a:gd name="connsiteX238" fmla="*/ 1096975 w 1442561"/>
                <a:gd name="connsiteY238" fmla="*/ 28754 h 95685"/>
                <a:gd name="connsiteX239" fmla="*/ 1101158 w 1442561"/>
                <a:gd name="connsiteY239" fmla="*/ 29140 h 95685"/>
                <a:gd name="connsiteX240" fmla="*/ 1101158 w 1442561"/>
                <a:gd name="connsiteY240" fmla="*/ 47831 h 95685"/>
                <a:gd name="connsiteX241" fmla="*/ 1095805 w 1442561"/>
                <a:gd name="connsiteY241" fmla="*/ 47308 h 95685"/>
                <a:gd name="connsiteX242" fmla="*/ 1082206 w 1442561"/>
                <a:gd name="connsiteY242" fmla="*/ 57372 h 95685"/>
                <a:gd name="connsiteX243" fmla="*/ 1081820 w 1442561"/>
                <a:gd name="connsiteY243" fmla="*/ 61816 h 95685"/>
                <a:gd name="connsiteX244" fmla="*/ 1081820 w 1442561"/>
                <a:gd name="connsiteY244" fmla="*/ 94236 h 95685"/>
                <a:gd name="connsiteX245" fmla="*/ 1061948 w 1442561"/>
                <a:gd name="connsiteY245" fmla="*/ 94236 h 95685"/>
                <a:gd name="connsiteX246" fmla="*/ 1061948 w 1442561"/>
                <a:gd name="connsiteY246" fmla="*/ 51366 h 95685"/>
                <a:gd name="connsiteX247" fmla="*/ 1108869 w 1442561"/>
                <a:gd name="connsiteY247" fmla="*/ 76989 h 95685"/>
                <a:gd name="connsiteX248" fmla="*/ 1125991 w 1442561"/>
                <a:gd name="connsiteY248" fmla="*/ 81694 h 95685"/>
                <a:gd name="connsiteX249" fmla="*/ 1134493 w 1442561"/>
                <a:gd name="connsiteY249" fmla="*/ 76460 h 95685"/>
                <a:gd name="connsiteX250" fmla="*/ 1125213 w 1442561"/>
                <a:gd name="connsiteY250" fmla="*/ 69010 h 95685"/>
                <a:gd name="connsiteX251" fmla="*/ 1106915 w 1442561"/>
                <a:gd name="connsiteY251" fmla="*/ 49797 h 95685"/>
                <a:gd name="connsiteX252" fmla="*/ 1132924 w 1442561"/>
                <a:gd name="connsiteY252" fmla="*/ 28754 h 95685"/>
                <a:gd name="connsiteX253" fmla="*/ 1150836 w 1442561"/>
                <a:gd name="connsiteY253" fmla="*/ 32545 h 95685"/>
                <a:gd name="connsiteX254" fmla="*/ 1147438 w 1442561"/>
                <a:gd name="connsiteY254" fmla="*/ 46274 h 95685"/>
                <a:gd name="connsiteX255" fmla="*/ 1133584 w 1442561"/>
                <a:gd name="connsiteY255" fmla="*/ 42615 h 95685"/>
                <a:gd name="connsiteX256" fmla="*/ 1126003 w 1442561"/>
                <a:gd name="connsiteY256" fmla="*/ 47712 h 95685"/>
                <a:gd name="connsiteX257" fmla="*/ 1136328 w 1442561"/>
                <a:gd name="connsiteY257" fmla="*/ 55162 h 95685"/>
                <a:gd name="connsiteX258" fmla="*/ 1153581 w 1442561"/>
                <a:gd name="connsiteY258" fmla="*/ 74898 h 95685"/>
                <a:gd name="connsiteX259" fmla="*/ 1125997 w 1442561"/>
                <a:gd name="connsiteY259" fmla="*/ 95685 h 95685"/>
                <a:gd name="connsiteX260" fmla="*/ 1105340 w 1442561"/>
                <a:gd name="connsiteY260" fmla="*/ 91105 h 95685"/>
                <a:gd name="connsiteX261" fmla="*/ 1108869 w 1442561"/>
                <a:gd name="connsiteY261" fmla="*/ 76989 h 95685"/>
                <a:gd name="connsiteX262" fmla="*/ 1183630 w 1442561"/>
                <a:gd name="connsiteY262" fmla="*/ 12547 h 95685"/>
                <a:gd name="connsiteX263" fmla="*/ 1172913 w 1442561"/>
                <a:gd name="connsiteY263" fmla="*/ 22481 h 95685"/>
                <a:gd name="connsiteX264" fmla="*/ 1162588 w 1442561"/>
                <a:gd name="connsiteY264" fmla="*/ 12547 h 95685"/>
                <a:gd name="connsiteX265" fmla="*/ 1173174 w 1442561"/>
                <a:gd name="connsiteY265" fmla="*/ 2608 h 95685"/>
                <a:gd name="connsiteX266" fmla="*/ 1183630 w 1442561"/>
                <a:gd name="connsiteY266" fmla="*/ 12547 h 95685"/>
                <a:gd name="connsiteX267" fmla="*/ 1163110 w 1442561"/>
                <a:gd name="connsiteY267" fmla="*/ 94247 h 95685"/>
                <a:gd name="connsiteX268" fmla="*/ 1163110 w 1442561"/>
                <a:gd name="connsiteY268" fmla="*/ 30323 h 95685"/>
                <a:gd name="connsiteX269" fmla="*/ 1182983 w 1442561"/>
                <a:gd name="connsiteY269" fmla="*/ 30323 h 95685"/>
                <a:gd name="connsiteX270" fmla="*/ 1182983 w 1442561"/>
                <a:gd name="connsiteY270" fmla="*/ 94247 h 95685"/>
                <a:gd name="connsiteX271" fmla="*/ 1163110 w 1442561"/>
                <a:gd name="connsiteY271" fmla="*/ 94247 h 95685"/>
                <a:gd name="connsiteX272" fmla="*/ 1218528 w 1442561"/>
                <a:gd name="connsiteY272" fmla="*/ 13070 h 95685"/>
                <a:gd name="connsiteX273" fmla="*/ 1218528 w 1442561"/>
                <a:gd name="connsiteY273" fmla="*/ 30323 h 95685"/>
                <a:gd name="connsiteX274" fmla="*/ 1232774 w 1442561"/>
                <a:gd name="connsiteY274" fmla="*/ 30323 h 95685"/>
                <a:gd name="connsiteX275" fmla="*/ 1232774 w 1442561"/>
                <a:gd name="connsiteY275" fmla="*/ 44961 h 95685"/>
                <a:gd name="connsiteX276" fmla="*/ 1218528 w 1442561"/>
                <a:gd name="connsiteY276" fmla="*/ 44961 h 95685"/>
                <a:gd name="connsiteX277" fmla="*/ 1218528 w 1442561"/>
                <a:gd name="connsiteY277" fmla="*/ 68095 h 95685"/>
                <a:gd name="connsiteX278" fmla="*/ 1226370 w 1442561"/>
                <a:gd name="connsiteY278" fmla="*/ 79341 h 95685"/>
                <a:gd name="connsiteX279" fmla="*/ 1232251 w 1442561"/>
                <a:gd name="connsiteY279" fmla="*/ 78819 h 95685"/>
                <a:gd name="connsiteX280" fmla="*/ 1232388 w 1442561"/>
                <a:gd name="connsiteY280" fmla="*/ 93849 h 95685"/>
                <a:gd name="connsiteX281" fmla="*/ 1219579 w 1442561"/>
                <a:gd name="connsiteY281" fmla="*/ 95548 h 95685"/>
                <a:gd name="connsiteX282" fmla="*/ 1204549 w 1442561"/>
                <a:gd name="connsiteY282" fmla="*/ 90059 h 95685"/>
                <a:gd name="connsiteX283" fmla="*/ 1199053 w 1442561"/>
                <a:gd name="connsiteY283" fmla="*/ 71107 h 95685"/>
                <a:gd name="connsiteX284" fmla="*/ 1199053 w 1442561"/>
                <a:gd name="connsiteY284" fmla="*/ 44961 h 95685"/>
                <a:gd name="connsiteX285" fmla="*/ 1190557 w 1442561"/>
                <a:gd name="connsiteY285" fmla="*/ 44961 h 95685"/>
                <a:gd name="connsiteX286" fmla="*/ 1190557 w 1442561"/>
                <a:gd name="connsiteY286" fmla="*/ 30323 h 95685"/>
                <a:gd name="connsiteX287" fmla="*/ 1199053 w 1442561"/>
                <a:gd name="connsiteY287" fmla="*/ 30323 h 95685"/>
                <a:gd name="connsiteX288" fmla="*/ 1199053 w 1442561"/>
                <a:gd name="connsiteY288" fmla="*/ 18429 h 95685"/>
                <a:gd name="connsiteX289" fmla="*/ 1218528 w 1442561"/>
                <a:gd name="connsiteY289" fmla="*/ 13070 h 95685"/>
                <a:gd name="connsiteX290" fmla="*/ 1294869 w 1442561"/>
                <a:gd name="connsiteY290" fmla="*/ 78819 h 95685"/>
                <a:gd name="connsiteX291" fmla="*/ 1295915 w 1442561"/>
                <a:gd name="connsiteY291" fmla="*/ 94247 h 95685"/>
                <a:gd name="connsiteX292" fmla="*/ 1278003 w 1442561"/>
                <a:gd name="connsiteY292" fmla="*/ 94247 h 95685"/>
                <a:gd name="connsiteX293" fmla="*/ 1276826 w 1442561"/>
                <a:gd name="connsiteY293" fmla="*/ 87843 h 95685"/>
                <a:gd name="connsiteX294" fmla="*/ 1276440 w 1442561"/>
                <a:gd name="connsiteY294" fmla="*/ 87843 h 95685"/>
                <a:gd name="connsiteX295" fmla="*/ 1258136 w 1442561"/>
                <a:gd name="connsiteY295" fmla="*/ 95685 h 95685"/>
                <a:gd name="connsiteX296" fmla="*/ 1237479 w 1442561"/>
                <a:gd name="connsiteY296" fmla="*/ 76074 h 95685"/>
                <a:gd name="connsiteX297" fmla="*/ 1274996 w 1442561"/>
                <a:gd name="connsiteY297" fmla="*/ 51633 h 95685"/>
                <a:gd name="connsiteX298" fmla="*/ 1274996 w 1442561"/>
                <a:gd name="connsiteY298" fmla="*/ 50843 h 95685"/>
                <a:gd name="connsiteX299" fmla="*/ 1263364 w 1442561"/>
                <a:gd name="connsiteY299" fmla="*/ 42478 h 95685"/>
                <a:gd name="connsiteX300" fmla="*/ 1245714 w 1442561"/>
                <a:gd name="connsiteY300" fmla="*/ 47314 h 95685"/>
                <a:gd name="connsiteX301" fmla="*/ 1242054 w 1442561"/>
                <a:gd name="connsiteY301" fmla="*/ 34505 h 95685"/>
                <a:gd name="connsiteX302" fmla="*/ 1266893 w 1442561"/>
                <a:gd name="connsiteY302" fmla="*/ 28754 h 95685"/>
                <a:gd name="connsiteX303" fmla="*/ 1294869 w 1442561"/>
                <a:gd name="connsiteY303" fmla="*/ 56463 h 95685"/>
                <a:gd name="connsiteX304" fmla="*/ 1294869 w 1442561"/>
                <a:gd name="connsiteY304" fmla="*/ 78819 h 95685"/>
                <a:gd name="connsiteX305" fmla="*/ 1275644 w 1442561"/>
                <a:gd name="connsiteY305" fmla="*/ 64049 h 95685"/>
                <a:gd name="connsiteX306" fmla="*/ 1257084 w 1442561"/>
                <a:gd name="connsiteY306" fmla="*/ 74113 h 95685"/>
                <a:gd name="connsiteX307" fmla="*/ 1264927 w 1442561"/>
                <a:gd name="connsiteY307" fmla="*/ 81694 h 95685"/>
                <a:gd name="connsiteX308" fmla="*/ 1275252 w 1442561"/>
                <a:gd name="connsiteY308" fmla="*/ 74375 h 95685"/>
                <a:gd name="connsiteX309" fmla="*/ 1275638 w 1442561"/>
                <a:gd name="connsiteY309" fmla="*/ 70977 h 95685"/>
                <a:gd name="connsiteX310" fmla="*/ 1275638 w 1442561"/>
                <a:gd name="connsiteY310" fmla="*/ 64049 h 95685"/>
                <a:gd name="connsiteX311" fmla="*/ 1308064 w 1442561"/>
                <a:gd name="connsiteY311" fmla="*/ 51366 h 95685"/>
                <a:gd name="connsiteX312" fmla="*/ 1307535 w 1442561"/>
                <a:gd name="connsiteY312" fmla="*/ 30323 h 95685"/>
                <a:gd name="connsiteX313" fmla="*/ 1324526 w 1442561"/>
                <a:gd name="connsiteY313" fmla="*/ 30323 h 95685"/>
                <a:gd name="connsiteX314" fmla="*/ 1325316 w 1442561"/>
                <a:gd name="connsiteY314" fmla="*/ 42086 h 95685"/>
                <a:gd name="connsiteX315" fmla="*/ 1325839 w 1442561"/>
                <a:gd name="connsiteY315" fmla="*/ 42086 h 95685"/>
                <a:gd name="connsiteX316" fmla="*/ 1343092 w 1442561"/>
                <a:gd name="connsiteY316" fmla="*/ 28754 h 95685"/>
                <a:gd name="connsiteX317" fmla="*/ 1347274 w 1442561"/>
                <a:gd name="connsiteY317" fmla="*/ 29140 h 95685"/>
                <a:gd name="connsiteX318" fmla="*/ 1347274 w 1442561"/>
                <a:gd name="connsiteY318" fmla="*/ 47831 h 95685"/>
                <a:gd name="connsiteX319" fmla="*/ 1341916 w 1442561"/>
                <a:gd name="connsiteY319" fmla="*/ 47308 h 95685"/>
                <a:gd name="connsiteX320" fmla="*/ 1328323 w 1442561"/>
                <a:gd name="connsiteY320" fmla="*/ 57372 h 95685"/>
                <a:gd name="connsiteX321" fmla="*/ 1327931 w 1442561"/>
                <a:gd name="connsiteY321" fmla="*/ 61816 h 95685"/>
                <a:gd name="connsiteX322" fmla="*/ 1327931 w 1442561"/>
                <a:gd name="connsiteY322" fmla="*/ 94236 h 95685"/>
                <a:gd name="connsiteX323" fmla="*/ 1308064 w 1442561"/>
                <a:gd name="connsiteY323" fmla="*/ 94236 h 95685"/>
                <a:gd name="connsiteX324" fmla="*/ 1308064 w 1442561"/>
                <a:gd name="connsiteY324" fmla="*/ 51366 h 95685"/>
                <a:gd name="connsiteX325" fmla="*/ 1375636 w 1442561"/>
                <a:gd name="connsiteY325" fmla="*/ 12547 h 95685"/>
                <a:gd name="connsiteX326" fmla="*/ 1364919 w 1442561"/>
                <a:gd name="connsiteY326" fmla="*/ 22481 h 95685"/>
                <a:gd name="connsiteX327" fmla="*/ 1354594 w 1442561"/>
                <a:gd name="connsiteY327" fmla="*/ 12547 h 95685"/>
                <a:gd name="connsiteX328" fmla="*/ 1365180 w 1442561"/>
                <a:gd name="connsiteY328" fmla="*/ 2608 h 95685"/>
                <a:gd name="connsiteX329" fmla="*/ 1375636 w 1442561"/>
                <a:gd name="connsiteY329" fmla="*/ 12547 h 95685"/>
                <a:gd name="connsiteX330" fmla="*/ 1355116 w 1442561"/>
                <a:gd name="connsiteY330" fmla="*/ 94247 h 95685"/>
                <a:gd name="connsiteX331" fmla="*/ 1355116 w 1442561"/>
                <a:gd name="connsiteY331" fmla="*/ 30323 h 95685"/>
                <a:gd name="connsiteX332" fmla="*/ 1374983 w 1442561"/>
                <a:gd name="connsiteY332" fmla="*/ 30323 h 95685"/>
                <a:gd name="connsiteX333" fmla="*/ 1374983 w 1442561"/>
                <a:gd name="connsiteY333" fmla="*/ 94247 h 95685"/>
                <a:gd name="connsiteX334" fmla="*/ 1355116 w 1442561"/>
                <a:gd name="connsiteY334" fmla="*/ 94247 h 95685"/>
                <a:gd name="connsiteX335" fmla="*/ 1441516 w 1442561"/>
                <a:gd name="connsiteY335" fmla="*/ 78819 h 95685"/>
                <a:gd name="connsiteX336" fmla="*/ 1442561 w 1442561"/>
                <a:gd name="connsiteY336" fmla="*/ 94247 h 95685"/>
                <a:gd name="connsiteX337" fmla="*/ 1424655 w 1442561"/>
                <a:gd name="connsiteY337" fmla="*/ 94247 h 95685"/>
                <a:gd name="connsiteX338" fmla="*/ 1423479 w 1442561"/>
                <a:gd name="connsiteY338" fmla="*/ 87843 h 95685"/>
                <a:gd name="connsiteX339" fmla="*/ 1423087 w 1442561"/>
                <a:gd name="connsiteY339" fmla="*/ 87843 h 95685"/>
                <a:gd name="connsiteX340" fmla="*/ 1404789 w 1442561"/>
                <a:gd name="connsiteY340" fmla="*/ 95685 h 95685"/>
                <a:gd name="connsiteX341" fmla="*/ 1384132 w 1442561"/>
                <a:gd name="connsiteY341" fmla="*/ 76074 h 95685"/>
                <a:gd name="connsiteX342" fmla="*/ 1421649 w 1442561"/>
                <a:gd name="connsiteY342" fmla="*/ 51633 h 95685"/>
                <a:gd name="connsiteX343" fmla="*/ 1421649 w 1442561"/>
                <a:gd name="connsiteY343" fmla="*/ 50843 h 95685"/>
                <a:gd name="connsiteX344" fmla="*/ 1410017 w 1442561"/>
                <a:gd name="connsiteY344" fmla="*/ 42478 h 95685"/>
                <a:gd name="connsiteX345" fmla="*/ 1392366 w 1442561"/>
                <a:gd name="connsiteY345" fmla="*/ 47314 h 95685"/>
                <a:gd name="connsiteX346" fmla="*/ 1388707 w 1442561"/>
                <a:gd name="connsiteY346" fmla="*/ 34505 h 95685"/>
                <a:gd name="connsiteX347" fmla="*/ 1413546 w 1442561"/>
                <a:gd name="connsiteY347" fmla="*/ 28754 h 95685"/>
                <a:gd name="connsiteX348" fmla="*/ 1441522 w 1442561"/>
                <a:gd name="connsiteY348" fmla="*/ 56463 h 95685"/>
                <a:gd name="connsiteX349" fmla="*/ 1441522 w 1442561"/>
                <a:gd name="connsiteY349" fmla="*/ 78819 h 95685"/>
                <a:gd name="connsiteX350" fmla="*/ 1422297 w 1442561"/>
                <a:gd name="connsiteY350" fmla="*/ 64049 h 95685"/>
                <a:gd name="connsiteX351" fmla="*/ 1403737 w 1442561"/>
                <a:gd name="connsiteY351" fmla="*/ 74113 h 95685"/>
                <a:gd name="connsiteX352" fmla="*/ 1411573 w 1442561"/>
                <a:gd name="connsiteY352" fmla="*/ 81694 h 95685"/>
                <a:gd name="connsiteX353" fmla="*/ 1421899 w 1442561"/>
                <a:gd name="connsiteY353" fmla="*/ 74375 h 95685"/>
                <a:gd name="connsiteX354" fmla="*/ 1422291 w 1442561"/>
                <a:gd name="connsiteY354" fmla="*/ 70977 h 95685"/>
                <a:gd name="connsiteX355" fmla="*/ 1422291 w 1442561"/>
                <a:gd name="connsiteY355" fmla="*/ 64049 h 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442561" h="95685">
                  <a:moveTo>
                    <a:pt x="0" y="7313"/>
                  </a:moveTo>
                  <a:cubicBezTo>
                    <a:pt x="6143" y="6268"/>
                    <a:pt x="14769" y="5484"/>
                    <a:pt x="26930" y="5484"/>
                  </a:cubicBezTo>
                  <a:cubicBezTo>
                    <a:pt x="39216" y="5484"/>
                    <a:pt x="47973" y="7836"/>
                    <a:pt x="53861" y="12541"/>
                  </a:cubicBezTo>
                  <a:cubicBezTo>
                    <a:pt x="59612" y="16985"/>
                    <a:pt x="63271" y="24299"/>
                    <a:pt x="63271" y="32937"/>
                  </a:cubicBezTo>
                  <a:cubicBezTo>
                    <a:pt x="63271" y="41563"/>
                    <a:pt x="60527" y="49013"/>
                    <a:pt x="55168" y="53849"/>
                  </a:cubicBezTo>
                  <a:cubicBezTo>
                    <a:pt x="48371" y="60123"/>
                    <a:pt x="38307" y="63129"/>
                    <a:pt x="26538" y="63129"/>
                  </a:cubicBezTo>
                  <a:cubicBezTo>
                    <a:pt x="23924" y="63129"/>
                    <a:pt x="21572" y="63004"/>
                    <a:pt x="19742" y="62606"/>
                  </a:cubicBezTo>
                  <a:lnTo>
                    <a:pt x="19742" y="94241"/>
                  </a:lnTo>
                  <a:lnTo>
                    <a:pt x="0" y="94241"/>
                  </a:lnTo>
                  <a:lnTo>
                    <a:pt x="0" y="7313"/>
                  </a:lnTo>
                  <a:close/>
                  <a:moveTo>
                    <a:pt x="19742" y="47314"/>
                  </a:moveTo>
                  <a:cubicBezTo>
                    <a:pt x="21441" y="47706"/>
                    <a:pt x="23402" y="47837"/>
                    <a:pt x="26408" y="47837"/>
                  </a:cubicBezTo>
                  <a:cubicBezTo>
                    <a:pt x="36994" y="47837"/>
                    <a:pt x="43530" y="42478"/>
                    <a:pt x="43530" y="33590"/>
                  </a:cubicBezTo>
                  <a:cubicBezTo>
                    <a:pt x="43530" y="25487"/>
                    <a:pt x="37909" y="20651"/>
                    <a:pt x="27845" y="20651"/>
                  </a:cubicBezTo>
                  <a:cubicBezTo>
                    <a:pt x="23924" y="20651"/>
                    <a:pt x="21174" y="20912"/>
                    <a:pt x="19742" y="21298"/>
                  </a:cubicBezTo>
                  <a:lnTo>
                    <a:pt x="19742" y="47314"/>
                  </a:lnTo>
                  <a:close/>
                  <a:moveTo>
                    <a:pt x="72670" y="1438"/>
                  </a:moveTo>
                  <a:lnTo>
                    <a:pt x="92542" y="1438"/>
                  </a:lnTo>
                  <a:lnTo>
                    <a:pt x="92542" y="94247"/>
                  </a:lnTo>
                  <a:lnTo>
                    <a:pt x="72670" y="94247"/>
                  </a:lnTo>
                  <a:lnTo>
                    <a:pt x="72670" y="1438"/>
                  </a:lnTo>
                  <a:close/>
                  <a:moveTo>
                    <a:pt x="159200" y="78819"/>
                  </a:moveTo>
                  <a:cubicBezTo>
                    <a:pt x="159200" y="84831"/>
                    <a:pt x="159461" y="90713"/>
                    <a:pt x="160246" y="94247"/>
                  </a:cubicBezTo>
                  <a:lnTo>
                    <a:pt x="142340" y="94247"/>
                  </a:lnTo>
                  <a:lnTo>
                    <a:pt x="141163" y="87843"/>
                  </a:lnTo>
                  <a:lnTo>
                    <a:pt x="140771" y="87843"/>
                  </a:lnTo>
                  <a:cubicBezTo>
                    <a:pt x="136589" y="92934"/>
                    <a:pt x="130054" y="95685"/>
                    <a:pt x="122467" y="95685"/>
                  </a:cubicBezTo>
                  <a:cubicBezTo>
                    <a:pt x="109528" y="95685"/>
                    <a:pt x="101810" y="86269"/>
                    <a:pt x="101810" y="76074"/>
                  </a:cubicBezTo>
                  <a:cubicBezTo>
                    <a:pt x="101810" y="59469"/>
                    <a:pt x="116710" y="51633"/>
                    <a:pt x="139328" y="51633"/>
                  </a:cubicBezTo>
                  <a:lnTo>
                    <a:pt x="139328" y="50843"/>
                  </a:lnTo>
                  <a:cubicBezTo>
                    <a:pt x="139328" y="47314"/>
                    <a:pt x="137498" y="42478"/>
                    <a:pt x="127695" y="42478"/>
                  </a:cubicBezTo>
                  <a:cubicBezTo>
                    <a:pt x="121154" y="42478"/>
                    <a:pt x="114227" y="44700"/>
                    <a:pt x="110045" y="47314"/>
                  </a:cubicBezTo>
                  <a:lnTo>
                    <a:pt x="106385" y="34505"/>
                  </a:lnTo>
                  <a:cubicBezTo>
                    <a:pt x="110835" y="32022"/>
                    <a:pt x="119592" y="28754"/>
                    <a:pt x="131224" y="28754"/>
                  </a:cubicBezTo>
                  <a:cubicBezTo>
                    <a:pt x="152528" y="28754"/>
                    <a:pt x="159200" y="41302"/>
                    <a:pt x="159200" y="56463"/>
                  </a:cubicBezTo>
                  <a:lnTo>
                    <a:pt x="159200" y="78819"/>
                  </a:lnTo>
                  <a:close/>
                  <a:moveTo>
                    <a:pt x="139981" y="64049"/>
                  </a:moveTo>
                  <a:cubicBezTo>
                    <a:pt x="129525" y="64049"/>
                    <a:pt x="121421" y="66533"/>
                    <a:pt x="121421" y="74113"/>
                  </a:cubicBezTo>
                  <a:cubicBezTo>
                    <a:pt x="121421" y="79211"/>
                    <a:pt x="124820" y="81694"/>
                    <a:pt x="129264" y="81694"/>
                  </a:cubicBezTo>
                  <a:cubicBezTo>
                    <a:pt x="134100" y="81694"/>
                    <a:pt x="138288" y="78421"/>
                    <a:pt x="139589" y="74375"/>
                  </a:cubicBezTo>
                  <a:cubicBezTo>
                    <a:pt x="139850" y="73329"/>
                    <a:pt x="139981" y="72153"/>
                    <a:pt x="139981" y="70977"/>
                  </a:cubicBezTo>
                  <a:lnTo>
                    <a:pt x="139981" y="64049"/>
                  </a:lnTo>
                  <a:close/>
                  <a:moveTo>
                    <a:pt x="172395" y="50718"/>
                  </a:moveTo>
                  <a:cubicBezTo>
                    <a:pt x="172395" y="42739"/>
                    <a:pt x="172134" y="36074"/>
                    <a:pt x="171872" y="30323"/>
                  </a:cubicBezTo>
                  <a:lnTo>
                    <a:pt x="189131" y="30323"/>
                  </a:lnTo>
                  <a:lnTo>
                    <a:pt x="190046" y="39210"/>
                  </a:lnTo>
                  <a:lnTo>
                    <a:pt x="190438" y="39210"/>
                  </a:lnTo>
                  <a:cubicBezTo>
                    <a:pt x="193052" y="35028"/>
                    <a:pt x="199462" y="28885"/>
                    <a:pt x="210179" y="28885"/>
                  </a:cubicBezTo>
                  <a:cubicBezTo>
                    <a:pt x="223250" y="28885"/>
                    <a:pt x="233058" y="37648"/>
                    <a:pt x="233058" y="56469"/>
                  </a:cubicBezTo>
                  <a:lnTo>
                    <a:pt x="233058" y="94247"/>
                  </a:lnTo>
                  <a:lnTo>
                    <a:pt x="213186" y="94247"/>
                  </a:lnTo>
                  <a:lnTo>
                    <a:pt x="213186" y="58821"/>
                  </a:lnTo>
                  <a:cubicBezTo>
                    <a:pt x="213186" y="50581"/>
                    <a:pt x="210310" y="44961"/>
                    <a:pt x="203122" y="44961"/>
                  </a:cubicBezTo>
                  <a:cubicBezTo>
                    <a:pt x="197632" y="44961"/>
                    <a:pt x="194365" y="48757"/>
                    <a:pt x="192927" y="52417"/>
                  </a:cubicBezTo>
                  <a:cubicBezTo>
                    <a:pt x="192404" y="53724"/>
                    <a:pt x="192273" y="55548"/>
                    <a:pt x="192273" y="57384"/>
                  </a:cubicBezTo>
                  <a:lnTo>
                    <a:pt x="192273" y="94247"/>
                  </a:lnTo>
                  <a:lnTo>
                    <a:pt x="172407" y="94247"/>
                  </a:lnTo>
                  <a:lnTo>
                    <a:pt x="172407" y="50718"/>
                  </a:lnTo>
                  <a:close/>
                  <a:moveTo>
                    <a:pt x="266892" y="12547"/>
                  </a:moveTo>
                  <a:cubicBezTo>
                    <a:pt x="266892" y="18037"/>
                    <a:pt x="262840" y="22481"/>
                    <a:pt x="256174" y="22481"/>
                  </a:cubicBezTo>
                  <a:cubicBezTo>
                    <a:pt x="249901" y="22481"/>
                    <a:pt x="245849" y="18037"/>
                    <a:pt x="245849" y="12547"/>
                  </a:cubicBezTo>
                  <a:cubicBezTo>
                    <a:pt x="245849" y="6927"/>
                    <a:pt x="250032" y="2608"/>
                    <a:pt x="256436" y="2608"/>
                  </a:cubicBezTo>
                  <a:cubicBezTo>
                    <a:pt x="262840" y="2608"/>
                    <a:pt x="266761" y="6921"/>
                    <a:pt x="266892" y="12547"/>
                  </a:cubicBezTo>
                  <a:close/>
                  <a:moveTo>
                    <a:pt x="246372" y="94247"/>
                  </a:moveTo>
                  <a:lnTo>
                    <a:pt x="246372" y="30323"/>
                  </a:lnTo>
                  <a:lnTo>
                    <a:pt x="266244" y="30323"/>
                  </a:lnTo>
                  <a:lnTo>
                    <a:pt x="266244" y="94247"/>
                  </a:lnTo>
                  <a:lnTo>
                    <a:pt x="246372" y="94247"/>
                  </a:lnTo>
                  <a:close/>
                  <a:moveTo>
                    <a:pt x="281923" y="94247"/>
                  </a:moveTo>
                  <a:lnTo>
                    <a:pt x="281923" y="44961"/>
                  </a:lnTo>
                  <a:lnTo>
                    <a:pt x="273427" y="44961"/>
                  </a:lnTo>
                  <a:lnTo>
                    <a:pt x="273427" y="30323"/>
                  </a:lnTo>
                  <a:lnTo>
                    <a:pt x="281923" y="30323"/>
                  </a:lnTo>
                  <a:lnTo>
                    <a:pt x="281923" y="27709"/>
                  </a:lnTo>
                  <a:cubicBezTo>
                    <a:pt x="281923" y="9933"/>
                    <a:pt x="295516" y="0"/>
                    <a:pt x="315257" y="0"/>
                  </a:cubicBezTo>
                  <a:cubicBezTo>
                    <a:pt x="322054" y="0"/>
                    <a:pt x="330157" y="1568"/>
                    <a:pt x="334078" y="3921"/>
                  </a:cubicBezTo>
                  <a:lnTo>
                    <a:pt x="330288" y="18952"/>
                  </a:lnTo>
                  <a:cubicBezTo>
                    <a:pt x="327151" y="17253"/>
                    <a:pt x="322054" y="15678"/>
                    <a:pt x="315780" y="15678"/>
                  </a:cubicBezTo>
                  <a:cubicBezTo>
                    <a:pt x="305324" y="15678"/>
                    <a:pt x="301664" y="21037"/>
                    <a:pt x="301664" y="28101"/>
                  </a:cubicBezTo>
                  <a:lnTo>
                    <a:pt x="301664" y="30323"/>
                  </a:lnTo>
                  <a:lnTo>
                    <a:pt x="340489" y="30323"/>
                  </a:lnTo>
                  <a:lnTo>
                    <a:pt x="340489" y="94247"/>
                  </a:lnTo>
                  <a:lnTo>
                    <a:pt x="320616" y="94247"/>
                  </a:lnTo>
                  <a:lnTo>
                    <a:pt x="320616" y="44961"/>
                  </a:lnTo>
                  <a:lnTo>
                    <a:pt x="301789" y="44961"/>
                  </a:lnTo>
                  <a:lnTo>
                    <a:pt x="301789" y="94247"/>
                  </a:lnTo>
                  <a:lnTo>
                    <a:pt x="281923" y="94247"/>
                  </a:lnTo>
                  <a:close/>
                  <a:moveTo>
                    <a:pt x="401782" y="92548"/>
                  </a:moveTo>
                  <a:cubicBezTo>
                    <a:pt x="398253" y="94247"/>
                    <a:pt x="391587" y="95554"/>
                    <a:pt x="384006" y="95554"/>
                  </a:cubicBezTo>
                  <a:cubicBezTo>
                    <a:pt x="363349" y="95554"/>
                    <a:pt x="350149" y="82870"/>
                    <a:pt x="350149" y="62873"/>
                  </a:cubicBezTo>
                  <a:cubicBezTo>
                    <a:pt x="350149" y="44183"/>
                    <a:pt x="362957" y="28885"/>
                    <a:pt x="386751" y="28885"/>
                  </a:cubicBezTo>
                  <a:cubicBezTo>
                    <a:pt x="391979" y="28885"/>
                    <a:pt x="397730" y="29800"/>
                    <a:pt x="401912" y="31368"/>
                  </a:cubicBezTo>
                  <a:lnTo>
                    <a:pt x="398775" y="46137"/>
                  </a:lnTo>
                  <a:cubicBezTo>
                    <a:pt x="396423" y="45092"/>
                    <a:pt x="392894" y="44177"/>
                    <a:pt x="387660" y="44177"/>
                  </a:cubicBezTo>
                  <a:cubicBezTo>
                    <a:pt x="377204" y="44177"/>
                    <a:pt x="370407" y="51633"/>
                    <a:pt x="370538" y="62089"/>
                  </a:cubicBezTo>
                  <a:cubicBezTo>
                    <a:pt x="370538" y="73721"/>
                    <a:pt x="378380" y="80001"/>
                    <a:pt x="388058" y="80001"/>
                  </a:cubicBezTo>
                  <a:cubicBezTo>
                    <a:pt x="392763" y="80001"/>
                    <a:pt x="396423" y="79217"/>
                    <a:pt x="399429" y="77904"/>
                  </a:cubicBezTo>
                  <a:lnTo>
                    <a:pt x="401782" y="92548"/>
                  </a:lnTo>
                  <a:close/>
                  <a:moveTo>
                    <a:pt x="463865" y="78819"/>
                  </a:moveTo>
                  <a:cubicBezTo>
                    <a:pt x="463865" y="84831"/>
                    <a:pt x="464126" y="90713"/>
                    <a:pt x="464910" y="94247"/>
                  </a:cubicBezTo>
                  <a:lnTo>
                    <a:pt x="446998" y="94247"/>
                  </a:lnTo>
                  <a:lnTo>
                    <a:pt x="445822" y="87843"/>
                  </a:lnTo>
                  <a:lnTo>
                    <a:pt x="445430" y="87843"/>
                  </a:lnTo>
                  <a:cubicBezTo>
                    <a:pt x="441247" y="92934"/>
                    <a:pt x="434712" y="95685"/>
                    <a:pt x="427132" y="95685"/>
                  </a:cubicBezTo>
                  <a:cubicBezTo>
                    <a:pt x="414186" y="95685"/>
                    <a:pt x="406481" y="86269"/>
                    <a:pt x="406481" y="76074"/>
                  </a:cubicBezTo>
                  <a:cubicBezTo>
                    <a:pt x="406481" y="59469"/>
                    <a:pt x="421381" y="51633"/>
                    <a:pt x="443998" y="51633"/>
                  </a:cubicBezTo>
                  <a:lnTo>
                    <a:pt x="443998" y="50843"/>
                  </a:lnTo>
                  <a:cubicBezTo>
                    <a:pt x="443998" y="47314"/>
                    <a:pt x="442168" y="42478"/>
                    <a:pt x="432366" y="42478"/>
                  </a:cubicBezTo>
                  <a:cubicBezTo>
                    <a:pt x="425831" y="42478"/>
                    <a:pt x="418903" y="44700"/>
                    <a:pt x="414721" y="47314"/>
                  </a:cubicBezTo>
                  <a:lnTo>
                    <a:pt x="411061" y="34505"/>
                  </a:lnTo>
                  <a:cubicBezTo>
                    <a:pt x="415505" y="32022"/>
                    <a:pt x="424262" y="28754"/>
                    <a:pt x="435901" y="28754"/>
                  </a:cubicBezTo>
                  <a:cubicBezTo>
                    <a:pt x="457211" y="28754"/>
                    <a:pt x="463871" y="41302"/>
                    <a:pt x="463871" y="56463"/>
                  </a:cubicBezTo>
                  <a:lnTo>
                    <a:pt x="463871" y="78819"/>
                  </a:lnTo>
                  <a:close/>
                  <a:moveTo>
                    <a:pt x="444652" y="64049"/>
                  </a:moveTo>
                  <a:cubicBezTo>
                    <a:pt x="434195" y="64049"/>
                    <a:pt x="426092" y="66533"/>
                    <a:pt x="426092" y="74113"/>
                  </a:cubicBezTo>
                  <a:cubicBezTo>
                    <a:pt x="426092" y="79211"/>
                    <a:pt x="429490" y="81694"/>
                    <a:pt x="433934" y="81694"/>
                  </a:cubicBezTo>
                  <a:cubicBezTo>
                    <a:pt x="438770" y="81694"/>
                    <a:pt x="442952" y="78421"/>
                    <a:pt x="444259" y="74375"/>
                  </a:cubicBezTo>
                  <a:cubicBezTo>
                    <a:pt x="444521" y="73329"/>
                    <a:pt x="444652" y="72153"/>
                    <a:pt x="444652" y="70977"/>
                  </a:cubicBezTo>
                  <a:lnTo>
                    <a:pt x="444652" y="64049"/>
                  </a:lnTo>
                  <a:close/>
                  <a:moveTo>
                    <a:pt x="525033" y="92548"/>
                  </a:moveTo>
                  <a:cubicBezTo>
                    <a:pt x="521504" y="94247"/>
                    <a:pt x="514838" y="95554"/>
                    <a:pt x="507257" y="95554"/>
                  </a:cubicBezTo>
                  <a:cubicBezTo>
                    <a:pt x="486601" y="95554"/>
                    <a:pt x="473400" y="82870"/>
                    <a:pt x="473400" y="62873"/>
                  </a:cubicBezTo>
                  <a:cubicBezTo>
                    <a:pt x="473400" y="44183"/>
                    <a:pt x="486215" y="28885"/>
                    <a:pt x="510002" y="28885"/>
                  </a:cubicBezTo>
                  <a:cubicBezTo>
                    <a:pt x="515230" y="28885"/>
                    <a:pt x="520981" y="29800"/>
                    <a:pt x="525164" y="31368"/>
                  </a:cubicBezTo>
                  <a:lnTo>
                    <a:pt x="522027" y="46137"/>
                  </a:lnTo>
                  <a:cubicBezTo>
                    <a:pt x="519674" y="45092"/>
                    <a:pt x="516145" y="44177"/>
                    <a:pt x="510911" y="44177"/>
                  </a:cubicBezTo>
                  <a:cubicBezTo>
                    <a:pt x="500455" y="44177"/>
                    <a:pt x="493659" y="51633"/>
                    <a:pt x="493789" y="62089"/>
                  </a:cubicBezTo>
                  <a:cubicBezTo>
                    <a:pt x="493789" y="73721"/>
                    <a:pt x="501631" y="80001"/>
                    <a:pt x="511309" y="80001"/>
                  </a:cubicBezTo>
                  <a:cubicBezTo>
                    <a:pt x="516014" y="80001"/>
                    <a:pt x="519674" y="79217"/>
                    <a:pt x="522680" y="77904"/>
                  </a:cubicBezTo>
                  <a:lnTo>
                    <a:pt x="525033" y="92548"/>
                  </a:lnTo>
                  <a:close/>
                  <a:moveTo>
                    <a:pt x="553912" y="12547"/>
                  </a:moveTo>
                  <a:cubicBezTo>
                    <a:pt x="553912" y="18037"/>
                    <a:pt x="549860" y="22481"/>
                    <a:pt x="543194" y="22481"/>
                  </a:cubicBezTo>
                  <a:cubicBezTo>
                    <a:pt x="536921" y="22481"/>
                    <a:pt x="532869" y="18037"/>
                    <a:pt x="532869" y="12547"/>
                  </a:cubicBezTo>
                  <a:cubicBezTo>
                    <a:pt x="532869" y="6927"/>
                    <a:pt x="537051" y="2608"/>
                    <a:pt x="543456" y="2608"/>
                  </a:cubicBezTo>
                  <a:cubicBezTo>
                    <a:pt x="549860" y="2608"/>
                    <a:pt x="553781" y="6921"/>
                    <a:pt x="553912" y="12547"/>
                  </a:cubicBezTo>
                  <a:close/>
                  <a:moveTo>
                    <a:pt x="533392" y="94247"/>
                  </a:moveTo>
                  <a:lnTo>
                    <a:pt x="533392" y="30323"/>
                  </a:lnTo>
                  <a:lnTo>
                    <a:pt x="553258" y="30323"/>
                  </a:lnTo>
                  <a:lnTo>
                    <a:pt x="553258" y="94247"/>
                  </a:lnTo>
                  <a:lnTo>
                    <a:pt x="533392" y="94247"/>
                  </a:lnTo>
                  <a:close/>
                  <a:moveTo>
                    <a:pt x="629724" y="61566"/>
                  </a:moveTo>
                  <a:cubicBezTo>
                    <a:pt x="629724" y="84968"/>
                    <a:pt x="613126" y="95685"/>
                    <a:pt x="595998" y="95685"/>
                  </a:cubicBezTo>
                  <a:cubicBezTo>
                    <a:pt x="577307" y="95685"/>
                    <a:pt x="562924" y="83399"/>
                    <a:pt x="562924" y="62742"/>
                  </a:cubicBezTo>
                  <a:cubicBezTo>
                    <a:pt x="562924" y="41955"/>
                    <a:pt x="576523" y="28754"/>
                    <a:pt x="597174" y="28754"/>
                  </a:cubicBezTo>
                  <a:cubicBezTo>
                    <a:pt x="616654" y="28754"/>
                    <a:pt x="629724" y="42216"/>
                    <a:pt x="629724" y="61566"/>
                  </a:cubicBezTo>
                  <a:close/>
                  <a:moveTo>
                    <a:pt x="583450" y="62220"/>
                  </a:moveTo>
                  <a:cubicBezTo>
                    <a:pt x="583450" y="73199"/>
                    <a:pt x="588025" y="81433"/>
                    <a:pt x="596520" y="81433"/>
                  </a:cubicBezTo>
                  <a:cubicBezTo>
                    <a:pt x="604363" y="81433"/>
                    <a:pt x="609198" y="73715"/>
                    <a:pt x="609198" y="62083"/>
                  </a:cubicBezTo>
                  <a:cubicBezTo>
                    <a:pt x="609198" y="52673"/>
                    <a:pt x="605539" y="42995"/>
                    <a:pt x="596520" y="42995"/>
                  </a:cubicBezTo>
                  <a:cubicBezTo>
                    <a:pt x="587116" y="43001"/>
                    <a:pt x="583450" y="52803"/>
                    <a:pt x="583450" y="62220"/>
                  </a:cubicBezTo>
                  <a:close/>
                  <a:moveTo>
                    <a:pt x="617047" y="2477"/>
                  </a:moveTo>
                  <a:lnTo>
                    <a:pt x="601095" y="22350"/>
                  </a:lnTo>
                  <a:lnTo>
                    <a:pt x="587502" y="22350"/>
                  </a:lnTo>
                  <a:lnTo>
                    <a:pt x="598742" y="2477"/>
                  </a:lnTo>
                  <a:lnTo>
                    <a:pt x="617047" y="2477"/>
                  </a:lnTo>
                  <a:close/>
                  <a:moveTo>
                    <a:pt x="639390" y="50718"/>
                  </a:moveTo>
                  <a:cubicBezTo>
                    <a:pt x="639390" y="42739"/>
                    <a:pt x="639129" y="36074"/>
                    <a:pt x="638868" y="30323"/>
                  </a:cubicBezTo>
                  <a:lnTo>
                    <a:pt x="656120" y="30323"/>
                  </a:lnTo>
                  <a:lnTo>
                    <a:pt x="657035" y="39210"/>
                  </a:lnTo>
                  <a:lnTo>
                    <a:pt x="657427" y="39210"/>
                  </a:lnTo>
                  <a:cubicBezTo>
                    <a:pt x="660041" y="35028"/>
                    <a:pt x="666446" y="28885"/>
                    <a:pt x="677163" y="28885"/>
                  </a:cubicBezTo>
                  <a:cubicBezTo>
                    <a:pt x="690233" y="28885"/>
                    <a:pt x="700036" y="37648"/>
                    <a:pt x="700036" y="56469"/>
                  </a:cubicBezTo>
                  <a:lnTo>
                    <a:pt x="700036" y="94247"/>
                  </a:lnTo>
                  <a:lnTo>
                    <a:pt x="680163" y="94247"/>
                  </a:lnTo>
                  <a:lnTo>
                    <a:pt x="680163" y="58821"/>
                  </a:lnTo>
                  <a:cubicBezTo>
                    <a:pt x="680163" y="50581"/>
                    <a:pt x="677288" y="44961"/>
                    <a:pt x="670099" y="44961"/>
                  </a:cubicBezTo>
                  <a:cubicBezTo>
                    <a:pt x="664610" y="44961"/>
                    <a:pt x="661336" y="48757"/>
                    <a:pt x="659905" y="52417"/>
                  </a:cubicBezTo>
                  <a:cubicBezTo>
                    <a:pt x="659382" y="53724"/>
                    <a:pt x="659251" y="55548"/>
                    <a:pt x="659251" y="57384"/>
                  </a:cubicBezTo>
                  <a:lnTo>
                    <a:pt x="659251" y="94247"/>
                  </a:lnTo>
                  <a:lnTo>
                    <a:pt x="639384" y="94247"/>
                  </a:lnTo>
                  <a:lnTo>
                    <a:pt x="639384" y="50718"/>
                  </a:lnTo>
                  <a:close/>
                  <a:moveTo>
                    <a:pt x="757675" y="6143"/>
                  </a:moveTo>
                  <a:lnTo>
                    <a:pt x="757675" y="56730"/>
                  </a:lnTo>
                  <a:cubicBezTo>
                    <a:pt x="757675" y="72022"/>
                    <a:pt x="763557" y="79740"/>
                    <a:pt x="773627" y="79740"/>
                  </a:cubicBezTo>
                  <a:cubicBezTo>
                    <a:pt x="784089" y="79740"/>
                    <a:pt x="789834" y="72420"/>
                    <a:pt x="789834" y="56730"/>
                  </a:cubicBezTo>
                  <a:lnTo>
                    <a:pt x="789834" y="6143"/>
                  </a:lnTo>
                  <a:lnTo>
                    <a:pt x="809706" y="6143"/>
                  </a:lnTo>
                  <a:lnTo>
                    <a:pt x="809706" y="55548"/>
                  </a:lnTo>
                  <a:cubicBezTo>
                    <a:pt x="809706" y="82740"/>
                    <a:pt x="795982" y="95685"/>
                    <a:pt x="772967" y="95685"/>
                  </a:cubicBezTo>
                  <a:cubicBezTo>
                    <a:pt x="750748" y="95685"/>
                    <a:pt x="737809" y="83263"/>
                    <a:pt x="737809" y="55287"/>
                  </a:cubicBezTo>
                  <a:lnTo>
                    <a:pt x="737809" y="6137"/>
                  </a:lnTo>
                  <a:lnTo>
                    <a:pt x="757675" y="6137"/>
                  </a:lnTo>
                  <a:close/>
                  <a:moveTo>
                    <a:pt x="823673" y="50718"/>
                  </a:moveTo>
                  <a:cubicBezTo>
                    <a:pt x="823673" y="42739"/>
                    <a:pt x="823412" y="36074"/>
                    <a:pt x="823150" y="30323"/>
                  </a:cubicBezTo>
                  <a:lnTo>
                    <a:pt x="840403" y="30323"/>
                  </a:lnTo>
                  <a:lnTo>
                    <a:pt x="841318" y="39210"/>
                  </a:lnTo>
                  <a:lnTo>
                    <a:pt x="841710" y="39210"/>
                  </a:lnTo>
                  <a:cubicBezTo>
                    <a:pt x="844324" y="35028"/>
                    <a:pt x="850728" y="28885"/>
                    <a:pt x="861446" y="28885"/>
                  </a:cubicBezTo>
                  <a:cubicBezTo>
                    <a:pt x="874516" y="28885"/>
                    <a:pt x="884325" y="37648"/>
                    <a:pt x="884325" y="56469"/>
                  </a:cubicBezTo>
                  <a:lnTo>
                    <a:pt x="884325" y="94247"/>
                  </a:lnTo>
                  <a:lnTo>
                    <a:pt x="864452" y="94247"/>
                  </a:lnTo>
                  <a:lnTo>
                    <a:pt x="864452" y="58821"/>
                  </a:lnTo>
                  <a:cubicBezTo>
                    <a:pt x="864452" y="50581"/>
                    <a:pt x="861583" y="44961"/>
                    <a:pt x="854388" y="44961"/>
                  </a:cubicBezTo>
                  <a:cubicBezTo>
                    <a:pt x="848898" y="44961"/>
                    <a:pt x="845631" y="48757"/>
                    <a:pt x="844193" y="52417"/>
                  </a:cubicBezTo>
                  <a:cubicBezTo>
                    <a:pt x="843671" y="53724"/>
                    <a:pt x="843540" y="55548"/>
                    <a:pt x="843540" y="57384"/>
                  </a:cubicBezTo>
                  <a:lnTo>
                    <a:pt x="843540" y="94247"/>
                  </a:lnTo>
                  <a:lnTo>
                    <a:pt x="823667" y="94247"/>
                  </a:lnTo>
                  <a:lnTo>
                    <a:pt x="823667" y="50718"/>
                  </a:lnTo>
                  <a:close/>
                  <a:moveTo>
                    <a:pt x="918182" y="12547"/>
                  </a:moveTo>
                  <a:cubicBezTo>
                    <a:pt x="918182" y="18037"/>
                    <a:pt x="914124" y="22481"/>
                    <a:pt x="907459" y="22481"/>
                  </a:cubicBezTo>
                  <a:cubicBezTo>
                    <a:pt x="901185" y="22481"/>
                    <a:pt x="897133" y="18037"/>
                    <a:pt x="897133" y="12547"/>
                  </a:cubicBezTo>
                  <a:cubicBezTo>
                    <a:pt x="897133" y="6927"/>
                    <a:pt x="901316" y="2608"/>
                    <a:pt x="907720" y="2608"/>
                  </a:cubicBezTo>
                  <a:cubicBezTo>
                    <a:pt x="914124" y="2608"/>
                    <a:pt x="918045" y="6921"/>
                    <a:pt x="918182" y="12547"/>
                  </a:cubicBezTo>
                  <a:close/>
                  <a:moveTo>
                    <a:pt x="897650" y="94247"/>
                  </a:moveTo>
                  <a:lnTo>
                    <a:pt x="897650" y="30323"/>
                  </a:lnTo>
                  <a:lnTo>
                    <a:pt x="917523" y="30323"/>
                  </a:lnTo>
                  <a:lnTo>
                    <a:pt x="917523" y="94247"/>
                  </a:lnTo>
                  <a:lnTo>
                    <a:pt x="897650" y="94247"/>
                  </a:lnTo>
                  <a:close/>
                  <a:moveTo>
                    <a:pt x="945623" y="30323"/>
                  </a:moveTo>
                  <a:lnTo>
                    <a:pt x="954256" y="59998"/>
                  </a:lnTo>
                  <a:cubicBezTo>
                    <a:pt x="955824" y="65487"/>
                    <a:pt x="956864" y="70454"/>
                    <a:pt x="957909" y="75551"/>
                  </a:cubicBezTo>
                  <a:lnTo>
                    <a:pt x="958301" y="75551"/>
                  </a:lnTo>
                  <a:cubicBezTo>
                    <a:pt x="959347" y="70317"/>
                    <a:pt x="960399" y="65487"/>
                    <a:pt x="961830" y="59998"/>
                  </a:cubicBezTo>
                  <a:lnTo>
                    <a:pt x="970071" y="30323"/>
                  </a:lnTo>
                  <a:lnTo>
                    <a:pt x="990983" y="30323"/>
                  </a:lnTo>
                  <a:lnTo>
                    <a:pt x="967189" y="94247"/>
                  </a:lnTo>
                  <a:lnTo>
                    <a:pt x="947317" y="94247"/>
                  </a:lnTo>
                  <a:lnTo>
                    <a:pt x="924052" y="30323"/>
                  </a:lnTo>
                  <a:lnTo>
                    <a:pt x="945623" y="30323"/>
                  </a:lnTo>
                  <a:close/>
                  <a:moveTo>
                    <a:pt x="1010843" y="68624"/>
                  </a:moveTo>
                  <a:cubicBezTo>
                    <a:pt x="1011366" y="76858"/>
                    <a:pt x="1019606" y="80779"/>
                    <a:pt x="1028880" y="80779"/>
                  </a:cubicBezTo>
                  <a:cubicBezTo>
                    <a:pt x="1035682" y="80779"/>
                    <a:pt x="1041166" y="79864"/>
                    <a:pt x="1046531" y="78035"/>
                  </a:cubicBezTo>
                  <a:lnTo>
                    <a:pt x="1049145" y="91503"/>
                  </a:lnTo>
                  <a:cubicBezTo>
                    <a:pt x="1042610" y="94247"/>
                    <a:pt x="1034637" y="95554"/>
                    <a:pt x="1026005" y="95554"/>
                  </a:cubicBezTo>
                  <a:cubicBezTo>
                    <a:pt x="1004302" y="95554"/>
                    <a:pt x="991886" y="83007"/>
                    <a:pt x="991886" y="63004"/>
                  </a:cubicBezTo>
                  <a:cubicBezTo>
                    <a:pt x="991886" y="46791"/>
                    <a:pt x="1001950" y="28885"/>
                    <a:pt x="1024175" y="28885"/>
                  </a:cubicBezTo>
                  <a:cubicBezTo>
                    <a:pt x="1044832" y="28885"/>
                    <a:pt x="1052674" y="44961"/>
                    <a:pt x="1052674" y="60782"/>
                  </a:cubicBezTo>
                  <a:cubicBezTo>
                    <a:pt x="1052674" y="64180"/>
                    <a:pt x="1052282" y="67186"/>
                    <a:pt x="1052020" y="68624"/>
                  </a:cubicBezTo>
                  <a:lnTo>
                    <a:pt x="1010843" y="68624"/>
                  </a:lnTo>
                  <a:close/>
                  <a:moveTo>
                    <a:pt x="1034245" y="55025"/>
                  </a:moveTo>
                  <a:cubicBezTo>
                    <a:pt x="1034245" y="50195"/>
                    <a:pt x="1032154" y="42086"/>
                    <a:pt x="1022999" y="42086"/>
                  </a:cubicBezTo>
                  <a:cubicBezTo>
                    <a:pt x="1014634" y="42086"/>
                    <a:pt x="1011241" y="49797"/>
                    <a:pt x="1010713" y="55025"/>
                  </a:cubicBezTo>
                  <a:lnTo>
                    <a:pt x="1034245" y="55025"/>
                  </a:lnTo>
                  <a:close/>
                  <a:moveTo>
                    <a:pt x="1061948" y="51366"/>
                  </a:moveTo>
                  <a:cubicBezTo>
                    <a:pt x="1061948" y="41955"/>
                    <a:pt x="1061817" y="35812"/>
                    <a:pt x="1061425" y="30323"/>
                  </a:cubicBezTo>
                  <a:lnTo>
                    <a:pt x="1078416" y="30323"/>
                  </a:lnTo>
                  <a:lnTo>
                    <a:pt x="1079200" y="42086"/>
                  </a:lnTo>
                  <a:lnTo>
                    <a:pt x="1079723" y="42086"/>
                  </a:lnTo>
                  <a:cubicBezTo>
                    <a:pt x="1082990" y="32669"/>
                    <a:pt x="1090708" y="28754"/>
                    <a:pt x="1096975" y="28754"/>
                  </a:cubicBezTo>
                  <a:cubicBezTo>
                    <a:pt x="1098811" y="28754"/>
                    <a:pt x="1099720" y="28879"/>
                    <a:pt x="1101158" y="29140"/>
                  </a:cubicBezTo>
                  <a:lnTo>
                    <a:pt x="1101158" y="47831"/>
                  </a:lnTo>
                  <a:cubicBezTo>
                    <a:pt x="1099590" y="47569"/>
                    <a:pt x="1098027" y="47308"/>
                    <a:pt x="1095805" y="47308"/>
                  </a:cubicBezTo>
                  <a:cubicBezTo>
                    <a:pt x="1088480" y="47308"/>
                    <a:pt x="1083519" y="51229"/>
                    <a:pt x="1082206" y="57372"/>
                  </a:cubicBezTo>
                  <a:cubicBezTo>
                    <a:pt x="1081945" y="58679"/>
                    <a:pt x="1081820" y="60247"/>
                    <a:pt x="1081820" y="61816"/>
                  </a:cubicBezTo>
                  <a:lnTo>
                    <a:pt x="1081820" y="94236"/>
                  </a:lnTo>
                  <a:lnTo>
                    <a:pt x="1061948" y="94236"/>
                  </a:lnTo>
                  <a:lnTo>
                    <a:pt x="1061948" y="51366"/>
                  </a:lnTo>
                  <a:close/>
                  <a:moveTo>
                    <a:pt x="1108869" y="76989"/>
                  </a:moveTo>
                  <a:cubicBezTo>
                    <a:pt x="1112529" y="79211"/>
                    <a:pt x="1120110" y="81694"/>
                    <a:pt x="1125991" y="81694"/>
                  </a:cubicBezTo>
                  <a:cubicBezTo>
                    <a:pt x="1132009" y="81694"/>
                    <a:pt x="1134493" y="79734"/>
                    <a:pt x="1134493" y="76460"/>
                  </a:cubicBezTo>
                  <a:cubicBezTo>
                    <a:pt x="1134493" y="73068"/>
                    <a:pt x="1132532" y="71493"/>
                    <a:pt x="1125213" y="69010"/>
                  </a:cubicBezTo>
                  <a:cubicBezTo>
                    <a:pt x="1111881" y="64566"/>
                    <a:pt x="1106778" y="57378"/>
                    <a:pt x="1106915" y="49797"/>
                  </a:cubicBezTo>
                  <a:cubicBezTo>
                    <a:pt x="1106915" y="37773"/>
                    <a:pt x="1117109" y="28754"/>
                    <a:pt x="1132924" y="28754"/>
                  </a:cubicBezTo>
                  <a:cubicBezTo>
                    <a:pt x="1140380" y="28754"/>
                    <a:pt x="1146915" y="30584"/>
                    <a:pt x="1150836" y="32545"/>
                  </a:cubicBezTo>
                  <a:lnTo>
                    <a:pt x="1147438" y="46274"/>
                  </a:lnTo>
                  <a:cubicBezTo>
                    <a:pt x="1144568" y="44700"/>
                    <a:pt x="1138942" y="42615"/>
                    <a:pt x="1133584" y="42615"/>
                  </a:cubicBezTo>
                  <a:cubicBezTo>
                    <a:pt x="1128748" y="42615"/>
                    <a:pt x="1126003" y="44575"/>
                    <a:pt x="1126003" y="47712"/>
                  </a:cubicBezTo>
                  <a:cubicBezTo>
                    <a:pt x="1126003" y="50843"/>
                    <a:pt x="1128486" y="52417"/>
                    <a:pt x="1136328" y="55162"/>
                  </a:cubicBezTo>
                  <a:cubicBezTo>
                    <a:pt x="1148490" y="59344"/>
                    <a:pt x="1153456" y="65618"/>
                    <a:pt x="1153581" y="74898"/>
                  </a:cubicBezTo>
                  <a:cubicBezTo>
                    <a:pt x="1153581" y="86922"/>
                    <a:pt x="1144301" y="95685"/>
                    <a:pt x="1125997" y="95685"/>
                  </a:cubicBezTo>
                  <a:cubicBezTo>
                    <a:pt x="1117632" y="95685"/>
                    <a:pt x="1110182" y="93725"/>
                    <a:pt x="1105340" y="91105"/>
                  </a:cubicBezTo>
                  <a:lnTo>
                    <a:pt x="1108869" y="76989"/>
                  </a:lnTo>
                  <a:close/>
                  <a:moveTo>
                    <a:pt x="1183630" y="12547"/>
                  </a:moveTo>
                  <a:cubicBezTo>
                    <a:pt x="1183630" y="18037"/>
                    <a:pt x="1179579" y="22481"/>
                    <a:pt x="1172913" y="22481"/>
                  </a:cubicBezTo>
                  <a:cubicBezTo>
                    <a:pt x="1166633" y="22481"/>
                    <a:pt x="1162588" y="18037"/>
                    <a:pt x="1162588" y="12547"/>
                  </a:cubicBezTo>
                  <a:cubicBezTo>
                    <a:pt x="1162588" y="6927"/>
                    <a:pt x="1166770" y="2608"/>
                    <a:pt x="1173174" y="2608"/>
                  </a:cubicBezTo>
                  <a:cubicBezTo>
                    <a:pt x="1179585" y="2608"/>
                    <a:pt x="1183506" y="6921"/>
                    <a:pt x="1183630" y="12547"/>
                  </a:cubicBezTo>
                  <a:close/>
                  <a:moveTo>
                    <a:pt x="1163110" y="94247"/>
                  </a:moveTo>
                  <a:lnTo>
                    <a:pt x="1163110" y="30323"/>
                  </a:lnTo>
                  <a:lnTo>
                    <a:pt x="1182983" y="30323"/>
                  </a:lnTo>
                  <a:lnTo>
                    <a:pt x="1182983" y="94247"/>
                  </a:lnTo>
                  <a:lnTo>
                    <a:pt x="1163110" y="94247"/>
                  </a:lnTo>
                  <a:close/>
                  <a:moveTo>
                    <a:pt x="1218528" y="13070"/>
                  </a:moveTo>
                  <a:lnTo>
                    <a:pt x="1218528" y="30323"/>
                  </a:lnTo>
                  <a:lnTo>
                    <a:pt x="1232774" y="30323"/>
                  </a:lnTo>
                  <a:lnTo>
                    <a:pt x="1232774" y="44961"/>
                  </a:lnTo>
                  <a:lnTo>
                    <a:pt x="1218528" y="44961"/>
                  </a:lnTo>
                  <a:lnTo>
                    <a:pt x="1218528" y="68095"/>
                  </a:lnTo>
                  <a:cubicBezTo>
                    <a:pt x="1218528" y="75813"/>
                    <a:pt x="1220488" y="79341"/>
                    <a:pt x="1226370" y="79341"/>
                  </a:cubicBezTo>
                  <a:cubicBezTo>
                    <a:pt x="1229114" y="79341"/>
                    <a:pt x="1230427" y="79217"/>
                    <a:pt x="1232251" y="78819"/>
                  </a:cubicBezTo>
                  <a:lnTo>
                    <a:pt x="1232388" y="93849"/>
                  </a:lnTo>
                  <a:cubicBezTo>
                    <a:pt x="1229905" y="94764"/>
                    <a:pt x="1225069" y="95548"/>
                    <a:pt x="1219579" y="95548"/>
                  </a:cubicBezTo>
                  <a:cubicBezTo>
                    <a:pt x="1213175" y="95548"/>
                    <a:pt x="1207816" y="93327"/>
                    <a:pt x="1204549" y="90059"/>
                  </a:cubicBezTo>
                  <a:cubicBezTo>
                    <a:pt x="1200889" y="86263"/>
                    <a:pt x="1199053" y="80120"/>
                    <a:pt x="1199053" y="71107"/>
                  </a:cubicBezTo>
                  <a:lnTo>
                    <a:pt x="1199053" y="44961"/>
                  </a:lnTo>
                  <a:lnTo>
                    <a:pt x="1190557" y="44961"/>
                  </a:lnTo>
                  <a:lnTo>
                    <a:pt x="1190557" y="30323"/>
                  </a:lnTo>
                  <a:lnTo>
                    <a:pt x="1199053" y="30323"/>
                  </a:lnTo>
                  <a:lnTo>
                    <a:pt x="1199053" y="18429"/>
                  </a:lnTo>
                  <a:lnTo>
                    <a:pt x="1218528" y="13070"/>
                  </a:lnTo>
                  <a:close/>
                  <a:moveTo>
                    <a:pt x="1294869" y="78819"/>
                  </a:moveTo>
                  <a:cubicBezTo>
                    <a:pt x="1294869" y="84831"/>
                    <a:pt x="1295130" y="90713"/>
                    <a:pt x="1295915" y="94247"/>
                  </a:cubicBezTo>
                  <a:lnTo>
                    <a:pt x="1278003" y="94247"/>
                  </a:lnTo>
                  <a:lnTo>
                    <a:pt x="1276826" y="87843"/>
                  </a:lnTo>
                  <a:lnTo>
                    <a:pt x="1276440" y="87843"/>
                  </a:lnTo>
                  <a:cubicBezTo>
                    <a:pt x="1272258" y="92934"/>
                    <a:pt x="1265717" y="95685"/>
                    <a:pt x="1258136" y="95685"/>
                  </a:cubicBezTo>
                  <a:cubicBezTo>
                    <a:pt x="1245197" y="95685"/>
                    <a:pt x="1237479" y="86269"/>
                    <a:pt x="1237479" y="76074"/>
                  </a:cubicBezTo>
                  <a:cubicBezTo>
                    <a:pt x="1237479" y="59469"/>
                    <a:pt x="1252385" y="51633"/>
                    <a:pt x="1274996" y="51633"/>
                  </a:cubicBezTo>
                  <a:lnTo>
                    <a:pt x="1274996" y="50843"/>
                  </a:lnTo>
                  <a:cubicBezTo>
                    <a:pt x="1274996" y="47314"/>
                    <a:pt x="1273161" y="42478"/>
                    <a:pt x="1263364" y="42478"/>
                  </a:cubicBezTo>
                  <a:cubicBezTo>
                    <a:pt x="1256823" y="42478"/>
                    <a:pt x="1249896" y="44700"/>
                    <a:pt x="1245714" y="47314"/>
                  </a:cubicBezTo>
                  <a:lnTo>
                    <a:pt x="1242054" y="34505"/>
                  </a:lnTo>
                  <a:cubicBezTo>
                    <a:pt x="1246498" y="32022"/>
                    <a:pt x="1255261" y="28754"/>
                    <a:pt x="1266893" y="28754"/>
                  </a:cubicBezTo>
                  <a:cubicBezTo>
                    <a:pt x="1288197" y="28754"/>
                    <a:pt x="1294869" y="41302"/>
                    <a:pt x="1294869" y="56463"/>
                  </a:cubicBezTo>
                  <a:lnTo>
                    <a:pt x="1294869" y="78819"/>
                  </a:lnTo>
                  <a:close/>
                  <a:moveTo>
                    <a:pt x="1275644" y="64049"/>
                  </a:moveTo>
                  <a:cubicBezTo>
                    <a:pt x="1265188" y="64049"/>
                    <a:pt x="1257084" y="66533"/>
                    <a:pt x="1257084" y="74113"/>
                  </a:cubicBezTo>
                  <a:cubicBezTo>
                    <a:pt x="1257084" y="79211"/>
                    <a:pt x="1260483" y="81694"/>
                    <a:pt x="1264927" y="81694"/>
                  </a:cubicBezTo>
                  <a:cubicBezTo>
                    <a:pt x="1269768" y="81694"/>
                    <a:pt x="1273951" y="78421"/>
                    <a:pt x="1275252" y="74375"/>
                  </a:cubicBezTo>
                  <a:cubicBezTo>
                    <a:pt x="1275513" y="73329"/>
                    <a:pt x="1275638" y="72153"/>
                    <a:pt x="1275638" y="70977"/>
                  </a:cubicBezTo>
                  <a:lnTo>
                    <a:pt x="1275638" y="64049"/>
                  </a:lnTo>
                  <a:close/>
                  <a:moveTo>
                    <a:pt x="1308064" y="51366"/>
                  </a:moveTo>
                  <a:cubicBezTo>
                    <a:pt x="1308064" y="41955"/>
                    <a:pt x="1307933" y="35812"/>
                    <a:pt x="1307535" y="30323"/>
                  </a:cubicBezTo>
                  <a:lnTo>
                    <a:pt x="1324526" y="30323"/>
                  </a:lnTo>
                  <a:lnTo>
                    <a:pt x="1325316" y="42086"/>
                  </a:lnTo>
                  <a:lnTo>
                    <a:pt x="1325839" y="42086"/>
                  </a:lnTo>
                  <a:cubicBezTo>
                    <a:pt x="1329107" y="32669"/>
                    <a:pt x="1336818" y="28754"/>
                    <a:pt x="1343092" y="28754"/>
                  </a:cubicBezTo>
                  <a:cubicBezTo>
                    <a:pt x="1344922" y="28754"/>
                    <a:pt x="1345837" y="28879"/>
                    <a:pt x="1347274" y="29140"/>
                  </a:cubicBezTo>
                  <a:lnTo>
                    <a:pt x="1347274" y="47831"/>
                  </a:lnTo>
                  <a:cubicBezTo>
                    <a:pt x="1345706" y="47569"/>
                    <a:pt x="1344137" y="47308"/>
                    <a:pt x="1341916" y="47308"/>
                  </a:cubicBezTo>
                  <a:cubicBezTo>
                    <a:pt x="1334596" y="47308"/>
                    <a:pt x="1329630" y="51229"/>
                    <a:pt x="1328323" y="57372"/>
                  </a:cubicBezTo>
                  <a:cubicBezTo>
                    <a:pt x="1328061" y="58679"/>
                    <a:pt x="1327931" y="60247"/>
                    <a:pt x="1327931" y="61816"/>
                  </a:cubicBezTo>
                  <a:lnTo>
                    <a:pt x="1327931" y="94236"/>
                  </a:lnTo>
                  <a:lnTo>
                    <a:pt x="1308064" y="94236"/>
                  </a:lnTo>
                  <a:lnTo>
                    <a:pt x="1308064" y="51366"/>
                  </a:lnTo>
                  <a:close/>
                  <a:moveTo>
                    <a:pt x="1375636" y="12547"/>
                  </a:moveTo>
                  <a:cubicBezTo>
                    <a:pt x="1375636" y="18037"/>
                    <a:pt x="1371585" y="22481"/>
                    <a:pt x="1364919" y="22481"/>
                  </a:cubicBezTo>
                  <a:cubicBezTo>
                    <a:pt x="1358639" y="22481"/>
                    <a:pt x="1354594" y="18037"/>
                    <a:pt x="1354594" y="12547"/>
                  </a:cubicBezTo>
                  <a:cubicBezTo>
                    <a:pt x="1354594" y="6927"/>
                    <a:pt x="1358776" y="2608"/>
                    <a:pt x="1365180" y="2608"/>
                  </a:cubicBezTo>
                  <a:cubicBezTo>
                    <a:pt x="1371585" y="2608"/>
                    <a:pt x="1375506" y="6921"/>
                    <a:pt x="1375636" y="12547"/>
                  </a:cubicBezTo>
                  <a:close/>
                  <a:moveTo>
                    <a:pt x="1355116" y="94247"/>
                  </a:moveTo>
                  <a:lnTo>
                    <a:pt x="1355116" y="30323"/>
                  </a:lnTo>
                  <a:lnTo>
                    <a:pt x="1374983" y="30323"/>
                  </a:lnTo>
                  <a:lnTo>
                    <a:pt x="1374983" y="94247"/>
                  </a:lnTo>
                  <a:lnTo>
                    <a:pt x="1355116" y="94247"/>
                  </a:lnTo>
                  <a:close/>
                  <a:moveTo>
                    <a:pt x="1441516" y="78819"/>
                  </a:moveTo>
                  <a:cubicBezTo>
                    <a:pt x="1441516" y="84831"/>
                    <a:pt x="1441777" y="90713"/>
                    <a:pt x="1442561" y="94247"/>
                  </a:cubicBezTo>
                  <a:lnTo>
                    <a:pt x="1424655" y="94247"/>
                  </a:lnTo>
                  <a:lnTo>
                    <a:pt x="1423479" y="87843"/>
                  </a:lnTo>
                  <a:lnTo>
                    <a:pt x="1423087" y="87843"/>
                  </a:lnTo>
                  <a:cubicBezTo>
                    <a:pt x="1418904" y="92934"/>
                    <a:pt x="1412369" y="95685"/>
                    <a:pt x="1404789" y="95685"/>
                  </a:cubicBezTo>
                  <a:cubicBezTo>
                    <a:pt x="1391843" y="95685"/>
                    <a:pt x="1384132" y="86269"/>
                    <a:pt x="1384132" y="76074"/>
                  </a:cubicBezTo>
                  <a:cubicBezTo>
                    <a:pt x="1384132" y="59469"/>
                    <a:pt x="1399032" y="51633"/>
                    <a:pt x="1421649" y="51633"/>
                  </a:cubicBezTo>
                  <a:lnTo>
                    <a:pt x="1421649" y="50843"/>
                  </a:lnTo>
                  <a:cubicBezTo>
                    <a:pt x="1421649" y="47314"/>
                    <a:pt x="1419819" y="42478"/>
                    <a:pt x="1410017" y="42478"/>
                  </a:cubicBezTo>
                  <a:cubicBezTo>
                    <a:pt x="1403476" y="42478"/>
                    <a:pt x="1396549" y="44700"/>
                    <a:pt x="1392366" y="47314"/>
                  </a:cubicBezTo>
                  <a:lnTo>
                    <a:pt x="1388707" y="34505"/>
                  </a:lnTo>
                  <a:cubicBezTo>
                    <a:pt x="1393156" y="32022"/>
                    <a:pt x="1401913" y="28754"/>
                    <a:pt x="1413546" y="28754"/>
                  </a:cubicBezTo>
                  <a:cubicBezTo>
                    <a:pt x="1434856" y="28754"/>
                    <a:pt x="1441522" y="41302"/>
                    <a:pt x="1441522" y="56463"/>
                  </a:cubicBezTo>
                  <a:lnTo>
                    <a:pt x="1441522" y="78819"/>
                  </a:lnTo>
                  <a:close/>
                  <a:moveTo>
                    <a:pt x="1422297" y="64049"/>
                  </a:moveTo>
                  <a:cubicBezTo>
                    <a:pt x="1411835" y="64049"/>
                    <a:pt x="1403737" y="66533"/>
                    <a:pt x="1403737" y="74113"/>
                  </a:cubicBezTo>
                  <a:cubicBezTo>
                    <a:pt x="1403737" y="79211"/>
                    <a:pt x="1407129" y="81694"/>
                    <a:pt x="1411573" y="81694"/>
                  </a:cubicBezTo>
                  <a:cubicBezTo>
                    <a:pt x="1416409" y="81694"/>
                    <a:pt x="1420598" y="78421"/>
                    <a:pt x="1421899" y="74375"/>
                  </a:cubicBezTo>
                  <a:cubicBezTo>
                    <a:pt x="1422160" y="73329"/>
                    <a:pt x="1422291" y="72153"/>
                    <a:pt x="1422291" y="70977"/>
                  </a:cubicBezTo>
                  <a:lnTo>
                    <a:pt x="1422291" y="64049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2217277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612774"/>
            <a:ext cx="3932237" cy="14446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11B430D-8688-8F49-BC69-ADE773858B27}"/>
              </a:ext>
            </a:extLst>
          </p:cNvPr>
          <p:cNvGrpSpPr/>
          <p:nvPr userDrawn="1"/>
        </p:nvGrpSpPr>
        <p:grpSpPr>
          <a:xfrm>
            <a:off x="9610526" y="200165"/>
            <a:ext cx="2390852" cy="254967"/>
            <a:chOff x="9610526" y="200165"/>
            <a:chExt cx="2390852" cy="254967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64A21B4A-6E2D-8385-D3E8-5C12AB4F0368}"/>
                </a:ext>
              </a:extLst>
            </p:cNvPr>
            <p:cNvSpPr/>
            <p:nvPr/>
          </p:nvSpPr>
          <p:spPr>
            <a:xfrm>
              <a:off x="9610526" y="449192"/>
              <a:ext cx="798762" cy="5940"/>
            </a:xfrm>
            <a:custGeom>
              <a:avLst/>
              <a:gdLst>
                <a:gd name="connsiteX0" fmla="*/ 0 w 798762"/>
                <a:gd name="connsiteY0" fmla="*/ 0 h 5940"/>
                <a:gd name="connsiteX1" fmla="*/ 798763 w 798762"/>
                <a:gd name="connsiteY1" fmla="*/ 0 h 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762" h="5940">
                  <a:moveTo>
                    <a:pt x="0" y="0"/>
                  </a:moveTo>
                  <a:lnTo>
                    <a:pt x="798763" y="0"/>
                  </a:lnTo>
                </a:path>
              </a:pathLst>
            </a:custGeom>
            <a:ln w="1137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6245B112-CAD3-2B3A-D290-3B7ADE1ED1FC}"/>
                </a:ext>
              </a:extLst>
            </p:cNvPr>
            <p:cNvGrpSpPr/>
            <p:nvPr userDrawn="1"/>
          </p:nvGrpSpPr>
          <p:grpSpPr>
            <a:xfrm>
              <a:off x="9631825" y="200165"/>
              <a:ext cx="773632" cy="183938"/>
              <a:chOff x="9631825" y="200165"/>
              <a:chExt cx="773632" cy="183938"/>
            </a:xfrm>
          </p:grpSpPr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9A95C6CD-5DB9-6081-D87C-671A886CD3C5}"/>
                  </a:ext>
                </a:extLst>
              </p:cNvPr>
              <p:cNvSpPr/>
              <p:nvPr/>
            </p:nvSpPr>
            <p:spPr>
              <a:xfrm>
                <a:off x="9631825" y="200165"/>
                <a:ext cx="182625" cy="183938"/>
              </a:xfrm>
              <a:custGeom>
                <a:avLst/>
                <a:gdLst>
                  <a:gd name="connsiteX0" fmla="*/ 182625 w 182625"/>
                  <a:gd name="connsiteY0" fmla="*/ 89857 h 183938"/>
                  <a:gd name="connsiteX1" fmla="*/ 89863 w 182625"/>
                  <a:gd name="connsiteY1" fmla="*/ 183938 h 183938"/>
                  <a:gd name="connsiteX2" fmla="*/ 0 w 182625"/>
                  <a:gd name="connsiteY2" fmla="*/ 94075 h 183938"/>
                  <a:gd name="connsiteX3" fmla="*/ 92233 w 182625"/>
                  <a:gd name="connsiteY3" fmla="*/ 0 h 183938"/>
                  <a:gd name="connsiteX4" fmla="*/ 182625 w 182625"/>
                  <a:gd name="connsiteY4" fmla="*/ 89857 h 183938"/>
                  <a:gd name="connsiteX5" fmla="*/ 25303 w 182625"/>
                  <a:gd name="connsiteY5" fmla="*/ 93285 h 183938"/>
                  <a:gd name="connsiteX6" fmla="*/ 91182 w 182625"/>
                  <a:gd name="connsiteY6" fmla="*/ 164963 h 183938"/>
                  <a:gd name="connsiteX7" fmla="*/ 157329 w 182625"/>
                  <a:gd name="connsiteY7" fmla="*/ 91176 h 183938"/>
                  <a:gd name="connsiteX8" fmla="*/ 91711 w 182625"/>
                  <a:gd name="connsiteY8" fmla="*/ 18969 h 183938"/>
                  <a:gd name="connsiteX9" fmla="*/ 25303 w 182625"/>
                  <a:gd name="connsiteY9" fmla="*/ 93285 h 18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625" h="183938">
                    <a:moveTo>
                      <a:pt x="182625" y="89857"/>
                    </a:moveTo>
                    <a:cubicBezTo>
                      <a:pt x="182625" y="149148"/>
                      <a:pt x="140724" y="183938"/>
                      <a:pt x="89863" y="183938"/>
                    </a:cubicBezTo>
                    <a:cubicBezTo>
                      <a:pt x="36893" y="183938"/>
                      <a:pt x="0" y="145726"/>
                      <a:pt x="0" y="94075"/>
                    </a:cubicBezTo>
                    <a:cubicBezTo>
                      <a:pt x="0" y="38741"/>
                      <a:pt x="39264" y="0"/>
                      <a:pt x="92233" y="0"/>
                    </a:cubicBezTo>
                    <a:cubicBezTo>
                      <a:pt x="146789" y="0"/>
                      <a:pt x="182625" y="38474"/>
                      <a:pt x="182625" y="89857"/>
                    </a:cubicBezTo>
                    <a:close/>
                    <a:moveTo>
                      <a:pt x="25303" y="93285"/>
                    </a:moveTo>
                    <a:cubicBezTo>
                      <a:pt x="25303" y="131765"/>
                      <a:pt x="50338" y="164963"/>
                      <a:pt x="91182" y="164963"/>
                    </a:cubicBezTo>
                    <a:cubicBezTo>
                      <a:pt x="132026" y="164963"/>
                      <a:pt x="157329" y="133339"/>
                      <a:pt x="157329" y="91176"/>
                    </a:cubicBezTo>
                    <a:cubicBezTo>
                      <a:pt x="157329" y="55073"/>
                      <a:pt x="134664" y="18969"/>
                      <a:pt x="91711" y="18969"/>
                    </a:cubicBezTo>
                    <a:cubicBezTo>
                      <a:pt x="48229" y="18975"/>
                      <a:pt x="25303" y="53492"/>
                      <a:pt x="25303" y="93285"/>
                    </a:cubicBez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32D35291-F98C-4DA2-47BE-9DF1C8E479C9}"/>
                  </a:ext>
                </a:extLst>
              </p:cNvPr>
              <p:cNvSpPr/>
              <p:nvPr/>
            </p:nvSpPr>
            <p:spPr>
              <a:xfrm>
                <a:off x="9835766" y="201745"/>
                <a:ext cx="118854" cy="179197"/>
              </a:xfrm>
              <a:custGeom>
                <a:avLst/>
                <a:gdLst>
                  <a:gd name="connsiteX0" fmla="*/ 6 w 118854"/>
                  <a:gd name="connsiteY0" fmla="*/ 3689 h 179197"/>
                  <a:gd name="connsiteX1" fmla="*/ 49019 w 118854"/>
                  <a:gd name="connsiteY1" fmla="*/ 0 h 179197"/>
                  <a:gd name="connsiteX2" fmla="*/ 102250 w 118854"/>
                  <a:gd name="connsiteY2" fmla="*/ 15286 h 179197"/>
                  <a:gd name="connsiteX3" fmla="*/ 118855 w 118854"/>
                  <a:gd name="connsiteY3" fmla="*/ 52702 h 179197"/>
                  <a:gd name="connsiteX4" fmla="*/ 104098 w 118854"/>
                  <a:gd name="connsiteY4" fmla="*/ 91443 h 179197"/>
                  <a:gd name="connsiteX5" fmla="*/ 45591 w 118854"/>
                  <a:gd name="connsiteY5" fmla="*/ 110674 h 179197"/>
                  <a:gd name="connsiteX6" fmla="*/ 23984 w 118854"/>
                  <a:gd name="connsiteY6" fmla="*/ 108571 h 179197"/>
                  <a:gd name="connsiteX7" fmla="*/ 23984 w 118854"/>
                  <a:gd name="connsiteY7" fmla="*/ 179197 h 179197"/>
                  <a:gd name="connsiteX8" fmla="*/ 0 w 118854"/>
                  <a:gd name="connsiteY8" fmla="*/ 179197 h 179197"/>
                  <a:gd name="connsiteX9" fmla="*/ 0 w 118854"/>
                  <a:gd name="connsiteY9" fmla="*/ 3689 h 179197"/>
                  <a:gd name="connsiteX10" fmla="*/ 23984 w 118854"/>
                  <a:gd name="connsiteY10" fmla="*/ 89334 h 179197"/>
                  <a:gd name="connsiteX11" fmla="*/ 46648 w 118854"/>
                  <a:gd name="connsiteY11" fmla="*/ 91705 h 179197"/>
                  <a:gd name="connsiteX12" fmla="*/ 94871 w 118854"/>
                  <a:gd name="connsiteY12" fmla="*/ 53754 h 179197"/>
                  <a:gd name="connsiteX13" fmla="*/ 49019 w 118854"/>
                  <a:gd name="connsiteY13" fmla="*/ 18708 h 179197"/>
                  <a:gd name="connsiteX14" fmla="*/ 23984 w 118854"/>
                  <a:gd name="connsiteY14" fmla="*/ 20556 h 179197"/>
                  <a:gd name="connsiteX15" fmla="*/ 23984 w 118854"/>
                  <a:gd name="connsiteY15" fmla="*/ 89334 h 17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854" h="179197">
                    <a:moveTo>
                      <a:pt x="6" y="3689"/>
                    </a:moveTo>
                    <a:cubicBezTo>
                      <a:pt x="12131" y="1586"/>
                      <a:pt x="28208" y="0"/>
                      <a:pt x="49019" y="0"/>
                    </a:cubicBezTo>
                    <a:cubicBezTo>
                      <a:pt x="73525" y="0"/>
                      <a:pt x="91182" y="5537"/>
                      <a:pt x="102250" y="15286"/>
                    </a:cubicBezTo>
                    <a:cubicBezTo>
                      <a:pt x="112266" y="23984"/>
                      <a:pt x="118855" y="36632"/>
                      <a:pt x="118855" y="52702"/>
                    </a:cubicBezTo>
                    <a:cubicBezTo>
                      <a:pt x="118855" y="68778"/>
                      <a:pt x="113847" y="81956"/>
                      <a:pt x="104098" y="91443"/>
                    </a:cubicBezTo>
                    <a:cubicBezTo>
                      <a:pt x="90921" y="104353"/>
                      <a:pt x="70365" y="110674"/>
                      <a:pt x="45591" y="110674"/>
                    </a:cubicBezTo>
                    <a:cubicBezTo>
                      <a:pt x="37422" y="110674"/>
                      <a:pt x="30043" y="110413"/>
                      <a:pt x="23984" y="108571"/>
                    </a:cubicBezTo>
                    <a:lnTo>
                      <a:pt x="23984" y="179197"/>
                    </a:lnTo>
                    <a:lnTo>
                      <a:pt x="0" y="179197"/>
                    </a:lnTo>
                    <a:lnTo>
                      <a:pt x="0" y="3689"/>
                    </a:lnTo>
                    <a:close/>
                    <a:moveTo>
                      <a:pt x="23984" y="89334"/>
                    </a:moveTo>
                    <a:cubicBezTo>
                      <a:pt x="30049" y="91182"/>
                      <a:pt x="37689" y="91705"/>
                      <a:pt x="46648" y="91705"/>
                    </a:cubicBezTo>
                    <a:cubicBezTo>
                      <a:pt x="76953" y="91705"/>
                      <a:pt x="94871" y="77999"/>
                      <a:pt x="94871" y="53754"/>
                    </a:cubicBezTo>
                    <a:cubicBezTo>
                      <a:pt x="94871" y="28457"/>
                      <a:pt x="75106" y="18708"/>
                      <a:pt x="49019" y="18708"/>
                    </a:cubicBezTo>
                    <a:cubicBezTo>
                      <a:pt x="37161" y="18708"/>
                      <a:pt x="28463" y="19766"/>
                      <a:pt x="23984" y="20556"/>
                    </a:cubicBezTo>
                    <a:lnTo>
                      <a:pt x="23984" y="89334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4B106DF0-F392-ADDD-6D68-24D4B66D8EAD}"/>
                  </a:ext>
                </a:extLst>
              </p:cNvPr>
              <p:cNvSpPr/>
              <p:nvPr/>
            </p:nvSpPr>
            <p:spPr>
              <a:xfrm>
                <a:off x="9977262" y="203325"/>
                <a:ext cx="108577" cy="177610"/>
              </a:xfrm>
              <a:custGeom>
                <a:avLst/>
                <a:gdLst>
                  <a:gd name="connsiteX0" fmla="*/ 0 w 108577"/>
                  <a:gd name="connsiteY0" fmla="*/ 0 h 177610"/>
                  <a:gd name="connsiteX1" fmla="*/ 23984 w 108577"/>
                  <a:gd name="connsiteY1" fmla="*/ 0 h 177610"/>
                  <a:gd name="connsiteX2" fmla="*/ 23984 w 108577"/>
                  <a:gd name="connsiteY2" fmla="*/ 157584 h 177610"/>
                  <a:gd name="connsiteX3" fmla="*/ 108577 w 108577"/>
                  <a:gd name="connsiteY3" fmla="*/ 157584 h 177610"/>
                  <a:gd name="connsiteX4" fmla="*/ 108577 w 108577"/>
                  <a:gd name="connsiteY4" fmla="*/ 177611 h 177610"/>
                  <a:gd name="connsiteX5" fmla="*/ 0 w 108577"/>
                  <a:gd name="connsiteY5" fmla="*/ 177611 h 177610"/>
                  <a:gd name="connsiteX6" fmla="*/ 0 w 108577"/>
                  <a:gd name="connsiteY6" fmla="*/ 0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77" h="177610">
                    <a:moveTo>
                      <a:pt x="0" y="0"/>
                    </a:moveTo>
                    <a:lnTo>
                      <a:pt x="23984" y="0"/>
                    </a:lnTo>
                    <a:lnTo>
                      <a:pt x="23984" y="157584"/>
                    </a:lnTo>
                    <a:lnTo>
                      <a:pt x="108577" y="157584"/>
                    </a:lnTo>
                    <a:lnTo>
                      <a:pt x="108577" y="177611"/>
                    </a:lnTo>
                    <a:lnTo>
                      <a:pt x="0" y="1776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80EDC415-8873-423A-72E0-F2C1F7D4F175}"/>
                  </a:ext>
                </a:extLst>
              </p:cNvPr>
              <p:cNvSpPr/>
              <p:nvPr/>
            </p:nvSpPr>
            <p:spPr>
              <a:xfrm>
                <a:off x="10088192" y="203331"/>
                <a:ext cx="163917" cy="177610"/>
              </a:xfrm>
              <a:custGeom>
                <a:avLst/>
                <a:gdLst>
                  <a:gd name="connsiteX0" fmla="*/ 45591 w 163917"/>
                  <a:gd name="connsiteY0" fmla="*/ 120952 h 177610"/>
                  <a:gd name="connsiteX1" fmla="*/ 25297 w 163917"/>
                  <a:gd name="connsiteY1" fmla="*/ 177611 h 177610"/>
                  <a:gd name="connsiteX2" fmla="*/ 0 w 163917"/>
                  <a:gd name="connsiteY2" fmla="*/ 177611 h 177610"/>
                  <a:gd name="connsiteX3" fmla="*/ 66937 w 163917"/>
                  <a:gd name="connsiteY3" fmla="*/ 0 h 177610"/>
                  <a:gd name="connsiteX4" fmla="*/ 96190 w 163917"/>
                  <a:gd name="connsiteY4" fmla="*/ 0 h 177610"/>
                  <a:gd name="connsiteX5" fmla="*/ 163917 w 163917"/>
                  <a:gd name="connsiteY5" fmla="*/ 177611 h 177610"/>
                  <a:gd name="connsiteX6" fmla="*/ 138092 w 163917"/>
                  <a:gd name="connsiteY6" fmla="*/ 177611 h 177610"/>
                  <a:gd name="connsiteX7" fmla="*/ 116485 w 163917"/>
                  <a:gd name="connsiteY7" fmla="*/ 120952 h 177610"/>
                  <a:gd name="connsiteX8" fmla="*/ 45591 w 163917"/>
                  <a:gd name="connsiteY8" fmla="*/ 120952 h 177610"/>
                  <a:gd name="connsiteX9" fmla="*/ 111209 w 163917"/>
                  <a:gd name="connsiteY9" fmla="*/ 102505 h 177610"/>
                  <a:gd name="connsiteX10" fmla="*/ 90915 w 163917"/>
                  <a:gd name="connsiteY10" fmla="*/ 49274 h 177610"/>
                  <a:gd name="connsiteX11" fmla="*/ 81165 w 163917"/>
                  <a:gd name="connsiteY11" fmla="*/ 19754 h 177610"/>
                  <a:gd name="connsiteX12" fmla="*/ 80637 w 163917"/>
                  <a:gd name="connsiteY12" fmla="*/ 19754 h 177610"/>
                  <a:gd name="connsiteX13" fmla="*/ 71149 w 163917"/>
                  <a:gd name="connsiteY13" fmla="*/ 49007 h 177610"/>
                  <a:gd name="connsiteX14" fmla="*/ 50861 w 163917"/>
                  <a:gd name="connsiteY14" fmla="*/ 102505 h 177610"/>
                  <a:gd name="connsiteX15" fmla="*/ 111209 w 163917"/>
                  <a:gd name="connsiteY15" fmla="*/ 102505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917" h="177610">
                    <a:moveTo>
                      <a:pt x="45591" y="120952"/>
                    </a:moveTo>
                    <a:lnTo>
                      <a:pt x="25297" y="177611"/>
                    </a:lnTo>
                    <a:lnTo>
                      <a:pt x="0" y="177611"/>
                    </a:lnTo>
                    <a:lnTo>
                      <a:pt x="66937" y="0"/>
                    </a:lnTo>
                    <a:lnTo>
                      <a:pt x="96190" y="0"/>
                    </a:lnTo>
                    <a:lnTo>
                      <a:pt x="163917" y="177611"/>
                    </a:lnTo>
                    <a:lnTo>
                      <a:pt x="138092" y="177611"/>
                    </a:lnTo>
                    <a:lnTo>
                      <a:pt x="116485" y="120952"/>
                    </a:lnTo>
                    <a:lnTo>
                      <a:pt x="45591" y="120952"/>
                    </a:lnTo>
                    <a:close/>
                    <a:moveTo>
                      <a:pt x="111209" y="102505"/>
                    </a:moveTo>
                    <a:lnTo>
                      <a:pt x="90915" y="49274"/>
                    </a:lnTo>
                    <a:cubicBezTo>
                      <a:pt x="86702" y="37939"/>
                      <a:pt x="83797" y="28719"/>
                      <a:pt x="81165" y="19754"/>
                    </a:cubicBezTo>
                    <a:lnTo>
                      <a:pt x="80637" y="19754"/>
                    </a:lnTo>
                    <a:cubicBezTo>
                      <a:pt x="77738" y="28980"/>
                      <a:pt x="75100" y="38462"/>
                      <a:pt x="71149" y="49007"/>
                    </a:cubicBezTo>
                    <a:lnTo>
                      <a:pt x="50861" y="102505"/>
                    </a:lnTo>
                    <a:lnTo>
                      <a:pt x="111209" y="102505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90BBFBE8-E08D-C878-5AD8-FD35BE3DEA7A}"/>
                  </a:ext>
                </a:extLst>
              </p:cNvPr>
              <p:cNvSpPr/>
              <p:nvPr/>
            </p:nvSpPr>
            <p:spPr>
              <a:xfrm>
                <a:off x="10260783" y="203325"/>
                <a:ext cx="144674" cy="180777"/>
              </a:xfrm>
              <a:custGeom>
                <a:avLst/>
                <a:gdLst>
                  <a:gd name="connsiteX0" fmla="*/ 23978 w 144674"/>
                  <a:gd name="connsiteY0" fmla="*/ 0 h 180777"/>
                  <a:gd name="connsiteX1" fmla="*/ 23978 w 144674"/>
                  <a:gd name="connsiteY1" fmla="*/ 100670 h 180777"/>
                  <a:gd name="connsiteX2" fmla="*/ 71410 w 144674"/>
                  <a:gd name="connsiteY2" fmla="*/ 161541 h 180777"/>
                  <a:gd name="connsiteX3" fmla="*/ 120691 w 144674"/>
                  <a:gd name="connsiteY3" fmla="*/ 100670 h 180777"/>
                  <a:gd name="connsiteX4" fmla="*/ 120691 w 144674"/>
                  <a:gd name="connsiteY4" fmla="*/ 0 h 180777"/>
                  <a:gd name="connsiteX5" fmla="*/ 144674 w 144674"/>
                  <a:gd name="connsiteY5" fmla="*/ 0 h 180777"/>
                  <a:gd name="connsiteX6" fmla="*/ 144674 w 144674"/>
                  <a:gd name="connsiteY6" fmla="*/ 99612 h 180777"/>
                  <a:gd name="connsiteX7" fmla="*/ 70097 w 144674"/>
                  <a:gd name="connsiteY7" fmla="*/ 180777 h 180777"/>
                  <a:gd name="connsiteX8" fmla="*/ 0 w 144674"/>
                  <a:gd name="connsiteY8" fmla="*/ 100141 h 180777"/>
                  <a:gd name="connsiteX9" fmla="*/ 0 w 144674"/>
                  <a:gd name="connsiteY9" fmla="*/ 0 h 180777"/>
                  <a:gd name="connsiteX10" fmla="*/ 23978 w 144674"/>
                  <a:gd name="connsiteY10" fmla="*/ 0 h 18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674" h="180777">
                    <a:moveTo>
                      <a:pt x="23978" y="0"/>
                    </a:moveTo>
                    <a:lnTo>
                      <a:pt x="23978" y="100670"/>
                    </a:lnTo>
                    <a:cubicBezTo>
                      <a:pt x="23978" y="142833"/>
                      <a:pt x="43743" y="161541"/>
                      <a:pt x="71410" y="161541"/>
                    </a:cubicBezTo>
                    <a:cubicBezTo>
                      <a:pt x="101187" y="161541"/>
                      <a:pt x="120691" y="142304"/>
                      <a:pt x="120691" y="100670"/>
                    </a:cubicBezTo>
                    <a:lnTo>
                      <a:pt x="120691" y="0"/>
                    </a:lnTo>
                    <a:lnTo>
                      <a:pt x="144674" y="0"/>
                    </a:lnTo>
                    <a:lnTo>
                      <a:pt x="144674" y="99612"/>
                    </a:lnTo>
                    <a:cubicBezTo>
                      <a:pt x="144674" y="156800"/>
                      <a:pt x="112783" y="180777"/>
                      <a:pt x="70097" y="180777"/>
                    </a:cubicBezTo>
                    <a:cubicBezTo>
                      <a:pt x="30566" y="180777"/>
                      <a:pt x="0" y="158903"/>
                      <a:pt x="0" y="100141"/>
                    </a:cubicBezTo>
                    <a:lnTo>
                      <a:pt x="0" y="0"/>
                    </a:lnTo>
                    <a:lnTo>
                      <a:pt x="23978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</p:grp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8FCC0F52-EF03-59DD-71B8-07AEF66CDCD0}"/>
                </a:ext>
              </a:extLst>
            </p:cNvPr>
            <p:cNvSpPr/>
            <p:nvPr/>
          </p:nvSpPr>
          <p:spPr>
            <a:xfrm>
              <a:off x="10554896" y="210401"/>
              <a:ext cx="521771" cy="95696"/>
            </a:xfrm>
            <a:custGeom>
              <a:avLst/>
              <a:gdLst>
                <a:gd name="connsiteX0" fmla="*/ 80524 w 521771"/>
                <a:gd name="connsiteY0" fmla="*/ 49286 h 95696"/>
                <a:gd name="connsiteX1" fmla="*/ 39608 w 521771"/>
                <a:gd name="connsiteY1" fmla="*/ 95697 h 95696"/>
                <a:gd name="connsiteX2" fmla="*/ 0 w 521771"/>
                <a:gd name="connsiteY2" fmla="*/ 50861 h 95696"/>
                <a:gd name="connsiteX3" fmla="*/ 40785 w 521771"/>
                <a:gd name="connsiteY3" fmla="*/ 4586 h 95696"/>
                <a:gd name="connsiteX4" fmla="*/ 80524 w 521771"/>
                <a:gd name="connsiteY4" fmla="*/ 49286 h 95696"/>
                <a:gd name="connsiteX5" fmla="*/ 12025 w 521771"/>
                <a:gd name="connsiteY5" fmla="*/ 50599 h 95696"/>
                <a:gd name="connsiteX6" fmla="*/ 40262 w 521771"/>
                <a:gd name="connsiteY6" fmla="*/ 86411 h 95696"/>
                <a:gd name="connsiteX7" fmla="*/ 68499 w 521771"/>
                <a:gd name="connsiteY7" fmla="*/ 49809 h 95696"/>
                <a:gd name="connsiteX8" fmla="*/ 40399 w 521771"/>
                <a:gd name="connsiteY8" fmla="*/ 13860 h 95696"/>
                <a:gd name="connsiteX9" fmla="*/ 12025 w 521771"/>
                <a:gd name="connsiteY9" fmla="*/ 50599 h 95696"/>
                <a:gd name="connsiteX10" fmla="*/ 95543 w 521771"/>
                <a:gd name="connsiteY10" fmla="*/ 94253 h 95696"/>
                <a:gd name="connsiteX11" fmla="*/ 95543 w 521771"/>
                <a:gd name="connsiteY11" fmla="*/ 39745 h 95696"/>
                <a:gd name="connsiteX12" fmla="*/ 86780 w 521771"/>
                <a:gd name="connsiteY12" fmla="*/ 39745 h 95696"/>
                <a:gd name="connsiteX13" fmla="*/ 86780 w 521771"/>
                <a:gd name="connsiteY13" fmla="*/ 30982 h 95696"/>
                <a:gd name="connsiteX14" fmla="*/ 95543 w 521771"/>
                <a:gd name="connsiteY14" fmla="*/ 30982 h 95696"/>
                <a:gd name="connsiteX15" fmla="*/ 95543 w 521771"/>
                <a:gd name="connsiteY15" fmla="*/ 27453 h 95696"/>
                <a:gd name="connsiteX16" fmla="*/ 123126 w 521771"/>
                <a:gd name="connsiteY16" fmla="*/ 0 h 95696"/>
                <a:gd name="connsiteX17" fmla="*/ 139203 w 521771"/>
                <a:gd name="connsiteY17" fmla="*/ 4182 h 95696"/>
                <a:gd name="connsiteX18" fmla="*/ 135935 w 521771"/>
                <a:gd name="connsiteY18" fmla="*/ 12945 h 95696"/>
                <a:gd name="connsiteX19" fmla="*/ 122598 w 521771"/>
                <a:gd name="connsiteY19" fmla="*/ 9286 h 95696"/>
                <a:gd name="connsiteX20" fmla="*/ 106914 w 521771"/>
                <a:gd name="connsiteY20" fmla="*/ 27845 h 95696"/>
                <a:gd name="connsiteX21" fmla="*/ 106914 w 521771"/>
                <a:gd name="connsiteY21" fmla="*/ 30982 h 95696"/>
                <a:gd name="connsiteX22" fmla="*/ 143647 w 521771"/>
                <a:gd name="connsiteY22" fmla="*/ 30982 h 95696"/>
                <a:gd name="connsiteX23" fmla="*/ 143647 w 521771"/>
                <a:gd name="connsiteY23" fmla="*/ 94247 h 95696"/>
                <a:gd name="connsiteX24" fmla="*/ 132139 w 521771"/>
                <a:gd name="connsiteY24" fmla="*/ 94247 h 95696"/>
                <a:gd name="connsiteX25" fmla="*/ 132139 w 521771"/>
                <a:gd name="connsiteY25" fmla="*/ 39739 h 95696"/>
                <a:gd name="connsiteX26" fmla="*/ 106908 w 521771"/>
                <a:gd name="connsiteY26" fmla="*/ 39739 h 95696"/>
                <a:gd name="connsiteX27" fmla="*/ 106908 w 521771"/>
                <a:gd name="connsiteY27" fmla="*/ 94247 h 95696"/>
                <a:gd name="connsiteX28" fmla="*/ 95543 w 521771"/>
                <a:gd name="connsiteY28" fmla="*/ 94247 h 95696"/>
                <a:gd name="connsiteX29" fmla="*/ 205207 w 521771"/>
                <a:gd name="connsiteY29" fmla="*/ 92031 h 95696"/>
                <a:gd name="connsiteX30" fmla="*/ 187039 w 521771"/>
                <a:gd name="connsiteY30" fmla="*/ 95691 h 95696"/>
                <a:gd name="connsiteX31" fmla="*/ 155534 w 521771"/>
                <a:gd name="connsiteY31" fmla="*/ 63402 h 95696"/>
                <a:gd name="connsiteX32" fmla="*/ 189523 w 521771"/>
                <a:gd name="connsiteY32" fmla="*/ 29675 h 95696"/>
                <a:gd name="connsiteX33" fmla="*/ 205468 w 521771"/>
                <a:gd name="connsiteY33" fmla="*/ 33067 h 95696"/>
                <a:gd name="connsiteX34" fmla="*/ 202854 w 521771"/>
                <a:gd name="connsiteY34" fmla="*/ 41830 h 95696"/>
                <a:gd name="connsiteX35" fmla="*/ 189523 w 521771"/>
                <a:gd name="connsiteY35" fmla="*/ 38824 h 95696"/>
                <a:gd name="connsiteX36" fmla="*/ 167167 w 521771"/>
                <a:gd name="connsiteY36" fmla="*/ 62742 h 95696"/>
                <a:gd name="connsiteX37" fmla="*/ 189131 w 521771"/>
                <a:gd name="connsiteY37" fmla="*/ 86399 h 95696"/>
                <a:gd name="connsiteX38" fmla="*/ 203252 w 521771"/>
                <a:gd name="connsiteY38" fmla="*/ 83393 h 95696"/>
                <a:gd name="connsiteX39" fmla="*/ 205207 w 521771"/>
                <a:gd name="connsiteY39" fmla="*/ 92031 h 95696"/>
                <a:gd name="connsiteX40" fmla="*/ 228858 w 521771"/>
                <a:gd name="connsiteY40" fmla="*/ 13213 h 95696"/>
                <a:gd name="connsiteX41" fmla="*/ 221539 w 521771"/>
                <a:gd name="connsiteY41" fmla="*/ 20271 h 95696"/>
                <a:gd name="connsiteX42" fmla="*/ 214611 w 521771"/>
                <a:gd name="connsiteY42" fmla="*/ 13213 h 95696"/>
                <a:gd name="connsiteX43" fmla="*/ 221800 w 521771"/>
                <a:gd name="connsiteY43" fmla="*/ 6024 h 95696"/>
                <a:gd name="connsiteX44" fmla="*/ 228858 w 521771"/>
                <a:gd name="connsiteY44" fmla="*/ 13213 h 95696"/>
                <a:gd name="connsiteX45" fmla="*/ 216049 w 521771"/>
                <a:gd name="connsiteY45" fmla="*/ 94253 h 95696"/>
                <a:gd name="connsiteX46" fmla="*/ 216049 w 521771"/>
                <a:gd name="connsiteY46" fmla="*/ 30988 h 95696"/>
                <a:gd name="connsiteX47" fmla="*/ 227551 w 521771"/>
                <a:gd name="connsiteY47" fmla="*/ 30988 h 95696"/>
                <a:gd name="connsiteX48" fmla="*/ 227551 w 521771"/>
                <a:gd name="connsiteY48" fmla="*/ 94253 h 95696"/>
                <a:gd name="connsiteX49" fmla="*/ 216049 w 521771"/>
                <a:gd name="connsiteY49" fmla="*/ 94253 h 95696"/>
                <a:gd name="connsiteX50" fmla="*/ 244019 w 521771"/>
                <a:gd name="connsiteY50" fmla="*/ 48116 h 95696"/>
                <a:gd name="connsiteX51" fmla="*/ 243496 w 521771"/>
                <a:gd name="connsiteY51" fmla="*/ 30988 h 95696"/>
                <a:gd name="connsiteX52" fmla="*/ 253691 w 521771"/>
                <a:gd name="connsiteY52" fmla="*/ 30988 h 95696"/>
                <a:gd name="connsiteX53" fmla="*/ 254345 w 521771"/>
                <a:gd name="connsiteY53" fmla="*/ 41444 h 95696"/>
                <a:gd name="connsiteX54" fmla="*/ 254606 w 521771"/>
                <a:gd name="connsiteY54" fmla="*/ 41444 h 95696"/>
                <a:gd name="connsiteX55" fmla="*/ 275524 w 521771"/>
                <a:gd name="connsiteY55" fmla="*/ 29687 h 95696"/>
                <a:gd name="connsiteX56" fmla="*/ 297874 w 521771"/>
                <a:gd name="connsiteY56" fmla="*/ 56611 h 95696"/>
                <a:gd name="connsiteX57" fmla="*/ 297874 w 521771"/>
                <a:gd name="connsiteY57" fmla="*/ 94259 h 95696"/>
                <a:gd name="connsiteX58" fmla="*/ 286372 w 521771"/>
                <a:gd name="connsiteY58" fmla="*/ 94259 h 95696"/>
                <a:gd name="connsiteX59" fmla="*/ 286372 w 521771"/>
                <a:gd name="connsiteY59" fmla="*/ 57788 h 95696"/>
                <a:gd name="connsiteX60" fmla="*/ 271734 w 521771"/>
                <a:gd name="connsiteY60" fmla="*/ 39097 h 95696"/>
                <a:gd name="connsiteX61" fmla="*/ 256305 w 521771"/>
                <a:gd name="connsiteY61" fmla="*/ 50867 h 95696"/>
                <a:gd name="connsiteX62" fmla="*/ 255521 w 521771"/>
                <a:gd name="connsiteY62" fmla="*/ 56225 h 95696"/>
                <a:gd name="connsiteX63" fmla="*/ 255521 w 521771"/>
                <a:gd name="connsiteY63" fmla="*/ 94259 h 95696"/>
                <a:gd name="connsiteX64" fmla="*/ 244019 w 521771"/>
                <a:gd name="connsiteY64" fmla="*/ 94259 h 95696"/>
                <a:gd name="connsiteX65" fmla="*/ 244019 w 521771"/>
                <a:gd name="connsiteY65" fmla="*/ 48116 h 95696"/>
                <a:gd name="connsiteX66" fmla="*/ 358383 w 521771"/>
                <a:gd name="connsiteY66" fmla="*/ 79092 h 95696"/>
                <a:gd name="connsiteX67" fmla="*/ 359298 w 521771"/>
                <a:gd name="connsiteY67" fmla="*/ 94259 h 95696"/>
                <a:gd name="connsiteX68" fmla="*/ 348972 w 521771"/>
                <a:gd name="connsiteY68" fmla="*/ 94259 h 95696"/>
                <a:gd name="connsiteX69" fmla="*/ 348057 w 521771"/>
                <a:gd name="connsiteY69" fmla="*/ 86286 h 95696"/>
                <a:gd name="connsiteX70" fmla="*/ 347665 w 521771"/>
                <a:gd name="connsiteY70" fmla="*/ 86286 h 95696"/>
                <a:gd name="connsiteX71" fmla="*/ 328321 w 521771"/>
                <a:gd name="connsiteY71" fmla="*/ 95697 h 95696"/>
                <a:gd name="connsiteX72" fmla="*/ 308978 w 521771"/>
                <a:gd name="connsiteY72" fmla="*/ 77524 h 95696"/>
                <a:gd name="connsiteX73" fmla="*/ 347018 w 521771"/>
                <a:gd name="connsiteY73" fmla="*/ 53991 h 95696"/>
                <a:gd name="connsiteX74" fmla="*/ 347018 w 521771"/>
                <a:gd name="connsiteY74" fmla="*/ 52684 h 95696"/>
                <a:gd name="connsiteX75" fmla="*/ 332641 w 521771"/>
                <a:gd name="connsiteY75" fmla="*/ 38177 h 95696"/>
                <a:gd name="connsiteX76" fmla="*/ 316041 w 521771"/>
                <a:gd name="connsiteY76" fmla="*/ 42882 h 95696"/>
                <a:gd name="connsiteX77" fmla="*/ 313427 w 521771"/>
                <a:gd name="connsiteY77" fmla="*/ 35170 h 95696"/>
                <a:gd name="connsiteX78" fmla="*/ 334346 w 521771"/>
                <a:gd name="connsiteY78" fmla="*/ 29681 h 95696"/>
                <a:gd name="connsiteX79" fmla="*/ 358395 w 521771"/>
                <a:gd name="connsiteY79" fmla="*/ 55429 h 95696"/>
                <a:gd name="connsiteX80" fmla="*/ 358395 w 521771"/>
                <a:gd name="connsiteY80" fmla="*/ 79092 h 95696"/>
                <a:gd name="connsiteX81" fmla="*/ 347273 w 521771"/>
                <a:gd name="connsiteY81" fmla="*/ 61970 h 95696"/>
                <a:gd name="connsiteX82" fmla="*/ 320473 w 521771"/>
                <a:gd name="connsiteY82" fmla="*/ 76217 h 95696"/>
                <a:gd name="connsiteX83" fmla="*/ 331191 w 521771"/>
                <a:gd name="connsiteY83" fmla="*/ 87195 h 95696"/>
                <a:gd name="connsiteX84" fmla="*/ 346750 w 521771"/>
                <a:gd name="connsiteY84" fmla="*/ 76609 h 95696"/>
                <a:gd name="connsiteX85" fmla="*/ 347273 w 521771"/>
                <a:gd name="connsiteY85" fmla="*/ 72955 h 95696"/>
                <a:gd name="connsiteX86" fmla="*/ 347273 w 521771"/>
                <a:gd name="connsiteY86" fmla="*/ 61970 h 95696"/>
                <a:gd name="connsiteX87" fmla="*/ 453931 w 521771"/>
                <a:gd name="connsiteY87" fmla="*/ 1444 h 95696"/>
                <a:gd name="connsiteX88" fmla="*/ 453931 w 521771"/>
                <a:gd name="connsiteY88" fmla="*/ 77916 h 95696"/>
                <a:gd name="connsiteX89" fmla="*/ 454454 w 521771"/>
                <a:gd name="connsiteY89" fmla="*/ 94253 h 95696"/>
                <a:gd name="connsiteX90" fmla="*/ 444259 w 521771"/>
                <a:gd name="connsiteY90" fmla="*/ 94253 h 95696"/>
                <a:gd name="connsiteX91" fmla="*/ 443737 w 521771"/>
                <a:gd name="connsiteY91" fmla="*/ 83268 h 95696"/>
                <a:gd name="connsiteX92" fmla="*/ 443345 w 521771"/>
                <a:gd name="connsiteY92" fmla="*/ 83268 h 95696"/>
                <a:gd name="connsiteX93" fmla="*/ 422040 w 521771"/>
                <a:gd name="connsiteY93" fmla="*/ 95691 h 95696"/>
                <a:gd name="connsiteX94" fmla="*/ 394848 w 521771"/>
                <a:gd name="connsiteY94" fmla="*/ 63533 h 95696"/>
                <a:gd name="connsiteX95" fmla="*/ 423211 w 521771"/>
                <a:gd name="connsiteY95" fmla="*/ 29681 h 95696"/>
                <a:gd name="connsiteX96" fmla="*/ 442293 w 521771"/>
                <a:gd name="connsiteY96" fmla="*/ 39216 h 95696"/>
                <a:gd name="connsiteX97" fmla="*/ 442554 w 521771"/>
                <a:gd name="connsiteY97" fmla="*/ 39216 h 95696"/>
                <a:gd name="connsiteX98" fmla="*/ 442554 w 521771"/>
                <a:gd name="connsiteY98" fmla="*/ 1444 h 95696"/>
                <a:gd name="connsiteX99" fmla="*/ 453931 w 521771"/>
                <a:gd name="connsiteY99" fmla="*/ 1444 h 95696"/>
                <a:gd name="connsiteX100" fmla="*/ 442554 w 521771"/>
                <a:gd name="connsiteY100" fmla="*/ 56742 h 95696"/>
                <a:gd name="connsiteX101" fmla="*/ 442032 w 521771"/>
                <a:gd name="connsiteY101" fmla="*/ 51906 h 95696"/>
                <a:gd name="connsiteX102" fmla="*/ 425433 w 521771"/>
                <a:gd name="connsiteY102" fmla="*/ 38699 h 95696"/>
                <a:gd name="connsiteX103" fmla="*/ 406481 w 521771"/>
                <a:gd name="connsiteY103" fmla="*/ 63016 h 95696"/>
                <a:gd name="connsiteX104" fmla="*/ 425171 w 521771"/>
                <a:gd name="connsiteY104" fmla="*/ 86411 h 95696"/>
                <a:gd name="connsiteX105" fmla="*/ 442032 w 521771"/>
                <a:gd name="connsiteY105" fmla="*/ 72682 h 95696"/>
                <a:gd name="connsiteX106" fmla="*/ 442554 w 521771"/>
                <a:gd name="connsiteY106" fmla="*/ 67715 h 95696"/>
                <a:gd name="connsiteX107" fmla="*/ 442554 w 521771"/>
                <a:gd name="connsiteY107" fmla="*/ 56742 h 95696"/>
                <a:gd name="connsiteX108" fmla="*/ 476929 w 521771"/>
                <a:gd name="connsiteY108" fmla="*/ 64715 h 95696"/>
                <a:gd name="connsiteX109" fmla="*/ 498625 w 521771"/>
                <a:gd name="connsiteY109" fmla="*/ 86673 h 95696"/>
                <a:gd name="connsiteX110" fmla="*/ 516145 w 521771"/>
                <a:gd name="connsiteY110" fmla="*/ 83405 h 95696"/>
                <a:gd name="connsiteX111" fmla="*/ 518236 w 521771"/>
                <a:gd name="connsiteY111" fmla="*/ 91639 h 95696"/>
                <a:gd name="connsiteX112" fmla="*/ 497063 w 521771"/>
                <a:gd name="connsiteY112" fmla="*/ 95697 h 95696"/>
                <a:gd name="connsiteX113" fmla="*/ 465950 w 521771"/>
                <a:gd name="connsiteY113" fmla="*/ 63669 h 95696"/>
                <a:gd name="connsiteX114" fmla="*/ 495625 w 521771"/>
                <a:gd name="connsiteY114" fmla="*/ 29681 h 95696"/>
                <a:gd name="connsiteX115" fmla="*/ 521771 w 521771"/>
                <a:gd name="connsiteY115" fmla="*/ 59350 h 95696"/>
                <a:gd name="connsiteX116" fmla="*/ 521379 w 521771"/>
                <a:gd name="connsiteY116" fmla="*/ 64709 h 95696"/>
                <a:gd name="connsiteX117" fmla="*/ 476929 w 521771"/>
                <a:gd name="connsiteY117" fmla="*/ 64709 h 95696"/>
                <a:gd name="connsiteX118" fmla="*/ 510650 w 521771"/>
                <a:gd name="connsiteY118" fmla="*/ 56481 h 95696"/>
                <a:gd name="connsiteX119" fmla="*/ 494704 w 521771"/>
                <a:gd name="connsiteY119" fmla="*/ 37915 h 95696"/>
                <a:gd name="connsiteX120" fmla="*/ 477054 w 521771"/>
                <a:gd name="connsiteY120" fmla="*/ 56481 h 95696"/>
                <a:gd name="connsiteX121" fmla="*/ 510650 w 521771"/>
                <a:gd name="connsiteY121" fmla="*/ 56481 h 9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21771" h="95696">
                  <a:moveTo>
                    <a:pt x="80524" y="49286"/>
                  </a:moveTo>
                  <a:cubicBezTo>
                    <a:pt x="80524" y="79484"/>
                    <a:pt x="62089" y="95697"/>
                    <a:pt x="39608" y="95697"/>
                  </a:cubicBezTo>
                  <a:cubicBezTo>
                    <a:pt x="16207" y="95697"/>
                    <a:pt x="0" y="77524"/>
                    <a:pt x="0" y="50861"/>
                  </a:cubicBezTo>
                  <a:cubicBezTo>
                    <a:pt x="0" y="22885"/>
                    <a:pt x="17258" y="4586"/>
                    <a:pt x="40785" y="4586"/>
                  </a:cubicBezTo>
                  <a:cubicBezTo>
                    <a:pt x="64970" y="4586"/>
                    <a:pt x="80524" y="23015"/>
                    <a:pt x="80524" y="49286"/>
                  </a:cubicBezTo>
                  <a:close/>
                  <a:moveTo>
                    <a:pt x="12025" y="50599"/>
                  </a:moveTo>
                  <a:cubicBezTo>
                    <a:pt x="12025" y="69557"/>
                    <a:pt x="22219" y="86411"/>
                    <a:pt x="40262" y="86411"/>
                  </a:cubicBezTo>
                  <a:cubicBezTo>
                    <a:pt x="58299" y="86411"/>
                    <a:pt x="68499" y="69812"/>
                    <a:pt x="68499" y="49809"/>
                  </a:cubicBezTo>
                  <a:cubicBezTo>
                    <a:pt x="68499" y="32164"/>
                    <a:pt x="59350" y="13860"/>
                    <a:pt x="40399" y="13860"/>
                  </a:cubicBezTo>
                  <a:cubicBezTo>
                    <a:pt x="21447" y="13860"/>
                    <a:pt x="12025" y="31380"/>
                    <a:pt x="12025" y="50599"/>
                  </a:cubicBezTo>
                  <a:close/>
                  <a:moveTo>
                    <a:pt x="95543" y="94253"/>
                  </a:moveTo>
                  <a:lnTo>
                    <a:pt x="95543" y="39745"/>
                  </a:lnTo>
                  <a:lnTo>
                    <a:pt x="86780" y="39745"/>
                  </a:lnTo>
                  <a:lnTo>
                    <a:pt x="86780" y="30982"/>
                  </a:lnTo>
                  <a:lnTo>
                    <a:pt x="95543" y="30982"/>
                  </a:lnTo>
                  <a:lnTo>
                    <a:pt x="95543" y="27453"/>
                  </a:lnTo>
                  <a:cubicBezTo>
                    <a:pt x="95543" y="10848"/>
                    <a:pt x="105345" y="0"/>
                    <a:pt x="123126" y="0"/>
                  </a:cubicBezTo>
                  <a:cubicBezTo>
                    <a:pt x="129008" y="0"/>
                    <a:pt x="135935" y="1836"/>
                    <a:pt x="139203" y="4182"/>
                  </a:cubicBezTo>
                  <a:lnTo>
                    <a:pt x="135935" y="12945"/>
                  </a:lnTo>
                  <a:cubicBezTo>
                    <a:pt x="133060" y="10985"/>
                    <a:pt x="128224" y="9286"/>
                    <a:pt x="122598" y="9286"/>
                  </a:cubicBezTo>
                  <a:cubicBezTo>
                    <a:pt x="110443" y="9286"/>
                    <a:pt x="106914" y="17781"/>
                    <a:pt x="106914" y="27845"/>
                  </a:cubicBezTo>
                  <a:lnTo>
                    <a:pt x="106914" y="30982"/>
                  </a:lnTo>
                  <a:lnTo>
                    <a:pt x="143647" y="30982"/>
                  </a:lnTo>
                  <a:lnTo>
                    <a:pt x="143647" y="94247"/>
                  </a:lnTo>
                  <a:lnTo>
                    <a:pt x="132139" y="94247"/>
                  </a:lnTo>
                  <a:lnTo>
                    <a:pt x="132139" y="39739"/>
                  </a:lnTo>
                  <a:lnTo>
                    <a:pt x="106908" y="39739"/>
                  </a:lnTo>
                  <a:lnTo>
                    <a:pt x="106908" y="94247"/>
                  </a:lnTo>
                  <a:lnTo>
                    <a:pt x="95543" y="94247"/>
                  </a:lnTo>
                  <a:close/>
                  <a:moveTo>
                    <a:pt x="205207" y="92031"/>
                  </a:moveTo>
                  <a:cubicBezTo>
                    <a:pt x="202201" y="93469"/>
                    <a:pt x="195535" y="95691"/>
                    <a:pt x="187039" y="95691"/>
                  </a:cubicBezTo>
                  <a:cubicBezTo>
                    <a:pt x="167957" y="95691"/>
                    <a:pt x="155534" y="82746"/>
                    <a:pt x="155534" y="63402"/>
                  </a:cubicBezTo>
                  <a:cubicBezTo>
                    <a:pt x="155534" y="43927"/>
                    <a:pt x="168866" y="29675"/>
                    <a:pt x="189523" y="29675"/>
                  </a:cubicBezTo>
                  <a:cubicBezTo>
                    <a:pt x="196319" y="29675"/>
                    <a:pt x="202331" y="31374"/>
                    <a:pt x="205468" y="33067"/>
                  </a:cubicBezTo>
                  <a:lnTo>
                    <a:pt x="202854" y="41830"/>
                  </a:lnTo>
                  <a:cubicBezTo>
                    <a:pt x="200110" y="40393"/>
                    <a:pt x="195796" y="38824"/>
                    <a:pt x="189523" y="38824"/>
                  </a:cubicBezTo>
                  <a:cubicBezTo>
                    <a:pt x="175015" y="38824"/>
                    <a:pt x="167167" y="49672"/>
                    <a:pt x="167167" y="62742"/>
                  </a:cubicBezTo>
                  <a:cubicBezTo>
                    <a:pt x="167167" y="77387"/>
                    <a:pt x="176577" y="86399"/>
                    <a:pt x="189131" y="86399"/>
                  </a:cubicBezTo>
                  <a:cubicBezTo>
                    <a:pt x="195666" y="86399"/>
                    <a:pt x="199979" y="84831"/>
                    <a:pt x="203252" y="83393"/>
                  </a:cubicBezTo>
                  <a:lnTo>
                    <a:pt x="205207" y="92031"/>
                  </a:lnTo>
                  <a:close/>
                  <a:moveTo>
                    <a:pt x="228858" y="13213"/>
                  </a:moveTo>
                  <a:cubicBezTo>
                    <a:pt x="228858" y="17134"/>
                    <a:pt x="226113" y="20271"/>
                    <a:pt x="221539" y="20271"/>
                  </a:cubicBezTo>
                  <a:cubicBezTo>
                    <a:pt x="217356" y="20271"/>
                    <a:pt x="214611" y="17140"/>
                    <a:pt x="214611" y="13213"/>
                  </a:cubicBezTo>
                  <a:cubicBezTo>
                    <a:pt x="214611" y="9292"/>
                    <a:pt x="217487" y="6024"/>
                    <a:pt x="221800" y="6024"/>
                  </a:cubicBezTo>
                  <a:cubicBezTo>
                    <a:pt x="225982" y="6024"/>
                    <a:pt x="228858" y="9155"/>
                    <a:pt x="228858" y="13213"/>
                  </a:cubicBezTo>
                  <a:close/>
                  <a:moveTo>
                    <a:pt x="216049" y="94253"/>
                  </a:moveTo>
                  <a:lnTo>
                    <a:pt x="216049" y="30988"/>
                  </a:lnTo>
                  <a:lnTo>
                    <a:pt x="227551" y="30988"/>
                  </a:lnTo>
                  <a:lnTo>
                    <a:pt x="227551" y="94253"/>
                  </a:lnTo>
                  <a:lnTo>
                    <a:pt x="216049" y="94253"/>
                  </a:lnTo>
                  <a:close/>
                  <a:moveTo>
                    <a:pt x="244019" y="48116"/>
                  </a:moveTo>
                  <a:cubicBezTo>
                    <a:pt x="244019" y="41444"/>
                    <a:pt x="243883" y="36216"/>
                    <a:pt x="243496" y="30988"/>
                  </a:cubicBezTo>
                  <a:lnTo>
                    <a:pt x="253691" y="30988"/>
                  </a:lnTo>
                  <a:lnTo>
                    <a:pt x="254345" y="41444"/>
                  </a:lnTo>
                  <a:lnTo>
                    <a:pt x="254606" y="41444"/>
                  </a:lnTo>
                  <a:cubicBezTo>
                    <a:pt x="257743" y="35569"/>
                    <a:pt x="265062" y="29687"/>
                    <a:pt x="275524" y="29687"/>
                  </a:cubicBezTo>
                  <a:cubicBezTo>
                    <a:pt x="284281" y="29687"/>
                    <a:pt x="297874" y="34915"/>
                    <a:pt x="297874" y="56611"/>
                  </a:cubicBezTo>
                  <a:lnTo>
                    <a:pt x="297874" y="94259"/>
                  </a:lnTo>
                  <a:lnTo>
                    <a:pt x="286372" y="94259"/>
                  </a:lnTo>
                  <a:lnTo>
                    <a:pt x="286372" y="57788"/>
                  </a:lnTo>
                  <a:cubicBezTo>
                    <a:pt x="286372" y="47587"/>
                    <a:pt x="282582" y="39097"/>
                    <a:pt x="271734" y="39097"/>
                  </a:cubicBezTo>
                  <a:cubicBezTo>
                    <a:pt x="264284" y="39097"/>
                    <a:pt x="258396" y="44456"/>
                    <a:pt x="256305" y="50867"/>
                  </a:cubicBezTo>
                  <a:cubicBezTo>
                    <a:pt x="255782" y="52304"/>
                    <a:pt x="255521" y="54265"/>
                    <a:pt x="255521" y="56225"/>
                  </a:cubicBezTo>
                  <a:lnTo>
                    <a:pt x="255521" y="94259"/>
                  </a:lnTo>
                  <a:lnTo>
                    <a:pt x="244019" y="94259"/>
                  </a:lnTo>
                  <a:lnTo>
                    <a:pt x="244019" y="48116"/>
                  </a:lnTo>
                  <a:close/>
                  <a:moveTo>
                    <a:pt x="358383" y="79092"/>
                  </a:moveTo>
                  <a:cubicBezTo>
                    <a:pt x="358383" y="84587"/>
                    <a:pt x="358644" y="89946"/>
                    <a:pt x="359298" y="94259"/>
                  </a:cubicBezTo>
                  <a:lnTo>
                    <a:pt x="348972" y="94259"/>
                  </a:lnTo>
                  <a:lnTo>
                    <a:pt x="348057" y="86286"/>
                  </a:lnTo>
                  <a:lnTo>
                    <a:pt x="347665" y="86286"/>
                  </a:lnTo>
                  <a:cubicBezTo>
                    <a:pt x="344136" y="91253"/>
                    <a:pt x="337340" y="95697"/>
                    <a:pt x="328321" y="95697"/>
                  </a:cubicBezTo>
                  <a:cubicBezTo>
                    <a:pt x="315513" y="95697"/>
                    <a:pt x="308978" y="86673"/>
                    <a:pt x="308978" y="77524"/>
                  </a:cubicBezTo>
                  <a:cubicBezTo>
                    <a:pt x="308978" y="62232"/>
                    <a:pt x="322571" y="53867"/>
                    <a:pt x="347018" y="53991"/>
                  </a:cubicBezTo>
                  <a:lnTo>
                    <a:pt x="347018" y="52684"/>
                  </a:lnTo>
                  <a:cubicBezTo>
                    <a:pt x="347018" y="47587"/>
                    <a:pt x="345580" y="38046"/>
                    <a:pt x="332641" y="38177"/>
                  </a:cubicBezTo>
                  <a:cubicBezTo>
                    <a:pt x="326628" y="38177"/>
                    <a:pt x="320485" y="39876"/>
                    <a:pt x="316041" y="42882"/>
                  </a:cubicBezTo>
                  <a:lnTo>
                    <a:pt x="313427" y="35170"/>
                  </a:lnTo>
                  <a:cubicBezTo>
                    <a:pt x="318656" y="31903"/>
                    <a:pt x="326367" y="29681"/>
                    <a:pt x="334346" y="29681"/>
                  </a:cubicBezTo>
                  <a:cubicBezTo>
                    <a:pt x="353689" y="29681"/>
                    <a:pt x="358395" y="42882"/>
                    <a:pt x="358395" y="55429"/>
                  </a:cubicBezTo>
                  <a:lnTo>
                    <a:pt x="358395" y="79092"/>
                  </a:lnTo>
                  <a:close/>
                  <a:moveTo>
                    <a:pt x="347273" y="61970"/>
                  </a:moveTo>
                  <a:cubicBezTo>
                    <a:pt x="334726" y="61709"/>
                    <a:pt x="320473" y="63931"/>
                    <a:pt x="320473" y="76217"/>
                  </a:cubicBezTo>
                  <a:cubicBezTo>
                    <a:pt x="320473" y="83797"/>
                    <a:pt x="325446" y="87195"/>
                    <a:pt x="331191" y="87195"/>
                  </a:cubicBezTo>
                  <a:cubicBezTo>
                    <a:pt x="339556" y="87195"/>
                    <a:pt x="344921" y="81967"/>
                    <a:pt x="346750" y="76609"/>
                  </a:cubicBezTo>
                  <a:cubicBezTo>
                    <a:pt x="347142" y="75302"/>
                    <a:pt x="347273" y="73995"/>
                    <a:pt x="347273" y="72955"/>
                  </a:cubicBezTo>
                  <a:lnTo>
                    <a:pt x="347273" y="61970"/>
                  </a:lnTo>
                  <a:close/>
                  <a:moveTo>
                    <a:pt x="453931" y="1444"/>
                  </a:moveTo>
                  <a:lnTo>
                    <a:pt x="453931" y="77916"/>
                  </a:lnTo>
                  <a:cubicBezTo>
                    <a:pt x="453931" y="83536"/>
                    <a:pt x="454193" y="89940"/>
                    <a:pt x="454454" y="94253"/>
                  </a:cubicBezTo>
                  <a:lnTo>
                    <a:pt x="444259" y="94253"/>
                  </a:lnTo>
                  <a:lnTo>
                    <a:pt x="443737" y="83268"/>
                  </a:lnTo>
                  <a:lnTo>
                    <a:pt x="443345" y="83268"/>
                  </a:lnTo>
                  <a:cubicBezTo>
                    <a:pt x="439946" y="90326"/>
                    <a:pt x="432360" y="95691"/>
                    <a:pt x="422040" y="95691"/>
                  </a:cubicBezTo>
                  <a:cubicBezTo>
                    <a:pt x="406742" y="95691"/>
                    <a:pt x="394848" y="82746"/>
                    <a:pt x="394848" y="63533"/>
                  </a:cubicBezTo>
                  <a:cubicBezTo>
                    <a:pt x="394718" y="42490"/>
                    <a:pt x="407919" y="29681"/>
                    <a:pt x="423211" y="29681"/>
                  </a:cubicBezTo>
                  <a:cubicBezTo>
                    <a:pt x="433013" y="29681"/>
                    <a:pt x="439423" y="34256"/>
                    <a:pt x="442293" y="39216"/>
                  </a:cubicBezTo>
                  <a:lnTo>
                    <a:pt x="442554" y="39216"/>
                  </a:lnTo>
                  <a:lnTo>
                    <a:pt x="442554" y="1444"/>
                  </a:lnTo>
                  <a:lnTo>
                    <a:pt x="453931" y="1444"/>
                  </a:lnTo>
                  <a:close/>
                  <a:moveTo>
                    <a:pt x="442554" y="56742"/>
                  </a:moveTo>
                  <a:cubicBezTo>
                    <a:pt x="442554" y="55304"/>
                    <a:pt x="442424" y="53344"/>
                    <a:pt x="442032" y="51906"/>
                  </a:cubicBezTo>
                  <a:cubicBezTo>
                    <a:pt x="440332" y="44718"/>
                    <a:pt x="434059" y="38699"/>
                    <a:pt x="425433" y="38699"/>
                  </a:cubicBezTo>
                  <a:cubicBezTo>
                    <a:pt x="413539" y="38699"/>
                    <a:pt x="406481" y="49161"/>
                    <a:pt x="406481" y="63016"/>
                  </a:cubicBezTo>
                  <a:cubicBezTo>
                    <a:pt x="406481" y="75824"/>
                    <a:pt x="412885" y="86411"/>
                    <a:pt x="425171" y="86411"/>
                  </a:cubicBezTo>
                  <a:cubicBezTo>
                    <a:pt x="432882" y="86411"/>
                    <a:pt x="439940" y="81183"/>
                    <a:pt x="442032" y="72682"/>
                  </a:cubicBezTo>
                  <a:cubicBezTo>
                    <a:pt x="442424" y="71113"/>
                    <a:pt x="442554" y="69551"/>
                    <a:pt x="442554" y="67715"/>
                  </a:cubicBezTo>
                  <a:lnTo>
                    <a:pt x="442554" y="56742"/>
                  </a:lnTo>
                  <a:close/>
                  <a:moveTo>
                    <a:pt x="476929" y="64715"/>
                  </a:moveTo>
                  <a:cubicBezTo>
                    <a:pt x="477190" y="80268"/>
                    <a:pt x="486993" y="86673"/>
                    <a:pt x="498625" y="86673"/>
                  </a:cubicBezTo>
                  <a:cubicBezTo>
                    <a:pt x="506859" y="86673"/>
                    <a:pt x="511963" y="85235"/>
                    <a:pt x="516145" y="83405"/>
                  </a:cubicBezTo>
                  <a:lnTo>
                    <a:pt x="518236" y="91639"/>
                  </a:lnTo>
                  <a:cubicBezTo>
                    <a:pt x="514184" y="93475"/>
                    <a:pt x="507121" y="95697"/>
                    <a:pt x="497063" y="95697"/>
                  </a:cubicBezTo>
                  <a:cubicBezTo>
                    <a:pt x="477582" y="95697"/>
                    <a:pt x="465950" y="82752"/>
                    <a:pt x="465950" y="63669"/>
                  </a:cubicBezTo>
                  <a:cubicBezTo>
                    <a:pt x="465950" y="44581"/>
                    <a:pt x="477190" y="29681"/>
                    <a:pt x="495625" y="29681"/>
                  </a:cubicBezTo>
                  <a:cubicBezTo>
                    <a:pt x="516407" y="29681"/>
                    <a:pt x="521771" y="47718"/>
                    <a:pt x="521771" y="59350"/>
                  </a:cubicBezTo>
                  <a:cubicBezTo>
                    <a:pt x="521771" y="61703"/>
                    <a:pt x="521640" y="63408"/>
                    <a:pt x="521379" y="64709"/>
                  </a:cubicBezTo>
                  <a:lnTo>
                    <a:pt x="476929" y="64709"/>
                  </a:lnTo>
                  <a:close/>
                  <a:moveTo>
                    <a:pt x="510650" y="56481"/>
                  </a:moveTo>
                  <a:cubicBezTo>
                    <a:pt x="510780" y="49286"/>
                    <a:pt x="507644" y="37915"/>
                    <a:pt x="494704" y="37915"/>
                  </a:cubicBezTo>
                  <a:cubicBezTo>
                    <a:pt x="482941" y="37915"/>
                    <a:pt x="477974" y="48502"/>
                    <a:pt x="477054" y="56481"/>
                  </a:cubicBezTo>
                  <a:lnTo>
                    <a:pt x="510650" y="56481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B835A38D-9415-BF43-818D-2C6DB473D6E7}"/>
                </a:ext>
              </a:extLst>
            </p:cNvPr>
            <p:cNvSpPr/>
            <p:nvPr/>
          </p:nvSpPr>
          <p:spPr>
            <a:xfrm>
              <a:off x="10558817" y="353138"/>
              <a:ext cx="1442561" cy="95685"/>
            </a:xfrm>
            <a:custGeom>
              <a:avLst/>
              <a:gdLst>
                <a:gd name="connsiteX0" fmla="*/ 0 w 1442561"/>
                <a:gd name="connsiteY0" fmla="*/ 7313 h 95685"/>
                <a:gd name="connsiteX1" fmla="*/ 26930 w 1442561"/>
                <a:gd name="connsiteY1" fmla="*/ 5484 h 95685"/>
                <a:gd name="connsiteX2" fmla="*/ 53861 w 1442561"/>
                <a:gd name="connsiteY2" fmla="*/ 12541 h 95685"/>
                <a:gd name="connsiteX3" fmla="*/ 63271 w 1442561"/>
                <a:gd name="connsiteY3" fmla="*/ 32937 h 95685"/>
                <a:gd name="connsiteX4" fmla="*/ 55168 w 1442561"/>
                <a:gd name="connsiteY4" fmla="*/ 53849 h 95685"/>
                <a:gd name="connsiteX5" fmla="*/ 26538 w 1442561"/>
                <a:gd name="connsiteY5" fmla="*/ 63129 h 95685"/>
                <a:gd name="connsiteX6" fmla="*/ 19742 w 1442561"/>
                <a:gd name="connsiteY6" fmla="*/ 62606 h 95685"/>
                <a:gd name="connsiteX7" fmla="*/ 19742 w 1442561"/>
                <a:gd name="connsiteY7" fmla="*/ 94241 h 95685"/>
                <a:gd name="connsiteX8" fmla="*/ 0 w 1442561"/>
                <a:gd name="connsiteY8" fmla="*/ 94241 h 95685"/>
                <a:gd name="connsiteX9" fmla="*/ 0 w 1442561"/>
                <a:gd name="connsiteY9" fmla="*/ 7313 h 95685"/>
                <a:gd name="connsiteX10" fmla="*/ 19742 w 1442561"/>
                <a:gd name="connsiteY10" fmla="*/ 47314 h 95685"/>
                <a:gd name="connsiteX11" fmla="*/ 26408 w 1442561"/>
                <a:gd name="connsiteY11" fmla="*/ 47837 h 95685"/>
                <a:gd name="connsiteX12" fmla="*/ 43530 w 1442561"/>
                <a:gd name="connsiteY12" fmla="*/ 33590 h 95685"/>
                <a:gd name="connsiteX13" fmla="*/ 27845 w 1442561"/>
                <a:gd name="connsiteY13" fmla="*/ 20651 h 95685"/>
                <a:gd name="connsiteX14" fmla="*/ 19742 w 1442561"/>
                <a:gd name="connsiteY14" fmla="*/ 21298 h 95685"/>
                <a:gd name="connsiteX15" fmla="*/ 19742 w 1442561"/>
                <a:gd name="connsiteY15" fmla="*/ 47314 h 95685"/>
                <a:gd name="connsiteX16" fmla="*/ 72670 w 1442561"/>
                <a:gd name="connsiteY16" fmla="*/ 1438 h 95685"/>
                <a:gd name="connsiteX17" fmla="*/ 92542 w 1442561"/>
                <a:gd name="connsiteY17" fmla="*/ 1438 h 95685"/>
                <a:gd name="connsiteX18" fmla="*/ 92542 w 1442561"/>
                <a:gd name="connsiteY18" fmla="*/ 94247 h 95685"/>
                <a:gd name="connsiteX19" fmla="*/ 72670 w 1442561"/>
                <a:gd name="connsiteY19" fmla="*/ 94247 h 95685"/>
                <a:gd name="connsiteX20" fmla="*/ 72670 w 1442561"/>
                <a:gd name="connsiteY20" fmla="*/ 1438 h 95685"/>
                <a:gd name="connsiteX21" fmla="*/ 159200 w 1442561"/>
                <a:gd name="connsiteY21" fmla="*/ 78819 h 95685"/>
                <a:gd name="connsiteX22" fmla="*/ 160246 w 1442561"/>
                <a:gd name="connsiteY22" fmla="*/ 94247 h 95685"/>
                <a:gd name="connsiteX23" fmla="*/ 142340 w 1442561"/>
                <a:gd name="connsiteY23" fmla="*/ 94247 h 95685"/>
                <a:gd name="connsiteX24" fmla="*/ 141163 w 1442561"/>
                <a:gd name="connsiteY24" fmla="*/ 87843 h 95685"/>
                <a:gd name="connsiteX25" fmla="*/ 140771 w 1442561"/>
                <a:gd name="connsiteY25" fmla="*/ 87843 h 95685"/>
                <a:gd name="connsiteX26" fmla="*/ 122467 w 1442561"/>
                <a:gd name="connsiteY26" fmla="*/ 95685 h 95685"/>
                <a:gd name="connsiteX27" fmla="*/ 101810 w 1442561"/>
                <a:gd name="connsiteY27" fmla="*/ 76074 h 95685"/>
                <a:gd name="connsiteX28" fmla="*/ 139328 w 1442561"/>
                <a:gd name="connsiteY28" fmla="*/ 51633 h 95685"/>
                <a:gd name="connsiteX29" fmla="*/ 139328 w 1442561"/>
                <a:gd name="connsiteY29" fmla="*/ 50843 h 95685"/>
                <a:gd name="connsiteX30" fmla="*/ 127695 w 1442561"/>
                <a:gd name="connsiteY30" fmla="*/ 42478 h 95685"/>
                <a:gd name="connsiteX31" fmla="*/ 110045 w 1442561"/>
                <a:gd name="connsiteY31" fmla="*/ 47314 h 95685"/>
                <a:gd name="connsiteX32" fmla="*/ 106385 w 1442561"/>
                <a:gd name="connsiteY32" fmla="*/ 34505 h 95685"/>
                <a:gd name="connsiteX33" fmla="*/ 131224 w 1442561"/>
                <a:gd name="connsiteY33" fmla="*/ 28754 h 95685"/>
                <a:gd name="connsiteX34" fmla="*/ 159200 w 1442561"/>
                <a:gd name="connsiteY34" fmla="*/ 56463 h 95685"/>
                <a:gd name="connsiteX35" fmla="*/ 159200 w 1442561"/>
                <a:gd name="connsiteY35" fmla="*/ 78819 h 95685"/>
                <a:gd name="connsiteX36" fmla="*/ 139981 w 1442561"/>
                <a:gd name="connsiteY36" fmla="*/ 64049 h 95685"/>
                <a:gd name="connsiteX37" fmla="*/ 121421 w 1442561"/>
                <a:gd name="connsiteY37" fmla="*/ 74113 h 95685"/>
                <a:gd name="connsiteX38" fmla="*/ 129264 w 1442561"/>
                <a:gd name="connsiteY38" fmla="*/ 81694 h 95685"/>
                <a:gd name="connsiteX39" fmla="*/ 139589 w 1442561"/>
                <a:gd name="connsiteY39" fmla="*/ 74375 h 95685"/>
                <a:gd name="connsiteX40" fmla="*/ 139981 w 1442561"/>
                <a:gd name="connsiteY40" fmla="*/ 70977 h 95685"/>
                <a:gd name="connsiteX41" fmla="*/ 139981 w 1442561"/>
                <a:gd name="connsiteY41" fmla="*/ 64049 h 95685"/>
                <a:gd name="connsiteX42" fmla="*/ 172395 w 1442561"/>
                <a:gd name="connsiteY42" fmla="*/ 50718 h 95685"/>
                <a:gd name="connsiteX43" fmla="*/ 171872 w 1442561"/>
                <a:gd name="connsiteY43" fmla="*/ 30323 h 95685"/>
                <a:gd name="connsiteX44" fmla="*/ 189131 w 1442561"/>
                <a:gd name="connsiteY44" fmla="*/ 30323 h 95685"/>
                <a:gd name="connsiteX45" fmla="*/ 190046 w 1442561"/>
                <a:gd name="connsiteY45" fmla="*/ 39210 h 95685"/>
                <a:gd name="connsiteX46" fmla="*/ 190438 w 1442561"/>
                <a:gd name="connsiteY46" fmla="*/ 39210 h 95685"/>
                <a:gd name="connsiteX47" fmla="*/ 210179 w 1442561"/>
                <a:gd name="connsiteY47" fmla="*/ 28885 h 95685"/>
                <a:gd name="connsiteX48" fmla="*/ 233058 w 1442561"/>
                <a:gd name="connsiteY48" fmla="*/ 56469 h 95685"/>
                <a:gd name="connsiteX49" fmla="*/ 233058 w 1442561"/>
                <a:gd name="connsiteY49" fmla="*/ 94247 h 95685"/>
                <a:gd name="connsiteX50" fmla="*/ 213186 w 1442561"/>
                <a:gd name="connsiteY50" fmla="*/ 94247 h 95685"/>
                <a:gd name="connsiteX51" fmla="*/ 213186 w 1442561"/>
                <a:gd name="connsiteY51" fmla="*/ 58821 h 95685"/>
                <a:gd name="connsiteX52" fmla="*/ 203122 w 1442561"/>
                <a:gd name="connsiteY52" fmla="*/ 44961 h 95685"/>
                <a:gd name="connsiteX53" fmla="*/ 192927 w 1442561"/>
                <a:gd name="connsiteY53" fmla="*/ 52417 h 95685"/>
                <a:gd name="connsiteX54" fmla="*/ 192273 w 1442561"/>
                <a:gd name="connsiteY54" fmla="*/ 57384 h 95685"/>
                <a:gd name="connsiteX55" fmla="*/ 192273 w 1442561"/>
                <a:gd name="connsiteY55" fmla="*/ 94247 h 95685"/>
                <a:gd name="connsiteX56" fmla="*/ 172407 w 1442561"/>
                <a:gd name="connsiteY56" fmla="*/ 94247 h 95685"/>
                <a:gd name="connsiteX57" fmla="*/ 172407 w 1442561"/>
                <a:gd name="connsiteY57" fmla="*/ 50718 h 95685"/>
                <a:gd name="connsiteX58" fmla="*/ 266892 w 1442561"/>
                <a:gd name="connsiteY58" fmla="*/ 12547 h 95685"/>
                <a:gd name="connsiteX59" fmla="*/ 256174 w 1442561"/>
                <a:gd name="connsiteY59" fmla="*/ 22481 h 95685"/>
                <a:gd name="connsiteX60" fmla="*/ 245849 w 1442561"/>
                <a:gd name="connsiteY60" fmla="*/ 12547 h 95685"/>
                <a:gd name="connsiteX61" fmla="*/ 256436 w 1442561"/>
                <a:gd name="connsiteY61" fmla="*/ 2608 h 95685"/>
                <a:gd name="connsiteX62" fmla="*/ 266892 w 1442561"/>
                <a:gd name="connsiteY62" fmla="*/ 12547 h 95685"/>
                <a:gd name="connsiteX63" fmla="*/ 246372 w 1442561"/>
                <a:gd name="connsiteY63" fmla="*/ 94247 h 95685"/>
                <a:gd name="connsiteX64" fmla="*/ 246372 w 1442561"/>
                <a:gd name="connsiteY64" fmla="*/ 30323 h 95685"/>
                <a:gd name="connsiteX65" fmla="*/ 266244 w 1442561"/>
                <a:gd name="connsiteY65" fmla="*/ 30323 h 95685"/>
                <a:gd name="connsiteX66" fmla="*/ 266244 w 1442561"/>
                <a:gd name="connsiteY66" fmla="*/ 94247 h 95685"/>
                <a:gd name="connsiteX67" fmla="*/ 246372 w 1442561"/>
                <a:gd name="connsiteY67" fmla="*/ 94247 h 95685"/>
                <a:gd name="connsiteX68" fmla="*/ 281923 w 1442561"/>
                <a:gd name="connsiteY68" fmla="*/ 94247 h 95685"/>
                <a:gd name="connsiteX69" fmla="*/ 281923 w 1442561"/>
                <a:gd name="connsiteY69" fmla="*/ 44961 h 95685"/>
                <a:gd name="connsiteX70" fmla="*/ 273427 w 1442561"/>
                <a:gd name="connsiteY70" fmla="*/ 44961 h 95685"/>
                <a:gd name="connsiteX71" fmla="*/ 273427 w 1442561"/>
                <a:gd name="connsiteY71" fmla="*/ 30323 h 95685"/>
                <a:gd name="connsiteX72" fmla="*/ 281923 w 1442561"/>
                <a:gd name="connsiteY72" fmla="*/ 30323 h 95685"/>
                <a:gd name="connsiteX73" fmla="*/ 281923 w 1442561"/>
                <a:gd name="connsiteY73" fmla="*/ 27709 h 95685"/>
                <a:gd name="connsiteX74" fmla="*/ 315257 w 1442561"/>
                <a:gd name="connsiteY74" fmla="*/ 0 h 95685"/>
                <a:gd name="connsiteX75" fmla="*/ 334078 w 1442561"/>
                <a:gd name="connsiteY75" fmla="*/ 3921 h 95685"/>
                <a:gd name="connsiteX76" fmla="*/ 330288 w 1442561"/>
                <a:gd name="connsiteY76" fmla="*/ 18952 h 95685"/>
                <a:gd name="connsiteX77" fmla="*/ 315780 w 1442561"/>
                <a:gd name="connsiteY77" fmla="*/ 15678 h 95685"/>
                <a:gd name="connsiteX78" fmla="*/ 301664 w 1442561"/>
                <a:gd name="connsiteY78" fmla="*/ 28101 h 95685"/>
                <a:gd name="connsiteX79" fmla="*/ 301664 w 1442561"/>
                <a:gd name="connsiteY79" fmla="*/ 30323 h 95685"/>
                <a:gd name="connsiteX80" fmla="*/ 340489 w 1442561"/>
                <a:gd name="connsiteY80" fmla="*/ 30323 h 95685"/>
                <a:gd name="connsiteX81" fmla="*/ 340489 w 1442561"/>
                <a:gd name="connsiteY81" fmla="*/ 94247 h 95685"/>
                <a:gd name="connsiteX82" fmla="*/ 320616 w 1442561"/>
                <a:gd name="connsiteY82" fmla="*/ 94247 h 95685"/>
                <a:gd name="connsiteX83" fmla="*/ 320616 w 1442561"/>
                <a:gd name="connsiteY83" fmla="*/ 44961 h 95685"/>
                <a:gd name="connsiteX84" fmla="*/ 301789 w 1442561"/>
                <a:gd name="connsiteY84" fmla="*/ 44961 h 95685"/>
                <a:gd name="connsiteX85" fmla="*/ 301789 w 1442561"/>
                <a:gd name="connsiteY85" fmla="*/ 94247 h 95685"/>
                <a:gd name="connsiteX86" fmla="*/ 281923 w 1442561"/>
                <a:gd name="connsiteY86" fmla="*/ 94247 h 95685"/>
                <a:gd name="connsiteX87" fmla="*/ 401782 w 1442561"/>
                <a:gd name="connsiteY87" fmla="*/ 92548 h 95685"/>
                <a:gd name="connsiteX88" fmla="*/ 384006 w 1442561"/>
                <a:gd name="connsiteY88" fmla="*/ 95554 h 95685"/>
                <a:gd name="connsiteX89" fmla="*/ 350149 w 1442561"/>
                <a:gd name="connsiteY89" fmla="*/ 62873 h 95685"/>
                <a:gd name="connsiteX90" fmla="*/ 386751 w 1442561"/>
                <a:gd name="connsiteY90" fmla="*/ 28885 h 95685"/>
                <a:gd name="connsiteX91" fmla="*/ 401912 w 1442561"/>
                <a:gd name="connsiteY91" fmla="*/ 31368 h 95685"/>
                <a:gd name="connsiteX92" fmla="*/ 398775 w 1442561"/>
                <a:gd name="connsiteY92" fmla="*/ 46137 h 95685"/>
                <a:gd name="connsiteX93" fmla="*/ 387660 w 1442561"/>
                <a:gd name="connsiteY93" fmla="*/ 44177 h 95685"/>
                <a:gd name="connsiteX94" fmla="*/ 370538 w 1442561"/>
                <a:gd name="connsiteY94" fmla="*/ 62089 h 95685"/>
                <a:gd name="connsiteX95" fmla="*/ 388058 w 1442561"/>
                <a:gd name="connsiteY95" fmla="*/ 80001 h 95685"/>
                <a:gd name="connsiteX96" fmla="*/ 399429 w 1442561"/>
                <a:gd name="connsiteY96" fmla="*/ 77904 h 95685"/>
                <a:gd name="connsiteX97" fmla="*/ 401782 w 1442561"/>
                <a:gd name="connsiteY97" fmla="*/ 92548 h 95685"/>
                <a:gd name="connsiteX98" fmla="*/ 463865 w 1442561"/>
                <a:gd name="connsiteY98" fmla="*/ 78819 h 95685"/>
                <a:gd name="connsiteX99" fmla="*/ 464910 w 1442561"/>
                <a:gd name="connsiteY99" fmla="*/ 94247 h 95685"/>
                <a:gd name="connsiteX100" fmla="*/ 446998 w 1442561"/>
                <a:gd name="connsiteY100" fmla="*/ 94247 h 95685"/>
                <a:gd name="connsiteX101" fmla="*/ 445822 w 1442561"/>
                <a:gd name="connsiteY101" fmla="*/ 87843 h 95685"/>
                <a:gd name="connsiteX102" fmla="*/ 445430 w 1442561"/>
                <a:gd name="connsiteY102" fmla="*/ 87843 h 95685"/>
                <a:gd name="connsiteX103" fmla="*/ 427132 w 1442561"/>
                <a:gd name="connsiteY103" fmla="*/ 95685 h 95685"/>
                <a:gd name="connsiteX104" fmla="*/ 406481 w 1442561"/>
                <a:gd name="connsiteY104" fmla="*/ 76074 h 95685"/>
                <a:gd name="connsiteX105" fmla="*/ 443998 w 1442561"/>
                <a:gd name="connsiteY105" fmla="*/ 51633 h 95685"/>
                <a:gd name="connsiteX106" fmla="*/ 443998 w 1442561"/>
                <a:gd name="connsiteY106" fmla="*/ 50843 h 95685"/>
                <a:gd name="connsiteX107" fmla="*/ 432366 w 1442561"/>
                <a:gd name="connsiteY107" fmla="*/ 42478 h 95685"/>
                <a:gd name="connsiteX108" fmla="*/ 414721 w 1442561"/>
                <a:gd name="connsiteY108" fmla="*/ 47314 h 95685"/>
                <a:gd name="connsiteX109" fmla="*/ 411061 w 1442561"/>
                <a:gd name="connsiteY109" fmla="*/ 34505 h 95685"/>
                <a:gd name="connsiteX110" fmla="*/ 435901 w 1442561"/>
                <a:gd name="connsiteY110" fmla="*/ 28754 h 95685"/>
                <a:gd name="connsiteX111" fmla="*/ 463871 w 1442561"/>
                <a:gd name="connsiteY111" fmla="*/ 56463 h 95685"/>
                <a:gd name="connsiteX112" fmla="*/ 463871 w 1442561"/>
                <a:gd name="connsiteY112" fmla="*/ 78819 h 95685"/>
                <a:gd name="connsiteX113" fmla="*/ 444652 w 1442561"/>
                <a:gd name="connsiteY113" fmla="*/ 64049 h 95685"/>
                <a:gd name="connsiteX114" fmla="*/ 426092 w 1442561"/>
                <a:gd name="connsiteY114" fmla="*/ 74113 h 95685"/>
                <a:gd name="connsiteX115" fmla="*/ 433934 w 1442561"/>
                <a:gd name="connsiteY115" fmla="*/ 81694 h 95685"/>
                <a:gd name="connsiteX116" fmla="*/ 444259 w 1442561"/>
                <a:gd name="connsiteY116" fmla="*/ 74375 h 95685"/>
                <a:gd name="connsiteX117" fmla="*/ 444652 w 1442561"/>
                <a:gd name="connsiteY117" fmla="*/ 70977 h 95685"/>
                <a:gd name="connsiteX118" fmla="*/ 444652 w 1442561"/>
                <a:gd name="connsiteY118" fmla="*/ 64049 h 95685"/>
                <a:gd name="connsiteX119" fmla="*/ 525033 w 1442561"/>
                <a:gd name="connsiteY119" fmla="*/ 92548 h 95685"/>
                <a:gd name="connsiteX120" fmla="*/ 507257 w 1442561"/>
                <a:gd name="connsiteY120" fmla="*/ 95554 h 95685"/>
                <a:gd name="connsiteX121" fmla="*/ 473400 w 1442561"/>
                <a:gd name="connsiteY121" fmla="*/ 62873 h 95685"/>
                <a:gd name="connsiteX122" fmla="*/ 510002 w 1442561"/>
                <a:gd name="connsiteY122" fmla="*/ 28885 h 95685"/>
                <a:gd name="connsiteX123" fmla="*/ 525164 w 1442561"/>
                <a:gd name="connsiteY123" fmla="*/ 31368 h 95685"/>
                <a:gd name="connsiteX124" fmla="*/ 522027 w 1442561"/>
                <a:gd name="connsiteY124" fmla="*/ 46137 h 95685"/>
                <a:gd name="connsiteX125" fmla="*/ 510911 w 1442561"/>
                <a:gd name="connsiteY125" fmla="*/ 44177 h 95685"/>
                <a:gd name="connsiteX126" fmla="*/ 493789 w 1442561"/>
                <a:gd name="connsiteY126" fmla="*/ 62089 h 95685"/>
                <a:gd name="connsiteX127" fmla="*/ 511309 w 1442561"/>
                <a:gd name="connsiteY127" fmla="*/ 80001 h 95685"/>
                <a:gd name="connsiteX128" fmla="*/ 522680 w 1442561"/>
                <a:gd name="connsiteY128" fmla="*/ 77904 h 95685"/>
                <a:gd name="connsiteX129" fmla="*/ 525033 w 1442561"/>
                <a:gd name="connsiteY129" fmla="*/ 92548 h 95685"/>
                <a:gd name="connsiteX130" fmla="*/ 553912 w 1442561"/>
                <a:gd name="connsiteY130" fmla="*/ 12547 h 95685"/>
                <a:gd name="connsiteX131" fmla="*/ 543194 w 1442561"/>
                <a:gd name="connsiteY131" fmla="*/ 22481 h 95685"/>
                <a:gd name="connsiteX132" fmla="*/ 532869 w 1442561"/>
                <a:gd name="connsiteY132" fmla="*/ 12547 h 95685"/>
                <a:gd name="connsiteX133" fmla="*/ 543456 w 1442561"/>
                <a:gd name="connsiteY133" fmla="*/ 2608 h 95685"/>
                <a:gd name="connsiteX134" fmla="*/ 553912 w 1442561"/>
                <a:gd name="connsiteY134" fmla="*/ 12547 h 95685"/>
                <a:gd name="connsiteX135" fmla="*/ 533392 w 1442561"/>
                <a:gd name="connsiteY135" fmla="*/ 94247 h 95685"/>
                <a:gd name="connsiteX136" fmla="*/ 533392 w 1442561"/>
                <a:gd name="connsiteY136" fmla="*/ 30323 h 95685"/>
                <a:gd name="connsiteX137" fmla="*/ 553258 w 1442561"/>
                <a:gd name="connsiteY137" fmla="*/ 30323 h 95685"/>
                <a:gd name="connsiteX138" fmla="*/ 553258 w 1442561"/>
                <a:gd name="connsiteY138" fmla="*/ 94247 h 95685"/>
                <a:gd name="connsiteX139" fmla="*/ 533392 w 1442561"/>
                <a:gd name="connsiteY139" fmla="*/ 94247 h 95685"/>
                <a:gd name="connsiteX140" fmla="*/ 629724 w 1442561"/>
                <a:gd name="connsiteY140" fmla="*/ 61566 h 95685"/>
                <a:gd name="connsiteX141" fmla="*/ 595998 w 1442561"/>
                <a:gd name="connsiteY141" fmla="*/ 95685 h 95685"/>
                <a:gd name="connsiteX142" fmla="*/ 562924 w 1442561"/>
                <a:gd name="connsiteY142" fmla="*/ 62742 h 95685"/>
                <a:gd name="connsiteX143" fmla="*/ 597174 w 1442561"/>
                <a:gd name="connsiteY143" fmla="*/ 28754 h 95685"/>
                <a:gd name="connsiteX144" fmla="*/ 629724 w 1442561"/>
                <a:gd name="connsiteY144" fmla="*/ 61566 h 95685"/>
                <a:gd name="connsiteX145" fmla="*/ 583450 w 1442561"/>
                <a:gd name="connsiteY145" fmla="*/ 62220 h 95685"/>
                <a:gd name="connsiteX146" fmla="*/ 596520 w 1442561"/>
                <a:gd name="connsiteY146" fmla="*/ 81433 h 95685"/>
                <a:gd name="connsiteX147" fmla="*/ 609198 w 1442561"/>
                <a:gd name="connsiteY147" fmla="*/ 62083 h 95685"/>
                <a:gd name="connsiteX148" fmla="*/ 596520 w 1442561"/>
                <a:gd name="connsiteY148" fmla="*/ 42995 h 95685"/>
                <a:gd name="connsiteX149" fmla="*/ 583450 w 1442561"/>
                <a:gd name="connsiteY149" fmla="*/ 62220 h 95685"/>
                <a:gd name="connsiteX150" fmla="*/ 617047 w 1442561"/>
                <a:gd name="connsiteY150" fmla="*/ 2477 h 95685"/>
                <a:gd name="connsiteX151" fmla="*/ 601095 w 1442561"/>
                <a:gd name="connsiteY151" fmla="*/ 22350 h 95685"/>
                <a:gd name="connsiteX152" fmla="*/ 587502 w 1442561"/>
                <a:gd name="connsiteY152" fmla="*/ 22350 h 95685"/>
                <a:gd name="connsiteX153" fmla="*/ 598742 w 1442561"/>
                <a:gd name="connsiteY153" fmla="*/ 2477 h 95685"/>
                <a:gd name="connsiteX154" fmla="*/ 617047 w 1442561"/>
                <a:gd name="connsiteY154" fmla="*/ 2477 h 95685"/>
                <a:gd name="connsiteX155" fmla="*/ 639390 w 1442561"/>
                <a:gd name="connsiteY155" fmla="*/ 50718 h 95685"/>
                <a:gd name="connsiteX156" fmla="*/ 638868 w 1442561"/>
                <a:gd name="connsiteY156" fmla="*/ 30323 h 95685"/>
                <a:gd name="connsiteX157" fmla="*/ 656120 w 1442561"/>
                <a:gd name="connsiteY157" fmla="*/ 30323 h 95685"/>
                <a:gd name="connsiteX158" fmla="*/ 657035 w 1442561"/>
                <a:gd name="connsiteY158" fmla="*/ 39210 h 95685"/>
                <a:gd name="connsiteX159" fmla="*/ 657427 w 1442561"/>
                <a:gd name="connsiteY159" fmla="*/ 39210 h 95685"/>
                <a:gd name="connsiteX160" fmla="*/ 677163 w 1442561"/>
                <a:gd name="connsiteY160" fmla="*/ 28885 h 95685"/>
                <a:gd name="connsiteX161" fmla="*/ 700036 w 1442561"/>
                <a:gd name="connsiteY161" fmla="*/ 56469 h 95685"/>
                <a:gd name="connsiteX162" fmla="*/ 700036 w 1442561"/>
                <a:gd name="connsiteY162" fmla="*/ 94247 h 95685"/>
                <a:gd name="connsiteX163" fmla="*/ 680163 w 1442561"/>
                <a:gd name="connsiteY163" fmla="*/ 94247 h 95685"/>
                <a:gd name="connsiteX164" fmla="*/ 680163 w 1442561"/>
                <a:gd name="connsiteY164" fmla="*/ 58821 h 95685"/>
                <a:gd name="connsiteX165" fmla="*/ 670099 w 1442561"/>
                <a:gd name="connsiteY165" fmla="*/ 44961 h 95685"/>
                <a:gd name="connsiteX166" fmla="*/ 659905 w 1442561"/>
                <a:gd name="connsiteY166" fmla="*/ 52417 h 95685"/>
                <a:gd name="connsiteX167" fmla="*/ 659251 w 1442561"/>
                <a:gd name="connsiteY167" fmla="*/ 57384 h 95685"/>
                <a:gd name="connsiteX168" fmla="*/ 659251 w 1442561"/>
                <a:gd name="connsiteY168" fmla="*/ 94247 h 95685"/>
                <a:gd name="connsiteX169" fmla="*/ 639384 w 1442561"/>
                <a:gd name="connsiteY169" fmla="*/ 94247 h 95685"/>
                <a:gd name="connsiteX170" fmla="*/ 639384 w 1442561"/>
                <a:gd name="connsiteY170" fmla="*/ 50718 h 95685"/>
                <a:gd name="connsiteX171" fmla="*/ 757675 w 1442561"/>
                <a:gd name="connsiteY171" fmla="*/ 6143 h 95685"/>
                <a:gd name="connsiteX172" fmla="*/ 757675 w 1442561"/>
                <a:gd name="connsiteY172" fmla="*/ 56730 h 95685"/>
                <a:gd name="connsiteX173" fmla="*/ 773627 w 1442561"/>
                <a:gd name="connsiteY173" fmla="*/ 79740 h 95685"/>
                <a:gd name="connsiteX174" fmla="*/ 789834 w 1442561"/>
                <a:gd name="connsiteY174" fmla="*/ 56730 h 95685"/>
                <a:gd name="connsiteX175" fmla="*/ 789834 w 1442561"/>
                <a:gd name="connsiteY175" fmla="*/ 6143 h 95685"/>
                <a:gd name="connsiteX176" fmla="*/ 809706 w 1442561"/>
                <a:gd name="connsiteY176" fmla="*/ 6143 h 95685"/>
                <a:gd name="connsiteX177" fmla="*/ 809706 w 1442561"/>
                <a:gd name="connsiteY177" fmla="*/ 55548 h 95685"/>
                <a:gd name="connsiteX178" fmla="*/ 772967 w 1442561"/>
                <a:gd name="connsiteY178" fmla="*/ 95685 h 95685"/>
                <a:gd name="connsiteX179" fmla="*/ 737809 w 1442561"/>
                <a:gd name="connsiteY179" fmla="*/ 55287 h 95685"/>
                <a:gd name="connsiteX180" fmla="*/ 737809 w 1442561"/>
                <a:gd name="connsiteY180" fmla="*/ 6137 h 95685"/>
                <a:gd name="connsiteX181" fmla="*/ 757675 w 1442561"/>
                <a:gd name="connsiteY181" fmla="*/ 6137 h 95685"/>
                <a:gd name="connsiteX182" fmla="*/ 823673 w 1442561"/>
                <a:gd name="connsiteY182" fmla="*/ 50718 h 95685"/>
                <a:gd name="connsiteX183" fmla="*/ 823150 w 1442561"/>
                <a:gd name="connsiteY183" fmla="*/ 30323 h 95685"/>
                <a:gd name="connsiteX184" fmla="*/ 840403 w 1442561"/>
                <a:gd name="connsiteY184" fmla="*/ 30323 h 95685"/>
                <a:gd name="connsiteX185" fmla="*/ 841318 w 1442561"/>
                <a:gd name="connsiteY185" fmla="*/ 39210 h 95685"/>
                <a:gd name="connsiteX186" fmla="*/ 841710 w 1442561"/>
                <a:gd name="connsiteY186" fmla="*/ 39210 h 95685"/>
                <a:gd name="connsiteX187" fmla="*/ 861446 w 1442561"/>
                <a:gd name="connsiteY187" fmla="*/ 28885 h 95685"/>
                <a:gd name="connsiteX188" fmla="*/ 884325 w 1442561"/>
                <a:gd name="connsiteY188" fmla="*/ 56469 h 95685"/>
                <a:gd name="connsiteX189" fmla="*/ 884325 w 1442561"/>
                <a:gd name="connsiteY189" fmla="*/ 94247 h 95685"/>
                <a:gd name="connsiteX190" fmla="*/ 864452 w 1442561"/>
                <a:gd name="connsiteY190" fmla="*/ 94247 h 95685"/>
                <a:gd name="connsiteX191" fmla="*/ 864452 w 1442561"/>
                <a:gd name="connsiteY191" fmla="*/ 58821 h 95685"/>
                <a:gd name="connsiteX192" fmla="*/ 854388 w 1442561"/>
                <a:gd name="connsiteY192" fmla="*/ 44961 h 95685"/>
                <a:gd name="connsiteX193" fmla="*/ 844193 w 1442561"/>
                <a:gd name="connsiteY193" fmla="*/ 52417 h 95685"/>
                <a:gd name="connsiteX194" fmla="*/ 843540 w 1442561"/>
                <a:gd name="connsiteY194" fmla="*/ 57384 h 95685"/>
                <a:gd name="connsiteX195" fmla="*/ 843540 w 1442561"/>
                <a:gd name="connsiteY195" fmla="*/ 94247 h 95685"/>
                <a:gd name="connsiteX196" fmla="*/ 823667 w 1442561"/>
                <a:gd name="connsiteY196" fmla="*/ 94247 h 95685"/>
                <a:gd name="connsiteX197" fmla="*/ 823667 w 1442561"/>
                <a:gd name="connsiteY197" fmla="*/ 50718 h 95685"/>
                <a:gd name="connsiteX198" fmla="*/ 918182 w 1442561"/>
                <a:gd name="connsiteY198" fmla="*/ 12547 h 95685"/>
                <a:gd name="connsiteX199" fmla="*/ 907459 w 1442561"/>
                <a:gd name="connsiteY199" fmla="*/ 22481 h 95685"/>
                <a:gd name="connsiteX200" fmla="*/ 897133 w 1442561"/>
                <a:gd name="connsiteY200" fmla="*/ 12547 h 95685"/>
                <a:gd name="connsiteX201" fmla="*/ 907720 w 1442561"/>
                <a:gd name="connsiteY201" fmla="*/ 2608 h 95685"/>
                <a:gd name="connsiteX202" fmla="*/ 918182 w 1442561"/>
                <a:gd name="connsiteY202" fmla="*/ 12547 h 95685"/>
                <a:gd name="connsiteX203" fmla="*/ 897650 w 1442561"/>
                <a:gd name="connsiteY203" fmla="*/ 94247 h 95685"/>
                <a:gd name="connsiteX204" fmla="*/ 897650 w 1442561"/>
                <a:gd name="connsiteY204" fmla="*/ 30323 h 95685"/>
                <a:gd name="connsiteX205" fmla="*/ 917523 w 1442561"/>
                <a:gd name="connsiteY205" fmla="*/ 30323 h 95685"/>
                <a:gd name="connsiteX206" fmla="*/ 917523 w 1442561"/>
                <a:gd name="connsiteY206" fmla="*/ 94247 h 95685"/>
                <a:gd name="connsiteX207" fmla="*/ 897650 w 1442561"/>
                <a:gd name="connsiteY207" fmla="*/ 94247 h 95685"/>
                <a:gd name="connsiteX208" fmla="*/ 945623 w 1442561"/>
                <a:gd name="connsiteY208" fmla="*/ 30323 h 95685"/>
                <a:gd name="connsiteX209" fmla="*/ 954256 w 1442561"/>
                <a:gd name="connsiteY209" fmla="*/ 59998 h 95685"/>
                <a:gd name="connsiteX210" fmla="*/ 957909 w 1442561"/>
                <a:gd name="connsiteY210" fmla="*/ 75551 h 95685"/>
                <a:gd name="connsiteX211" fmla="*/ 958301 w 1442561"/>
                <a:gd name="connsiteY211" fmla="*/ 75551 h 95685"/>
                <a:gd name="connsiteX212" fmla="*/ 961830 w 1442561"/>
                <a:gd name="connsiteY212" fmla="*/ 59998 h 95685"/>
                <a:gd name="connsiteX213" fmla="*/ 970071 w 1442561"/>
                <a:gd name="connsiteY213" fmla="*/ 30323 h 95685"/>
                <a:gd name="connsiteX214" fmla="*/ 990983 w 1442561"/>
                <a:gd name="connsiteY214" fmla="*/ 30323 h 95685"/>
                <a:gd name="connsiteX215" fmla="*/ 967189 w 1442561"/>
                <a:gd name="connsiteY215" fmla="*/ 94247 h 95685"/>
                <a:gd name="connsiteX216" fmla="*/ 947317 w 1442561"/>
                <a:gd name="connsiteY216" fmla="*/ 94247 h 95685"/>
                <a:gd name="connsiteX217" fmla="*/ 924052 w 1442561"/>
                <a:gd name="connsiteY217" fmla="*/ 30323 h 95685"/>
                <a:gd name="connsiteX218" fmla="*/ 945623 w 1442561"/>
                <a:gd name="connsiteY218" fmla="*/ 30323 h 95685"/>
                <a:gd name="connsiteX219" fmla="*/ 1010843 w 1442561"/>
                <a:gd name="connsiteY219" fmla="*/ 68624 h 95685"/>
                <a:gd name="connsiteX220" fmla="*/ 1028880 w 1442561"/>
                <a:gd name="connsiteY220" fmla="*/ 80779 h 95685"/>
                <a:gd name="connsiteX221" fmla="*/ 1046531 w 1442561"/>
                <a:gd name="connsiteY221" fmla="*/ 78035 h 95685"/>
                <a:gd name="connsiteX222" fmla="*/ 1049145 w 1442561"/>
                <a:gd name="connsiteY222" fmla="*/ 91503 h 95685"/>
                <a:gd name="connsiteX223" fmla="*/ 1026005 w 1442561"/>
                <a:gd name="connsiteY223" fmla="*/ 95554 h 95685"/>
                <a:gd name="connsiteX224" fmla="*/ 991886 w 1442561"/>
                <a:gd name="connsiteY224" fmla="*/ 63004 h 95685"/>
                <a:gd name="connsiteX225" fmla="*/ 1024175 w 1442561"/>
                <a:gd name="connsiteY225" fmla="*/ 28885 h 95685"/>
                <a:gd name="connsiteX226" fmla="*/ 1052674 w 1442561"/>
                <a:gd name="connsiteY226" fmla="*/ 60782 h 95685"/>
                <a:gd name="connsiteX227" fmla="*/ 1052020 w 1442561"/>
                <a:gd name="connsiteY227" fmla="*/ 68624 h 95685"/>
                <a:gd name="connsiteX228" fmla="*/ 1010843 w 1442561"/>
                <a:gd name="connsiteY228" fmla="*/ 68624 h 95685"/>
                <a:gd name="connsiteX229" fmla="*/ 1034245 w 1442561"/>
                <a:gd name="connsiteY229" fmla="*/ 55025 h 95685"/>
                <a:gd name="connsiteX230" fmla="*/ 1022999 w 1442561"/>
                <a:gd name="connsiteY230" fmla="*/ 42086 h 95685"/>
                <a:gd name="connsiteX231" fmla="*/ 1010713 w 1442561"/>
                <a:gd name="connsiteY231" fmla="*/ 55025 h 95685"/>
                <a:gd name="connsiteX232" fmla="*/ 1034245 w 1442561"/>
                <a:gd name="connsiteY232" fmla="*/ 55025 h 95685"/>
                <a:gd name="connsiteX233" fmla="*/ 1061948 w 1442561"/>
                <a:gd name="connsiteY233" fmla="*/ 51366 h 95685"/>
                <a:gd name="connsiteX234" fmla="*/ 1061425 w 1442561"/>
                <a:gd name="connsiteY234" fmla="*/ 30323 h 95685"/>
                <a:gd name="connsiteX235" fmla="*/ 1078416 w 1442561"/>
                <a:gd name="connsiteY235" fmla="*/ 30323 h 95685"/>
                <a:gd name="connsiteX236" fmla="*/ 1079200 w 1442561"/>
                <a:gd name="connsiteY236" fmla="*/ 42086 h 95685"/>
                <a:gd name="connsiteX237" fmla="*/ 1079723 w 1442561"/>
                <a:gd name="connsiteY237" fmla="*/ 42086 h 95685"/>
                <a:gd name="connsiteX238" fmla="*/ 1096975 w 1442561"/>
                <a:gd name="connsiteY238" fmla="*/ 28754 h 95685"/>
                <a:gd name="connsiteX239" fmla="*/ 1101158 w 1442561"/>
                <a:gd name="connsiteY239" fmla="*/ 29140 h 95685"/>
                <a:gd name="connsiteX240" fmla="*/ 1101158 w 1442561"/>
                <a:gd name="connsiteY240" fmla="*/ 47831 h 95685"/>
                <a:gd name="connsiteX241" fmla="*/ 1095805 w 1442561"/>
                <a:gd name="connsiteY241" fmla="*/ 47308 h 95685"/>
                <a:gd name="connsiteX242" fmla="*/ 1082206 w 1442561"/>
                <a:gd name="connsiteY242" fmla="*/ 57372 h 95685"/>
                <a:gd name="connsiteX243" fmla="*/ 1081820 w 1442561"/>
                <a:gd name="connsiteY243" fmla="*/ 61816 h 95685"/>
                <a:gd name="connsiteX244" fmla="*/ 1081820 w 1442561"/>
                <a:gd name="connsiteY244" fmla="*/ 94236 h 95685"/>
                <a:gd name="connsiteX245" fmla="*/ 1061948 w 1442561"/>
                <a:gd name="connsiteY245" fmla="*/ 94236 h 95685"/>
                <a:gd name="connsiteX246" fmla="*/ 1061948 w 1442561"/>
                <a:gd name="connsiteY246" fmla="*/ 51366 h 95685"/>
                <a:gd name="connsiteX247" fmla="*/ 1108869 w 1442561"/>
                <a:gd name="connsiteY247" fmla="*/ 76989 h 95685"/>
                <a:gd name="connsiteX248" fmla="*/ 1125991 w 1442561"/>
                <a:gd name="connsiteY248" fmla="*/ 81694 h 95685"/>
                <a:gd name="connsiteX249" fmla="*/ 1134493 w 1442561"/>
                <a:gd name="connsiteY249" fmla="*/ 76460 h 95685"/>
                <a:gd name="connsiteX250" fmla="*/ 1125213 w 1442561"/>
                <a:gd name="connsiteY250" fmla="*/ 69010 h 95685"/>
                <a:gd name="connsiteX251" fmla="*/ 1106915 w 1442561"/>
                <a:gd name="connsiteY251" fmla="*/ 49797 h 95685"/>
                <a:gd name="connsiteX252" fmla="*/ 1132924 w 1442561"/>
                <a:gd name="connsiteY252" fmla="*/ 28754 h 95685"/>
                <a:gd name="connsiteX253" fmla="*/ 1150836 w 1442561"/>
                <a:gd name="connsiteY253" fmla="*/ 32545 h 95685"/>
                <a:gd name="connsiteX254" fmla="*/ 1147438 w 1442561"/>
                <a:gd name="connsiteY254" fmla="*/ 46274 h 95685"/>
                <a:gd name="connsiteX255" fmla="*/ 1133584 w 1442561"/>
                <a:gd name="connsiteY255" fmla="*/ 42615 h 95685"/>
                <a:gd name="connsiteX256" fmla="*/ 1126003 w 1442561"/>
                <a:gd name="connsiteY256" fmla="*/ 47712 h 95685"/>
                <a:gd name="connsiteX257" fmla="*/ 1136328 w 1442561"/>
                <a:gd name="connsiteY257" fmla="*/ 55162 h 95685"/>
                <a:gd name="connsiteX258" fmla="*/ 1153581 w 1442561"/>
                <a:gd name="connsiteY258" fmla="*/ 74898 h 95685"/>
                <a:gd name="connsiteX259" fmla="*/ 1125997 w 1442561"/>
                <a:gd name="connsiteY259" fmla="*/ 95685 h 95685"/>
                <a:gd name="connsiteX260" fmla="*/ 1105340 w 1442561"/>
                <a:gd name="connsiteY260" fmla="*/ 91105 h 95685"/>
                <a:gd name="connsiteX261" fmla="*/ 1108869 w 1442561"/>
                <a:gd name="connsiteY261" fmla="*/ 76989 h 95685"/>
                <a:gd name="connsiteX262" fmla="*/ 1183630 w 1442561"/>
                <a:gd name="connsiteY262" fmla="*/ 12547 h 95685"/>
                <a:gd name="connsiteX263" fmla="*/ 1172913 w 1442561"/>
                <a:gd name="connsiteY263" fmla="*/ 22481 h 95685"/>
                <a:gd name="connsiteX264" fmla="*/ 1162588 w 1442561"/>
                <a:gd name="connsiteY264" fmla="*/ 12547 h 95685"/>
                <a:gd name="connsiteX265" fmla="*/ 1173174 w 1442561"/>
                <a:gd name="connsiteY265" fmla="*/ 2608 h 95685"/>
                <a:gd name="connsiteX266" fmla="*/ 1183630 w 1442561"/>
                <a:gd name="connsiteY266" fmla="*/ 12547 h 95685"/>
                <a:gd name="connsiteX267" fmla="*/ 1163110 w 1442561"/>
                <a:gd name="connsiteY267" fmla="*/ 94247 h 95685"/>
                <a:gd name="connsiteX268" fmla="*/ 1163110 w 1442561"/>
                <a:gd name="connsiteY268" fmla="*/ 30323 h 95685"/>
                <a:gd name="connsiteX269" fmla="*/ 1182983 w 1442561"/>
                <a:gd name="connsiteY269" fmla="*/ 30323 h 95685"/>
                <a:gd name="connsiteX270" fmla="*/ 1182983 w 1442561"/>
                <a:gd name="connsiteY270" fmla="*/ 94247 h 95685"/>
                <a:gd name="connsiteX271" fmla="*/ 1163110 w 1442561"/>
                <a:gd name="connsiteY271" fmla="*/ 94247 h 95685"/>
                <a:gd name="connsiteX272" fmla="*/ 1218528 w 1442561"/>
                <a:gd name="connsiteY272" fmla="*/ 13070 h 95685"/>
                <a:gd name="connsiteX273" fmla="*/ 1218528 w 1442561"/>
                <a:gd name="connsiteY273" fmla="*/ 30323 h 95685"/>
                <a:gd name="connsiteX274" fmla="*/ 1232774 w 1442561"/>
                <a:gd name="connsiteY274" fmla="*/ 30323 h 95685"/>
                <a:gd name="connsiteX275" fmla="*/ 1232774 w 1442561"/>
                <a:gd name="connsiteY275" fmla="*/ 44961 h 95685"/>
                <a:gd name="connsiteX276" fmla="*/ 1218528 w 1442561"/>
                <a:gd name="connsiteY276" fmla="*/ 44961 h 95685"/>
                <a:gd name="connsiteX277" fmla="*/ 1218528 w 1442561"/>
                <a:gd name="connsiteY277" fmla="*/ 68095 h 95685"/>
                <a:gd name="connsiteX278" fmla="*/ 1226370 w 1442561"/>
                <a:gd name="connsiteY278" fmla="*/ 79341 h 95685"/>
                <a:gd name="connsiteX279" fmla="*/ 1232251 w 1442561"/>
                <a:gd name="connsiteY279" fmla="*/ 78819 h 95685"/>
                <a:gd name="connsiteX280" fmla="*/ 1232388 w 1442561"/>
                <a:gd name="connsiteY280" fmla="*/ 93849 h 95685"/>
                <a:gd name="connsiteX281" fmla="*/ 1219579 w 1442561"/>
                <a:gd name="connsiteY281" fmla="*/ 95548 h 95685"/>
                <a:gd name="connsiteX282" fmla="*/ 1204549 w 1442561"/>
                <a:gd name="connsiteY282" fmla="*/ 90059 h 95685"/>
                <a:gd name="connsiteX283" fmla="*/ 1199053 w 1442561"/>
                <a:gd name="connsiteY283" fmla="*/ 71107 h 95685"/>
                <a:gd name="connsiteX284" fmla="*/ 1199053 w 1442561"/>
                <a:gd name="connsiteY284" fmla="*/ 44961 h 95685"/>
                <a:gd name="connsiteX285" fmla="*/ 1190557 w 1442561"/>
                <a:gd name="connsiteY285" fmla="*/ 44961 h 95685"/>
                <a:gd name="connsiteX286" fmla="*/ 1190557 w 1442561"/>
                <a:gd name="connsiteY286" fmla="*/ 30323 h 95685"/>
                <a:gd name="connsiteX287" fmla="*/ 1199053 w 1442561"/>
                <a:gd name="connsiteY287" fmla="*/ 30323 h 95685"/>
                <a:gd name="connsiteX288" fmla="*/ 1199053 w 1442561"/>
                <a:gd name="connsiteY288" fmla="*/ 18429 h 95685"/>
                <a:gd name="connsiteX289" fmla="*/ 1218528 w 1442561"/>
                <a:gd name="connsiteY289" fmla="*/ 13070 h 95685"/>
                <a:gd name="connsiteX290" fmla="*/ 1294869 w 1442561"/>
                <a:gd name="connsiteY290" fmla="*/ 78819 h 95685"/>
                <a:gd name="connsiteX291" fmla="*/ 1295915 w 1442561"/>
                <a:gd name="connsiteY291" fmla="*/ 94247 h 95685"/>
                <a:gd name="connsiteX292" fmla="*/ 1278003 w 1442561"/>
                <a:gd name="connsiteY292" fmla="*/ 94247 h 95685"/>
                <a:gd name="connsiteX293" fmla="*/ 1276826 w 1442561"/>
                <a:gd name="connsiteY293" fmla="*/ 87843 h 95685"/>
                <a:gd name="connsiteX294" fmla="*/ 1276440 w 1442561"/>
                <a:gd name="connsiteY294" fmla="*/ 87843 h 95685"/>
                <a:gd name="connsiteX295" fmla="*/ 1258136 w 1442561"/>
                <a:gd name="connsiteY295" fmla="*/ 95685 h 95685"/>
                <a:gd name="connsiteX296" fmla="*/ 1237479 w 1442561"/>
                <a:gd name="connsiteY296" fmla="*/ 76074 h 95685"/>
                <a:gd name="connsiteX297" fmla="*/ 1274996 w 1442561"/>
                <a:gd name="connsiteY297" fmla="*/ 51633 h 95685"/>
                <a:gd name="connsiteX298" fmla="*/ 1274996 w 1442561"/>
                <a:gd name="connsiteY298" fmla="*/ 50843 h 95685"/>
                <a:gd name="connsiteX299" fmla="*/ 1263364 w 1442561"/>
                <a:gd name="connsiteY299" fmla="*/ 42478 h 95685"/>
                <a:gd name="connsiteX300" fmla="*/ 1245714 w 1442561"/>
                <a:gd name="connsiteY300" fmla="*/ 47314 h 95685"/>
                <a:gd name="connsiteX301" fmla="*/ 1242054 w 1442561"/>
                <a:gd name="connsiteY301" fmla="*/ 34505 h 95685"/>
                <a:gd name="connsiteX302" fmla="*/ 1266893 w 1442561"/>
                <a:gd name="connsiteY302" fmla="*/ 28754 h 95685"/>
                <a:gd name="connsiteX303" fmla="*/ 1294869 w 1442561"/>
                <a:gd name="connsiteY303" fmla="*/ 56463 h 95685"/>
                <a:gd name="connsiteX304" fmla="*/ 1294869 w 1442561"/>
                <a:gd name="connsiteY304" fmla="*/ 78819 h 95685"/>
                <a:gd name="connsiteX305" fmla="*/ 1275644 w 1442561"/>
                <a:gd name="connsiteY305" fmla="*/ 64049 h 95685"/>
                <a:gd name="connsiteX306" fmla="*/ 1257084 w 1442561"/>
                <a:gd name="connsiteY306" fmla="*/ 74113 h 95685"/>
                <a:gd name="connsiteX307" fmla="*/ 1264927 w 1442561"/>
                <a:gd name="connsiteY307" fmla="*/ 81694 h 95685"/>
                <a:gd name="connsiteX308" fmla="*/ 1275252 w 1442561"/>
                <a:gd name="connsiteY308" fmla="*/ 74375 h 95685"/>
                <a:gd name="connsiteX309" fmla="*/ 1275638 w 1442561"/>
                <a:gd name="connsiteY309" fmla="*/ 70977 h 95685"/>
                <a:gd name="connsiteX310" fmla="*/ 1275638 w 1442561"/>
                <a:gd name="connsiteY310" fmla="*/ 64049 h 95685"/>
                <a:gd name="connsiteX311" fmla="*/ 1308064 w 1442561"/>
                <a:gd name="connsiteY311" fmla="*/ 51366 h 95685"/>
                <a:gd name="connsiteX312" fmla="*/ 1307535 w 1442561"/>
                <a:gd name="connsiteY312" fmla="*/ 30323 h 95685"/>
                <a:gd name="connsiteX313" fmla="*/ 1324526 w 1442561"/>
                <a:gd name="connsiteY313" fmla="*/ 30323 h 95685"/>
                <a:gd name="connsiteX314" fmla="*/ 1325316 w 1442561"/>
                <a:gd name="connsiteY314" fmla="*/ 42086 h 95685"/>
                <a:gd name="connsiteX315" fmla="*/ 1325839 w 1442561"/>
                <a:gd name="connsiteY315" fmla="*/ 42086 h 95685"/>
                <a:gd name="connsiteX316" fmla="*/ 1343092 w 1442561"/>
                <a:gd name="connsiteY316" fmla="*/ 28754 h 95685"/>
                <a:gd name="connsiteX317" fmla="*/ 1347274 w 1442561"/>
                <a:gd name="connsiteY317" fmla="*/ 29140 h 95685"/>
                <a:gd name="connsiteX318" fmla="*/ 1347274 w 1442561"/>
                <a:gd name="connsiteY318" fmla="*/ 47831 h 95685"/>
                <a:gd name="connsiteX319" fmla="*/ 1341916 w 1442561"/>
                <a:gd name="connsiteY319" fmla="*/ 47308 h 95685"/>
                <a:gd name="connsiteX320" fmla="*/ 1328323 w 1442561"/>
                <a:gd name="connsiteY320" fmla="*/ 57372 h 95685"/>
                <a:gd name="connsiteX321" fmla="*/ 1327931 w 1442561"/>
                <a:gd name="connsiteY321" fmla="*/ 61816 h 95685"/>
                <a:gd name="connsiteX322" fmla="*/ 1327931 w 1442561"/>
                <a:gd name="connsiteY322" fmla="*/ 94236 h 95685"/>
                <a:gd name="connsiteX323" fmla="*/ 1308064 w 1442561"/>
                <a:gd name="connsiteY323" fmla="*/ 94236 h 95685"/>
                <a:gd name="connsiteX324" fmla="*/ 1308064 w 1442561"/>
                <a:gd name="connsiteY324" fmla="*/ 51366 h 95685"/>
                <a:gd name="connsiteX325" fmla="*/ 1375636 w 1442561"/>
                <a:gd name="connsiteY325" fmla="*/ 12547 h 95685"/>
                <a:gd name="connsiteX326" fmla="*/ 1364919 w 1442561"/>
                <a:gd name="connsiteY326" fmla="*/ 22481 h 95685"/>
                <a:gd name="connsiteX327" fmla="*/ 1354594 w 1442561"/>
                <a:gd name="connsiteY327" fmla="*/ 12547 h 95685"/>
                <a:gd name="connsiteX328" fmla="*/ 1365180 w 1442561"/>
                <a:gd name="connsiteY328" fmla="*/ 2608 h 95685"/>
                <a:gd name="connsiteX329" fmla="*/ 1375636 w 1442561"/>
                <a:gd name="connsiteY329" fmla="*/ 12547 h 95685"/>
                <a:gd name="connsiteX330" fmla="*/ 1355116 w 1442561"/>
                <a:gd name="connsiteY330" fmla="*/ 94247 h 95685"/>
                <a:gd name="connsiteX331" fmla="*/ 1355116 w 1442561"/>
                <a:gd name="connsiteY331" fmla="*/ 30323 h 95685"/>
                <a:gd name="connsiteX332" fmla="*/ 1374983 w 1442561"/>
                <a:gd name="connsiteY332" fmla="*/ 30323 h 95685"/>
                <a:gd name="connsiteX333" fmla="*/ 1374983 w 1442561"/>
                <a:gd name="connsiteY333" fmla="*/ 94247 h 95685"/>
                <a:gd name="connsiteX334" fmla="*/ 1355116 w 1442561"/>
                <a:gd name="connsiteY334" fmla="*/ 94247 h 95685"/>
                <a:gd name="connsiteX335" fmla="*/ 1441516 w 1442561"/>
                <a:gd name="connsiteY335" fmla="*/ 78819 h 95685"/>
                <a:gd name="connsiteX336" fmla="*/ 1442561 w 1442561"/>
                <a:gd name="connsiteY336" fmla="*/ 94247 h 95685"/>
                <a:gd name="connsiteX337" fmla="*/ 1424655 w 1442561"/>
                <a:gd name="connsiteY337" fmla="*/ 94247 h 95685"/>
                <a:gd name="connsiteX338" fmla="*/ 1423479 w 1442561"/>
                <a:gd name="connsiteY338" fmla="*/ 87843 h 95685"/>
                <a:gd name="connsiteX339" fmla="*/ 1423087 w 1442561"/>
                <a:gd name="connsiteY339" fmla="*/ 87843 h 95685"/>
                <a:gd name="connsiteX340" fmla="*/ 1404789 w 1442561"/>
                <a:gd name="connsiteY340" fmla="*/ 95685 h 95685"/>
                <a:gd name="connsiteX341" fmla="*/ 1384132 w 1442561"/>
                <a:gd name="connsiteY341" fmla="*/ 76074 h 95685"/>
                <a:gd name="connsiteX342" fmla="*/ 1421649 w 1442561"/>
                <a:gd name="connsiteY342" fmla="*/ 51633 h 95685"/>
                <a:gd name="connsiteX343" fmla="*/ 1421649 w 1442561"/>
                <a:gd name="connsiteY343" fmla="*/ 50843 h 95685"/>
                <a:gd name="connsiteX344" fmla="*/ 1410017 w 1442561"/>
                <a:gd name="connsiteY344" fmla="*/ 42478 h 95685"/>
                <a:gd name="connsiteX345" fmla="*/ 1392366 w 1442561"/>
                <a:gd name="connsiteY345" fmla="*/ 47314 h 95685"/>
                <a:gd name="connsiteX346" fmla="*/ 1388707 w 1442561"/>
                <a:gd name="connsiteY346" fmla="*/ 34505 h 95685"/>
                <a:gd name="connsiteX347" fmla="*/ 1413546 w 1442561"/>
                <a:gd name="connsiteY347" fmla="*/ 28754 h 95685"/>
                <a:gd name="connsiteX348" fmla="*/ 1441522 w 1442561"/>
                <a:gd name="connsiteY348" fmla="*/ 56463 h 95685"/>
                <a:gd name="connsiteX349" fmla="*/ 1441522 w 1442561"/>
                <a:gd name="connsiteY349" fmla="*/ 78819 h 95685"/>
                <a:gd name="connsiteX350" fmla="*/ 1422297 w 1442561"/>
                <a:gd name="connsiteY350" fmla="*/ 64049 h 95685"/>
                <a:gd name="connsiteX351" fmla="*/ 1403737 w 1442561"/>
                <a:gd name="connsiteY351" fmla="*/ 74113 h 95685"/>
                <a:gd name="connsiteX352" fmla="*/ 1411573 w 1442561"/>
                <a:gd name="connsiteY352" fmla="*/ 81694 h 95685"/>
                <a:gd name="connsiteX353" fmla="*/ 1421899 w 1442561"/>
                <a:gd name="connsiteY353" fmla="*/ 74375 h 95685"/>
                <a:gd name="connsiteX354" fmla="*/ 1422291 w 1442561"/>
                <a:gd name="connsiteY354" fmla="*/ 70977 h 95685"/>
                <a:gd name="connsiteX355" fmla="*/ 1422291 w 1442561"/>
                <a:gd name="connsiteY355" fmla="*/ 64049 h 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442561" h="95685">
                  <a:moveTo>
                    <a:pt x="0" y="7313"/>
                  </a:moveTo>
                  <a:cubicBezTo>
                    <a:pt x="6143" y="6268"/>
                    <a:pt x="14769" y="5484"/>
                    <a:pt x="26930" y="5484"/>
                  </a:cubicBezTo>
                  <a:cubicBezTo>
                    <a:pt x="39216" y="5484"/>
                    <a:pt x="47973" y="7836"/>
                    <a:pt x="53861" y="12541"/>
                  </a:cubicBezTo>
                  <a:cubicBezTo>
                    <a:pt x="59612" y="16985"/>
                    <a:pt x="63271" y="24299"/>
                    <a:pt x="63271" y="32937"/>
                  </a:cubicBezTo>
                  <a:cubicBezTo>
                    <a:pt x="63271" y="41563"/>
                    <a:pt x="60527" y="49013"/>
                    <a:pt x="55168" y="53849"/>
                  </a:cubicBezTo>
                  <a:cubicBezTo>
                    <a:pt x="48371" y="60123"/>
                    <a:pt x="38307" y="63129"/>
                    <a:pt x="26538" y="63129"/>
                  </a:cubicBezTo>
                  <a:cubicBezTo>
                    <a:pt x="23924" y="63129"/>
                    <a:pt x="21572" y="63004"/>
                    <a:pt x="19742" y="62606"/>
                  </a:cubicBezTo>
                  <a:lnTo>
                    <a:pt x="19742" y="94241"/>
                  </a:lnTo>
                  <a:lnTo>
                    <a:pt x="0" y="94241"/>
                  </a:lnTo>
                  <a:lnTo>
                    <a:pt x="0" y="7313"/>
                  </a:lnTo>
                  <a:close/>
                  <a:moveTo>
                    <a:pt x="19742" y="47314"/>
                  </a:moveTo>
                  <a:cubicBezTo>
                    <a:pt x="21441" y="47706"/>
                    <a:pt x="23402" y="47837"/>
                    <a:pt x="26408" y="47837"/>
                  </a:cubicBezTo>
                  <a:cubicBezTo>
                    <a:pt x="36994" y="47837"/>
                    <a:pt x="43530" y="42478"/>
                    <a:pt x="43530" y="33590"/>
                  </a:cubicBezTo>
                  <a:cubicBezTo>
                    <a:pt x="43530" y="25487"/>
                    <a:pt x="37909" y="20651"/>
                    <a:pt x="27845" y="20651"/>
                  </a:cubicBezTo>
                  <a:cubicBezTo>
                    <a:pt x="23924" y="20651"/>
                    <a:pt x="21174" y="20912"/>
                    <a:pt x="19742" y="21298"/>
                  </a:cubicBezTo>
                  <a:lnTo>
                    <a:pt x="19742" y="47314"/>
                  </a:lnTo>
                  <a:close/>
                  <a:moveTo>
                    <a:pt x="72670" y="1438"/>
                  </a:moveTo>
                  <a:lnTo>
                    <a:pt x="92542" y="1438"/>
                  </a:lnTo>
                  <a:lnTo>
                    <a:pt x="92542" y="94247"/>
                  </a:lnTo>
                  <a:lnTo>
                    <a:pt x="72670" y="94247"/>
                  </a:lnTo>
                  <a:lnTo>
                    <a:pt x="72670" y="1438"/>
                  </a:lnTo>
                  <a:close/>
                  <a:moveTo>
                    <a:pt x="159200" y="78819"/>
                  </a:moveTo>
                  <a:cubicBezTo>
                    <a:pt x="159200" y="84831"/>
                    <a:pt x="159461" y="90713"/>
                    <a:pt x="160246" y="94247"/>
                  </a:cubicBezTo>
                  <a:lnTo>
                    <a:pt x="142340" y="94247"/>
                  </a:lnTo>
                  <a:lnTo>
                    <a:pt x="141163" y="87843"/>
                  </a:lnTo>
                  <a:lnTo>
                    <a:pt x="140771" y="87843"/>
                  </a:lnTo>
                  <a:cubicBezTo>
                    <a:pt x="136589" y="92934"/>
                    <a:pt x="130054" y="95685"/>
                    <a:pt x="122467" y="95685"/>
                  </a:cubicBezTo>
                  <a:cubicBezTo>
                    <a:pt x="109528" y="95685"/>
                    <a:pt x="101810" y="86269"/>
                    <a:pt x="101810" y="76074"/>
                  </a:cubicBezTo>
                  <a:cubicBezTo>
                    <a:pt x="101810" y="59469"/>
                    <a:pt x="116710" y="51633"/>
                    <a:pt x="139328" y="51633"/>
                  </a:cubicBezTo>
                  <a:lnTo>
                    <a:pt x="139328" y="50843"/>
                  </a:lnTo>
                  <a:cubicBezTo>
                    <a:pt x="139328" y="47314"/>
                    <a:pt x="137498" y="42478"/>
                    <a:pt x="127695" y="42478"/>
                  </a:cubicBezTo>
                  <a:cubicBezTo>
                    <a:pt x="121154" y="42478"/>
                    <a:pt x="114227" y="44700"/>
                    <a:pt x="110045" y="47314"/>
                  </a:cubicBezTo>
                  <a:lnTo>
                    <a:pt x="106385" y="34505"/>
                  </a:lnTo>
                  <a:cubicBezTo>
                    <a:pt x="110835" y="32022"/>
                    <a:pt x="119592" y="28754"/>
                    <a:pt x="131224" y="28754"/>
                  </a:cubicBezTo>
                  <a:cubicBezTo>
                    <a:pt x="152528" y="28754"/>
                    <a:pt x="159200" y="41302"/>
                    <a:pt x="159200" y="56463"/>
                  </a:cubicBezTo>
                  <a:lnTo>
                    <a:pt x="159200" y="78819"/>
                  </a:lnTo>
                  <a:close/>
                  <a:moveTo>
                    <a:pt x="139981" y="64049"/>
                  </a:moveTo>
                  <a:cubicBezTo>
                    <a:pt x="129525" y="64049"/>
                    <a:pt x="121421" y="66533"/>
                    <a:pt x="121421" y="74113"/>
                  </a:cubicBezTo>
                  <a:cubicBezTo>
                    <a:pt x="121421" y="79211"/>
                    <a:pt x="124820" y="81694"/>
                    <a:pt x="129264" y="81694"/>
                  </a:cubicBezTo>
                  <a:cubicBezTo>
                    <a:pt x="134100" y="81694"/>
                    <a:pt x="138288" y="78421"/>
                    <a:pt x="139589" y="74375"/>
                  </a:cubicBezTo>
                  <a:cubicBezTo>
                    <a:pt x="139850" y="73329"/>
                    <a:pt x="139981" y="72153"/>
                    <a:pt x="139981" y="70977"/>
                  </a:cubicBezTo>
                  <a:lnTo>
                    <a:pt x="139981" y="64049"/>
                  </a:lnTo>
                  <a:close/>
                  <a:moveTo>
                    <a:pt x="172395" y="50718"/>
                  </a:moveTo>
                  <a:cubicBezTo>
                    <a:pt x="172395" y="42739"/>
                    <a:pt x="172134" y="36074"/>
                    <a:pt x="171872" y="30323"/>
                  </a:cubicBezTo>
                  <a:lnTo>
                    <a:pt x="189131" y="30323"/>
                  </a:lnTo>
                  <a:lnTo>
                    <a:pt x="190046" y="39210"/>
                  </a:lnTo>
                  <a:lnTo>
                    <a:pt x="190438" y="39210"/>
                  </a:lnTo>
                  <a:cubicBezTo>
                    <a:pt x="193052" y="35028"/>
                    <a:pt x="199462" y="28885"/>
                    <a:pt x="210179" y="28885"/>
                  </a:cubicBezTo>
                  <a:cubicBezTo>
                    <a:pt x="223250" y="28885"/>
                    <a:pt x="233058" y="37648"/>
                    <a:pt x="233058" y="56469"/>
                  </a:cubicBezTo>
                  <a:lnTo>
                    <a:pt x="233058" y="94247"/>
                  </a:lnTo>
                  <a:lnTo>
                    <a:pt x="213186" y="94247"/>
                  </a:lnTo>
                  <a:lnTo>
                    <a:pt x="213186" y="58821"/>
                  </a:lnTo>
                  <a:cubicBezTo>
                    <a:pt x="213186" y="50581"/>
                    <a:pt x="210310" y="44961"/>
                    <a:pt x="203122" y="44961"/>
                  </a:cubicBezTo>
                  <a:cubicBezTo>
                    <a:pt x="197632" y="44961"/>
                    <a:pt x="194365" y="48757"/>
                    <a:pt x="192927" y="52417"/>
                  </a:cubicBezTo>
                  <a:cubicBezTo>
                    <a:pt x="192404" y="53724"/>
                    <a:pt x="192273" y="55548"/>
                    <a:pt x="192273" y="57384"/>
                  </a:cubicBezTo>
                  <a:lnTo>
                    <a:pt x="192273" y="94247"/>
                  </a:lnTo>
                  <a:lnTo>
                    <a:pt x="172407" y="94247"/>
                  </a:lnTo>
                  <a:lnTo>
                    <a:pt x="172407" y="50718"/>
                  </a:lnTo>
                  <a:close/>
                  <a:moveTo>
                    <a:pt x="266892" y="12547"/>
                  </a:moveTo>
                  <a:cubicBezTo>
                    <a:pt x="266892" y="18037"/>
                    <a:pt x="262840" y="22481"/>
                    <a:pt x="256174" y="22481"/>
                  </a:cubicBezTo>
                  <a:cubicBezTo>
                    <a:pt x="249901" y="22481"/>
                    <a:pt x="245849" y="18037"/>
                    <a:pt x="245849" y="12547"/>
                  </a:cubicBezTo>
                  <a:cubicBezTo>
                    <a:pt x="245849" y="6927"/>
                    <a:pt x="250032" y="2608"/>
                    <a:pt x="256436" y="2608"/>
                  </a:cubicBezTo>
                  <a:cubicBezTo>
                    <a:pt x="262840" y="2608"/>
                    <a:pt x="266761" y="6921"/>
                    <a:pt x="266892" y="12547"/>
                  </a:cubicBezTo>
                  <a:close/>
                  <a:moveTo>
                    <a:pt x="246372" y="94247"/>
                  </a:moveTo>
                  <a:lnTo>
                    <a:pt x="246372" y="30323"/>
                  </a:lnTo>
                  <a:lnTo>
                    <a:pt x="266244" y="30323"/>
                  </a:lnTo>
                  <a:lnTo>
                    <a:pt x="266244" y="94247"/>
                  </a:lnTo>
                  <a:lnTo>
                    <a:pt x="246372" y="94247"/>
                  </a:lnTo>
                  <a:close/>
                  <a:moveTo>
                    <a:pt x="281923" y="94247"/>
                  </a:moveTo>
                  <a:lnTo>
                    <a:pt x="281923" y="44961"/>
                  </a:lnTo>
                  <a:lnTo>
                    <a:pt x="273427" y="44961"/>
                  </a:lnTo>
                  <a:lnTo>
                    <a:pt x="273427" y="30323"/>
                  </a:lnTo>
                  <a:lnTo>
                    <a:pt x="281923" y="30323"/>
                  </a:lnTo>
                  <a:lnTo>
                    <a:pt x="281923" y="27709"/>
                  </a:lnTo>
                  <a:cubicBezTo>
                    <a:pt x="281923" y="9933"/>
                    <a:pt x="295516" y="0"/>
                    <a:pt x="315257" y="0"/>
                  </a:cubicBezTo>
                  <a:cubicBezTo>
                    <a:pt x="322054" y="0"/>
                    <a:pt x="330157" y="1568"/>
                    <a:pt x="334078" y="3921"/>
                  </a:cubicBezTo>
                  <a:lnTo>
                    <a:pt x="330288" y="18952"/>
                  </a:lnTo>
                  <a:cubicBezTo>
                    <a:pt x="327151" y="17253"/>
                    <a:pt x="322054" y="15678"/>
                    <a:pt x="315780" y="15678"/>
                  </a:cubicBezTo>
                  <a:cubicBezTo>
                    <a:pt x="305324" y="15678"/>
                    <a:pt x="301664" y="21037"/>
                    <a:pt x="301664" y="28101"/>
                  </a:cubicBezTo>
                  <a:lnTo>
                    <a:pt x="301664" y="30323"/>
                  </a:lnTo>
                  <a:lnTo>
                    <a:pt x="340489" y="30323"/>
                  </a:lnTo>
                  <a:lnTo>
                    <a:pt x="340489" y="94247"/>
                  </a:lnTo>
                  <a:lnTo>
                    <a:pt x="320616" y="94247"/>
                  </a:lnTo>
                  <a:lnTo>
                    <a:pt x="320616" y="44961"/>
                  </a:lnTo>
                  <a:lnTo>
                    <a:pt x="301789" y="44961"/>
                  </a:lnTo>
                  <a:lnTo>
                    <a:pt x="301789" y="94247"/>
                  </a:lnTo>
                  <a:lnTo>
                    <a:pt x="281923" y="94247"/>
                  </a:lnTo>
                  <a:close/>
                  <a:moveTo>
                    <a:pt x="401782" y="92548"/>
                  </a:moveTo>
                  <a:cubicBezTo>
                    <a:pt x="398253" y="94247"/>
                    <a:pt x="391587" y="95554"/>
                    <a:pt x="384006" y="95554"/>
                  </a:cubicBezTo>
                  <a:cubicBezTo>
                    <a:pt x="363349" y="95554"/>
                    <a:pt x="350149" y="82870"/>
                    <a:pt x="350149" y="62873"/>
                  </a:cubicBezTo>
                  <a:cubicBezTo>
                    <a:pt x="350149" y="44183"/>
                    <a:pt x="362957" y="28885"/>
                    <a:pt x="386751" y="28885"/>
                  </a:cubicBezTo>
                  <a:cubicBezTo>
                    <a:pt x="391979" y="28885"/>
                    <a:pt x="397730" y="29800"/>
                    <a:pt x="401912" y="31368"/>
                  </a:cubicBezTo>
                  <a:lnTo>
                    <a:pt x="398775" y="46137"/>
                  </a:lnTo>
                  <a:cubicBezTo>
                    <a:pt x="396423" y="45092"/>
                    <a:pt x="392894" y="44177"/>
                    <a:pt x="387660" y="44177"/>
                  </a:cubicBezTo>
                  <a:cubicBezTo>
                    <a:pt x="377204" y="44177"/>
                    <a:pt x="370407" y="51633"/>
                    <a:pt x="370538" y="62089"/>
                  </a:cubicBezTo>
                  <a:cubicBezTo>
                    <a:pt x="370538" y="73721"/>
                    <a:pt x="378380" y="80001"/>
                    <a:pt x="388058" y="80001"/>
                  </a:cubicBezTo>
                  <a:cubicBezTo>
                    <a:pt x="392763" y="80001"/>
                    <a:pt x="396423" y="79217"/>
                    <a:pt x="399429" y="77904"/>
                  </a:cubicBezTo>
                  <a:lnTo>
                    <a:pt x="401782" y="92548"/>
                  </a:lnTo>
                  <a:close/>
                  <a:moveTo>
                    <a:pt x="463865" y="78819"/>
                  </a:moveTo>
                  <a:cubicBezTo>
                    <a:pt x="463865" y="84831"/>
                    <a:pt x="464126" y="90713"/>
                    <a:pt x="464910" y="94247"/>
                  </a:cubicBezTo>
                  <a:lnTo>
                    <a:pt x="446998" y="94247"/>
                  </a:lnTo>
                  <a:lnTo>
                    <a:pt x="445822" y="87843"/>
                  </a:lnTo>
                  <a:lnTo>
                    <a:pt x="445430" y="87843"/>
                  </a:lnTo>
                  <a:cubicBezTo>
                    <a:pt x="441247" y="92934"/>
                    <a:pt x="434712" y="95685"/>
                    <a:pt x="427132" y="95685"/>
                  </a:cubicBezTo>
                  <a:cubicBezTo>
                    <a:pt x="414186" y="95685"/>
                    <a:pt x="406481" y="86269"/>
                    <a:pt x="406481" y="76074"/>
                  </a:cubicBezTo>
                  <a:cubicBezTo>
                    <a:pt x="406481" y="59469"/>
                    <a:pt x="421381" y="51633"/>
                    <a:pt x="443998" y="51633"/>
                  </a:cubicBezTo>
                  <a:lnTo>
                    <a:pt x="443998" y="50843"/>
                  </a:lnTo>
                  <a:cubicBezTo>
                    <a:pt x="443998" y="47314"/>
                    <a:pt x="442168" y="42478"/>
                    <a:pt x="432366" y="42478"/>
                  </a:cubicBezTo>
                  <a:cubicBezTo>
                    <a:pt x="425831" y="42478"/>
                    <a:pt x="418903" y="44700"/>
                    <a:pt x="414721" y="47314"/>
                  </a:cubicBezTo>
                  <a:lnTo>
                    <a:pt x="411061" y="34505"/>
                  </a:lnTo>
                  <a:cubicBezTo>
                    <a:pt x="415505" y="32022"/>
                    <a:pt x="424262" y="28754"/>
                    <a:pt x="435901" y="28754"/>
                  </a:cubicBezTo>
                  <a:cubicBezTo>
                    <a:pt x="457211" y="28754"/>
                    <a:pt x="463871" y="41302"/>
                    <a:pt x="463871" y="56463"/>
                  </a:cubicBezTo>
                  <a:lnTo>
                    <a:pt x="463871" y="78819"/>
                  </a:lnTo>
                  <a:close/>
                  <a:moveTo>
                    <a:pt x="444652" y="64049"/>
                  </a:moveTo>
                  <a:cubicBezTo>
                    <a:pt x="434195" y="64049"/>
                    <a:pt x="426092" y="66533"/>
                    <a:pt x="426092" y="74113"/>
                  </a:cubicBezTo>
                  <a:cubicBezTo>
                    <a:pt x="426092" y="79211"/>
                    <a:pt x="429490" y="81694"/>
                    <a:pt x="433934" y="81694"/>
                  </a:cubicBezTo>
                  <a:cubicBezTo>
                    <a:pt x="438770" y="81694"/>
                    <a:pt x="442952" y="78421"/>
                    <a:pt x="444259" y="74375"/>
                  </a:cubicBezTo>
                  <a:cubicBezTo>
                    <a:pt x="444521" y="73329"/>
                    <a:pt x="444652" y="72153"/>
                    <a:pt x="444652" y="70977"/>
                  </a:cubicBezTo>
                  <a:lnTo>
                    <a:pt x="444652" y="64049"/>
                  </a:lnTo>
                  <a:close/>
                  <a:moveTo>
                    <a:pt x="525033" y="92548"/>
                  </a:moveTo>
                  <a:cubicBezTo>
                    <a:pt x="521504" y="94247"/>
                    <a:pt x="514838" y="95554"/>
                    <a:pt x="507257" y="95554"/>
                  </a:cubicBezTo>
                  <a:cubicBezTo>
                    <a:pt x="486601" y="95554"/>
                    <a:pt x="473400" y="82870"/>
                    <a:pt x="473400" y="62873"/>
                  </a:cubicBezTo>
                  <a:cubicBezTo>
                    <a:pt x="473400" y="44183"/>
                    <a:pt x="486215" y="28885"/>
                    <a:pt x="510002" y="28885"/>
                  </a:cubicBezTo>
                  <a:cubicBezTo>
                    <a:pt x="515230" y="28885"/>
                    <a:pt x="520981" y="29800"/>
                    <a:pt x="525164" y="31368"/>
                  </a:cubicBezTo>
                  <a:lnTo>
                    <a:pt x="522027" y="46137"/>
                  </a:lnTo>
                  <a:cubicBezTo>
                    <a:pt x="519674" y="45092"/>
                    <a:pt x="516145" y="44177"/>
                    <a:pt x="510911" y="44177"/>
                  </a:cubicBezTo>
                  <a:cubicBezTo>
                    <a:pt x="500455" y="44177"/>
                    <a:pt x="493659" y="51633"/>
                    <a:pt x="493789" y="62089"/>
                  </a:cubicBezTo>
                  <a:cubicBezTo>
                    <a:pt x="493789" y="73721"/>
                    <a:pt x="501631" y="80001"/>
                    <a:pt x="511309" y="80001"/>
                  </a:cubicBezTo>
                  <a:cubicBezTo>
                    <a:pt x="516014" y="80001"/>
                    <a:pt x="519674" y="79217"/>
                    <a:pt x="522680" y="77904"/>
                  </a:cubicBezTo>
                  <a:lnTo>
                    <a:pt x="525033" y="92548"/>
                  </a:lnTo>
                  <a:close/>
                  <a:moveTo>
                    <a:pt x="553912" y="12547"/>
                  </a:moveTo>
                  <a:cubicBezTo>
                    <a:pt x="553912" y="18037"/>
                    <a:pt x="549860" y="22481"/>
                    <a:pt x="543194" y="22481"/>
                  </a:cubicBezTo>
                  <a:cubicBezTo>
                    <a:pt x="536921" y="22481"/>
                    <a:pt x="532869" y="18037"/>
                    <a:pt x="532869" y="12547"/>
                  </a:cubicBezTo>
                  <a:cubicBezTo>
                    <a:pt x="532869" y="6927"/>
                    <a:pt x="537051" y="2608"/>
                    <a:pt x="543456" y="2608"/>
                  </a:cubicBezTo>
                  <a:cubicBezTo>
                    <a:pt x="549860" y="2608"/>
                    <a:pt x="553781" y="6921"/>
                    <a:pt x="553912" y="12547"/>
                  </a:cubicBezTo>
                  <a:close/>
                  <a:moveTo>
                    <a:pt x="533392" y="94247"/>
                  </a:moveTo>
                  <a:lnTo>
                    <a:pt x="533392" y="30323"/>
                  </a:lnTo>
                  <a:lnTo>
                    <a:pt x="553258" y="30323"/>
                  </a:lnTo>
                  <a:lnTo>
                    <a:pt x="553258" y="94247"/>
                  </a:lnTo>
                  <a:lnTo>
                    <a:pt x="533392" y="94247"/>
                  </a:lnTo>
                  <a:close/>
                  <a:moveTo>
                    <a:pt x="629724" y="61566"/>
                  </a:moveTo>
                  <a:cubicBezTo>
                    <a:pt x="629724" y="84968"/>
                    <a:pt x="613126" y="95685"/>
                    <a:pt x="595998" y="95685"/>
                  </a:cubicBezTo>
                  <a:cubicBezTo>
                    <a:pt x="577307" y="95685"/>
                    <a:pt x="562924" y="83399"/>
                    <a:pt x="562924" y="62742"/>
                  </a:cubicBezTo>
                  <a:cubicBezTo>
                    <a:pt x="562924" y="41955"/>
                    <a:pt x="576523" y="28754"/>
                    <a:pt x="597174" y="28754"/>
                  </a:cubicBezTo>
                  <a:cubicBezTo>
                    <a:pt x="616654" y="28754"/>
                    <a:pt x="629724" y="42216"/>
                    <a:pt x="629724" y="61566"/>
                  </a:cubicBezTo>
                  <a:close/>
                  <a:moveTo>
                    <a:pt x="583450" y="62220"/>
                  </a:moveTo>
                  <a:cubicBezTo>
                    <a:pt x="583450" y="73199"/>
                    <a:pt x="588025" y="81433"/>
                    <a:pt x="596520" y="81433"/>
                  </a:cubicBezTo>
                  <a:cubicBezTo>
                    <a:pt x="604363" y="81433"/>
                    <a:pt x="609198" y="73715"/>
                    <a:pt x="609198" y="62083"/>
                  </a:cubicBezTo>
                  <a:cubicBezTo>
                    <a:pt x="609198" y="52673"/>
                    <a:pt x="605539" y="42995"/>
                    <a:pt x="596520" y="42995"/>
                  </a:cubicBezTo>
                  <a:cubicBezTo>
                    <a:pt x="587116" y="43001"/>
                    <a:pt x="583450" y="52803"/>
                    <a:pt x="583450" y="62220"/>
                  </a:cubicBezTo>
                  <a:close/>
                  <a:moveTo>
                    <a:pt x="617047" y="2477"/>
                  </a:moveTo>
                  <a:lnTo>
                    <a:pt x="601095" y="22350"/>
                  </a:lnTo>
                  <a:lnTo>
                    <a:pt x="587502" y="22350"/>
                  </a:lnTo>
                  <a:lnTo>
                    <a:pt x="598742" y="2477"/>
                  </a:lnTo>
                  <a:lnTo>
                    <a:pt x="617047" y="2477"/>
                  </a:lnTo>
                  <a:close/>
                  <a:moveTo>
                    <a:pt x="639390" y="50718"/>
                  </a:moveTo>
                  <a:cubicBezTo>
                    <a:pt x="639390" y="42739"/>
                    <a:pt x="639129" y="36074"/>
                    <a:pt x="638868" y="30323"/>
                  </a:cubicBezTo>
                  <a:lnTo>
                    <a:pt x="656120" y="30323"/>
                  </a:lnTo>
                  <a:lnTo>
                    <a:pt x="657035" y="39210"/>
                  </a:lnTo>
                  <a:lnTo>
                    <a:pt x="657427" y="39210"/>
                  </a:lnTo>
                  <a:cubicBezTo>
                    <a:pt x="660041" y="35028"/>
                    <a:pt x="666446" y="28885"/>
                    <a:pt x="677163" y="28885"/>
                  </a:cubicBezTo>
                  <a:cubicBezTo>
                    <a:pt x="690233" y="28885"/>
                    <a:pt x="700036" y="37648"/>
                    <a:pt x="700036" y="56469"/>
                  </a:cubicBezTo>
                  <a:lnTo>
                    <a:pt x="700036" y="94247"/>
                  </a:lnTo>
                  <a:lnTo>
                    <a:pt x="680163" y="94247"/>
                  </a:lnTo>
                  <a:lnTo>
                    <a:pt x="680163" y="58821"/>
                  </a:lnTo>
                  <a:cubicBezTo>
                    <a:pt x="680163" y="50581"/>
                    <a:pt x="677288" y="44961"/>
                    <a:pt x="670099" y="44961"/>
                  </a:cubicBezTo>
                  <a:cubicBezTo>
                    <a:pt x="664610" y="44961"/>
                    <a:pt x="661336" y="48757"/>
                    <a:pt x="659905" y="52417"/>
                  </a:cubicBezTo>
                  <a:cubicBezTo>
                    <a:pt x="659382" y="53724"/>
                    <a:pt x="659251" y="55548"/>
                    <a:pt x="659251" y="57384"/>
                  </a:cubicBezTo>
                  <a:lnTo>
                    <a:pt x="659251" y="94247"/>
                  </a:lnTo>
                  <a:lnTo>
                    <a:pt x="639384" y="94247"/>
                  </a:lnTo>
                  <a:lnTo>
                    <a:pt x="639384" y="50718"/>
                  </a:lnTo>
                  <a:close/>
                  <a:moveTo>
                    <a:pt x="757675" y="6143"/>
                  </a:moveTo>
                  <a:lnTo>
                    <a:pt x="757675" y="56730"/>
                  </a:lnTo>
                  <a:cubicBezTo>
                    <a:pt x="757675" y="72022"/>
                    <a:pt x="763557" y="79740"/>
                    <a:pt x="773627" y="79740"/>
                  </a:cubicBezTo>
                  <a:cubicBezTo>
                    <a:pt x="784089" y="79740"/>
                    <a:pt x="789834" y="72420"/>
                    <a:pt x="789834" y="56730"/>
                  </a:cubicBezTo>
                  <a:lnTo>
                    <a:pt x="789834" y="6143"/>
                  </a:lnTo>
                  <a:lnTo>
                    <a:pt x="809706" y="6143"/>
                  </a:lnTo>
                  <a:lnTo>
                    <a:pt x="809706" y="55548"/>
                  </a:lnTo>
                  <a:cubicBezTo>
                    <a:pt x="809706" y="82740"/>
                    <a:pt x="795982" y="95685"/>
                    <a:pt x="772967" y="95685"/>
                  </a:cubicBezTo>
                  <a:cubicBezTo>
                    <a:pt x="750748" y="95685"/>
                    <a:pt x="737809" y="83263"/>
                    <a:pt x="737809" y="55287"/>
                  </a:cubicBezTo>
                  <a:lnTo>
                    <a:pt x="737809" y="6137"/>
                  </a:lnTo>
                  <a:lnTo>
                    <a:pt x="757675" y="6137"/>
                  </a:lnTo>
                  <a:close/>
                  <a:moveTo>
                    <a:pt x="823673" y="50718"/>
                  </a:moveTo>
                  <a:cubicBezTo>
                    <a:pt x="823673" y="42739"/>
                    <a:pt x="823412" y="36074"/>
                    <a:pt x="823150" y="30323"/>
                  </a:cubicBezTo>
                  <a:lnTo>
                    <a:pt x="840403" y="30323"/>
                  </a:lnTo>
                  <a:lnTo>
                    <a:pt x="841318" y="39210"/>
                  </a:lnTo>
                  <a:lnTo>
                    <a:pt x="841710" y="39210"/>
                  </a:lnTo>
                  <a:cubicBezTo>
                    <a:pt x="844324" y="35028"/>
                    <a:pt x="850728" y="28885"/>
                    <a:pt x="861446" y="28885"/>
                  </a:cubicBezTo>
                  <a:cubicBezTo>
                    <a:pt x="874516" y="28885"/>
                    <a:pt x="884325" y="37648"/>
                    <a:pt x="884325" y="56469"/>
                  </a:cubicBezTo>
                  <a:lnTo>
                    <a:pt x="884325" y="94247"/>
                  </a:lnTo>
                  <a:lnTo>
                    <a:pt x="864452" y="94247"/>
                  </a:lnTo>
                  <a:lnTo>
                    <a:pt x="864452" y="58821"/>
                  </a:lnTo>
                  <a:cubicBezTo>
                    <a:pt x="864452" y="50581"/>
                    <a:pt x="861583" y="44961"/>
                    <a:pt x="854388" y="44961"/>
                  </a:cubicBezTo>
                  <a:cubicBezTo>
                    <a:pt x="848898" y="44961"/>
                    <a:pt x="845631" y="48757"/>
                    <a:pt x="844193" y="52417"/>
                  </a:cubicBezTo>
                  <a:cubicBezTo>
                    <a:pt x="843671" y="53724"/>
                    <a:pt x="843540" y="55548"/>
                    <a:pt x="843540" y="57384"/>
                  </a:cubicBezTo>
                  <a:lnTo>
                    <a:pt x="843540" y="94247"/>
                  </a:lnTo>
                  <a:lnTo>
                    <a:pt x="823667" y="94247"/>
                  </a:lnTo>
                  <a:lnTo>
                    <a:pt x="823667" y="50718"/>
                  </a:lnTo>
                  <a:close/>
                  <a:moveTo>
                    <a:pt x="918182" y="12547"/>
                  </a:moveTo>
                  <a:cubicBezTo>
                    <a:pt x="918182" y="18037"/>
                    <a:pt x="914124" y="22481"/>
                    <a:pt x="907459" y="22481"/>
                  </a:cubicBezTo>
                  <a:cubicBezTo>
                    <a:pt x="901185" y="22481"/>
                    <a:pt x="897133" y="18037"/>
                    <a:pt x="897133" y="12547"/>
                  </a:cubicBezTo>
                  <a:cubicBezTo>
                    <a:pt x="897133" y="6927"/>
                    <a:pt x="901316" y="2608"/>
                    <a:pt x="907720" y="2608"/>
                  </a:cubicBezTo>
                  <a:cubicBezTo>
                    <a:pt x="914124" y="2608"/>
                    <a:pt x="918045" y="6921"/>
                    <a:pt x="918182" y="12547"/>
                  </a:cubicBezTo>
                  <a:close/>
                  <a:moveTo>
                    <a:pt x="897650" y="94247"/>
                  </a:moveTo>
                  <a:lnTo>
                    <a:pt x="897650" y="30323"/>
                  </a:lnTo>
                  <a:lnTo>
                    <a:pt x="917523" y="30323"/>
                  </a:lnTo>
                  <a:lnTo>
                    <a:pt x="917523" y="94247"/>
                  </a:lnTo>
                  <a:lnTo>
                    <a:pt x="897650" y="94247"/>
                  </a:lnTo>
                  <a:close/>
                  <a:moveTo>
                    <a:pt x="945623" y="30323"/>
                  </a:moveTo>
                  <a:lnTo>
                    <a:pt x="954256" y="59998"/>
                  </a:lnTo>
                  <a:cubicBezTo>
                    <a:pt x="955824" y="65487"/>
                    <a:pt x="956864" y="70454"/>
                    <a:pt x="957909" y="75551"/>
                  </a:cubicBezTo>
                  <a:lnTo>
                    <a:pt x="958301" y="75551"/>
                  </a:lnTo>
                  <a:cubicBezTo>
                    <a:pt x="959347" y="70317"/>
                    <a:pt x="960399" y="65487"/>
                    <a:pt x="961830" y="59998"/>
                  </a:cubicBezTo>
                  <a:lnTo>
                    <a:pt x="970071" y="30323"/>
                  </a:lnTo>
                  <a:lnTo>
                    <a:pt x="990983" y="30323"/>
                  </a:lnTo>
                  <a:lnTo>
                    <a:pt x="967189" y="94247"/>
                  </a:lnTo>
                  <a:lnTo>
                    <a:pt x="947317" y="94247"/>
                  </a:lnTo>
                  <a:lnTo>
                    <a:pt x="924052" y="30323"/>
                  </a:lnTo>
                  <a:lnTo>
                    <a:pt x="945623" y="30323"/>
                  </a:lnTo>
                  <a:close/>
                  <a:moveTo>
                    <a:pt x="1010843" y="68624"/>
                  </a:moveTo>
                  <a:cubicBezTo>
                    <a:pt x="1011366" y="76858"/>
                    <a:pt x="1019606" y="80779"/>
                    <a:pt x="1028880" y="80779"/>
                  </a:cubicBezTo>
                  <a:cubicBezTo>
                    <a:pt x="1035682" y="80779"/>
                    <a:pt x="1041166" y="79864"/>
                    <a:pt x="1046531" y="78035"/>
                  </a:cubicBezTo>
                  <a:lnTo>
                    <a:pt x="1049145" y="91503"/>
                  </a:lnTo>
                  <a:cubicBezTo>
                    <a:pt x="1042610" y="94247"/>
                    <a:pt x="1034637" y="95554"/>
                    <a:pt x="1026005" y="95554"/>
                  </a:cubicBezTo>
                  <a:cubicBezTo>
                    <a:pt x="1004302" y="95554"/>
                    <a:pt x="991886" y="83007"/>
                    <a:pt x="991886" y="63004"/>
                  </a:cubicBezTo>
                  <a:cubicBezTo>
                    <a:pt x="991886" y="46791"/>
                    <a:pt x="1001950" y="28885"/>
                    <a:pt x="1024175" y="28885"/>
                  </a:cubicBezTo>
                  <a:cubicBezTo>
                    <a:pt x="1044832" y="28885"/>
                    <a:pt x="1052674" y="44961"/>
                    <a:pt x="1052674" y="60782"/>
                  </a:cubicBezTo>
                  <a:cubicBezTo>
                    <a:pt x="1052674" y="64180"/>
                    <a:pt x="1052282" y="67186"/>
                    <a:pt x="1052020" y="68624"/>
                  </a:cubicBezTo>
                  <a:lnTo>
                    <a:pt x="1010843" y="68624"/>
                  </a:lnTo>
                  <a:close/>
                  <a:moveTo>
                    <a:pt x="1034245" y="55025"/>
                  </a:moveTo>
                  <a:cubicBezTo>
                    <a:pt x="1034245" y="50195"/>
                    <a:pt x="1032154" y="42086"/>
                    <a:pt x="1022999" y="42086"/>
                  </a:cubicBezTo>
                  <a:cubicBezTo>
                    <a:pt x="1014634" y="42086"/>
                    <a:pt x="1011241" y="49797"/>
                    <a:pt x="1010713" y="55025"/>
                  </a:cubicBezTo>
                  <a:lnTo>
                    <a:pt x="1034245" y="55025"/>
                  </a:lnTo>
                  <a:close/>
                  <a:moveTo>
                    <a:pt x="1061948" y="51366"/>
                  </a:moveTo>
                  <a:cubicBezTo>
                    <a:pt x="1061948" y="41955"/>
                    <a:pt x="1061817" y="35812"/>
                    <a:pt x="1061425" y="30323"/>
                  </a:cubicBezTo>
                  <a:lnTo>
                    <a:pt x="1078416" y="30323"/>
                  </a:lnTo>
                  <a:lnTo>
                    <a:pt x="1079200" y="42086"/>
                  </a:lnTo>
                  <a:lnTo>
                    <a:pt x="1079723" y="42086"/>
                  </a:lnTo>
                  <a:cubicBezTo>
                    <a:pt x="1082990" y="32669"/>
                    <a:pt x="1090708" y="28754"/>
                    <a:pt x="1096975" y="28754"/>
                  </a:cubicBezTo>
                  <a:cubicBezTo>
                    <a:pt x="1098811" y="28754"/>
                    <a:pt x="1099720" y="28879"/>
                    <a:pt x="1101158" y="29140"/>
                  </a:cubicBezTo>
                  <a:lnTo>
                    <a:pt x="1101158" y="47831"/>
                  </a:lnTo>
                  <a:cubicBezTo>
                    <a:pt x="1099590" y="47569"/>
                    <a:pt x="1098027" y="47308"/>
                    <a:pt x="1095805" y="47308"/>
                  </a:cubicBezTo>
                  <a:cubicBezTo>
                    <a:pt x="1088480" y="47308"/>
                    <a:pt x="1083519" y="51229"/>
                    <a:pt x="1082206" y="57372"/>
                  </a:cubicBezTo>
                  <a:cubicBezTo>
                    <a:pt x="1081945" y="58679"/>
                    <a:pt x="1081820" y="60247"/>
                    <a:pt x="1081820" y="61816"/>
                  </a:cubicBezTo>
                  <a:lnTo>
                    <a:pt x="1081820" y="94236"/>
                  </a:lnTo>
                  <a:lnTo>
                    <a:pt x="1061948" y="94236"/>
                  </a:lnTo>
                  <a:lnTo>
                    <a:pt x="1061948" y="51366"/>
                  </a:lnTo>
                  <a:close/>
                  <a:moveTo>
                    <a:pt x="1108869" y="76989"/>
                  </a:moveTo>
                  <a:cubicBezTo>
                    <a:pt x="1112529" y="79211"/>
                    <a:pt x="1120110" y="81694"/>
                    <a:pt x="1125991" y="81694"/>
                  </a:cubicBezTo>
                  <a:cubicBezTo>
                    <a:pt x="1132009" y="81694"/>
                    <a:pt x="1134493" y="79734"/>
                    <a:pt x="1134493" y="76460"/>
                  </a:cubicBezTo>
                  <a:cubicBezTo>
                    <a:pt x="1134493" y="73068"/>
                    <a:pt x="1132532" y="71493"/>
                    <a:pt x="1125213" y="69010"/>
                  </a:cubicBezTo>
                  <a:cubicBezTo>
                    <a:pt x="1111881" y="64566"/>
                    <a:pt x="1106778" y="57378"/>
                    <a:pt x="1106915" y="49797"/>
                  </a:cubicBezTo>
                  <a:cubicBezTo>
                    <a:pt x="1106915" y="37773"/>
                    <a:pt x="1117109" y="28754"/>
                    <a:pt x="1132924" y="28754"/>
                  </a:cubicBezTo>
                  <a:cubicBezTo>
                    <a:pt x="1140380" y="28754"/>
                    <a:pt x="1146915" y="30584"/>
                    <a:pt x="1150836" y="32545"/>
                  </a:cubicBezTo>
                  <a:lnTo>
                    <a:pt x="1147438" y="46274"/>
                  </a:lnTo>
                  <a:cubicBezTo>
                    <a:pt x="1144568" y="44700"/>
                    <a:pt x="1138942" y="42615"/>
                    <a:pt x="1133584" y="42615"/>
                  </a:cubicBezTo>
                  <a:cubicBezTo>
                    <a:pt x="1128748" y="42615"/>
                    <a:pt x="1126003" y="44575"/>
                    <a:pt x="1126003" y="47712"/>
                  </a:cubicBezTo>
                  <a:cubicBezTo>
                    <a:pt x="1126003" y="50843"/>
                    <a:pt x="1128486" y="52417"/>
                    <a:pt x="1136328" y="55162"/>
                  </a:cubicBezTo>
                  <a:cubicBezTo>
                    <a:pt x="1148490" y="59344"/>
                    <a:pt x="1153456" y="65618"/>
                    <a:pt x="1153581" y="74898"/>
                  </a:cubicBezTo>
                  <a:cubicBezTo>
                    <a:pt x="1153581" y="86922"/>
                    <a:pt x="1144301" y="95685"/>
                    <a:pt x="1125997" y="95685"/>
                  </a:cubicBezTo>
                  <a:cubicBezTo>
                    <a:pt x="1117632" y="95685"/>
                    <a:pt x="1110182" y="93725"/>
                    <a:pt x="1105340" y="91105"/>
                  </a:cubicBezTo>
                  <a:lnTo>
                    <a:pt x="1108869" y="76989"/>
                  </a:lnTo>
                  <a:close/>
                  <a:moveTo>
                    <a:pt x="1183630" y="12547"/>
                  </a:moveTo>
                  <a:cubicBezTo>
                    <a:pt x="1183630" y="18037"/>
                    <a:pt x="1179579" y="22481"/>
                    <a:pt x="1172913" y="22481"/>
                  </a:cubicBezTo>
                  <a:cubicBezTo>
                    <a:pt x="1166633" y="22481"/>
                    <a:pt x="1162588" y="18037"/>
                    <a:pt x="1162588" y="12547"/>
                  </a:cubicBezTo>
                  <a:cubicBezTo>
                    <a:pt x="1162588" y="6927"/>
                    <a:pt x="1166770" y="2608"/>
                    <a:pt x="1173174" y="2608"/>
                  </a:cubicBezTo>
                  <a:cubicBezTo>
                    <a:pt x="1179585" y="2608"/>
                    <a:pt x="1183506" y="6921"/>
                    <a:pt x="1183630" y="12547"/>
                  </a:cubicBezTo>
                  <a:close/>
                  <a:moveTo>
                    <a:pt x="1163110" y="94247"/>
                  </a:moveTo>
                  <a:lnTo>
                    <a:pt x="1163110" y="30323"/>
                  </a:lnTo>
                  <a:lnTo>
                    <a:pt x="1182983" y="30323"/>
                  </a:lnTo>
                  <a:lnTo>
                    <a:pt x="1182983" y="94247"/>
                  </a:lnTo>
                  <a:lnTo>
                    <a:pt x="1163110" y="94247"/>
                  </a:lnTo>
                  <a:close/>
                  <a:moveTo>
                    <a:pt x="1218528" y="13070"/>
                  </a:moveTo>
                  <a:lnTo>
                    <a:pt x="1218528" y="30323"/>
                  </a:lnTo>
                  <a:lnTo>
                    <a:pt x="1232774" y="30323"/>
                  </a:lnTo>
                  <a:lnTo>
                    <a:pt x="1232774" y="44961"/>
                  </a:lnTo>
                  <a:lnTo>
                    <a:pt x="1218528" y="44961"/>
                  </a:lnTo>
                  <a:lnTo>
                    <a:pt x="1218528" y="68095"/>
                  </a:lnTo>
                  <a:cubicBezTo>
                    <a:pt x="1218528" y="75813"/>
                    <a:pt x="1220488" y="79341"/>
                    <a:pt x="1226370" y="79341"/>
                  </a:cubicBezTo>
                  <a:cubicBezTo>
                    <a:pt x="1229114" y="79341"/>
                    <a:pt x="1230427" y="79217"/>
                    <a:pt x="1232251" y="78819"/>
                  </a:cubicBezTo>
                  <a:lnTo>
                    <a:pt x="1232388" y="93849"/>
                  </a:lnTo>
                  <a:cubicBezTo>
                    <a:pt x="1229905" y="94764"/>
                    <a:pt x="1225069" y="95548"/>
                    <a:pt x="1219579" y="95548"/>
                  </a:cubicBezTo>
                  <a:cubicBezTo>
                    <a:pt x="1213175" y="95548"/>
                    <a:pt x="1207816" y="93327"/>
                    <a:pt x="1204549" y="90059"/>
                  </a:cubicBezTo>
                  <a:cubicBezTo>
                    <a:pt x="1200889" y="86263"/>
                    <a:pt x="1199053" y="80120"/>
                    <a:pt x="1199053" y="71107"/>
                  </a:cubicBezTo>
                  <a:lnTo>
                    <a:pt x="1199053" y="44961"/>
                  </a:lnTo>
                  <a:lnTo>
                    <a:pt x="1190557" y="44961"/>
                  </a:lnTo>
                  <a:lnTo>
                    <a:pt x="1190557" y="30323"/>
                  </a:lnTo>
                  <a:lnTo>
                    <a:pt x="1199053" y="30323"/>
                  </a:lnTo>
                  <a:lnTo>
                    <a:pt x="1199053" y="18429"/>
                  </a:lnTo>
                  <a:lnTo>
                    <a:pt x="1218528" y="13070"/>
                  </a:lnTo>
                  <a:close/>
                  <a:moveTo>
                    <a:pt x="1294869" y="78819"/>
                  </a:moveTo>
                  <a:cubicBezTo>
                    <a:pt x="1294869" y="84831"/>
                    <a:pt x="1295130" y="90713"/>
                    <a:pt x="1295915" y="94247"/>
                  </a:cubicBezTo>
                  <a:lnTo>
                    <a:pt x="1278003" y="94247"/>
                  </a:lnTo>
                  <a:lnTo>
                    <a:pt x="1276826" y="87843"/>
                  </a:lnTo>
                  <a:lnTo>
                    <a:pt x="1276440" y="87843"/>
                  </a:lnTo>
                  <a:cubicBezTo>
                    <a:pt x="1272258" y="92934"/>
                    <a:pt x="1265717" y="95685"/>
                    <a:pt x="1258136" y="95685"/>
                  </a:cubicBezTo>
                  <a:cubicBezTo>
                    <a:pt x="1245197" y="95685"/>
                    <a:pt x="1237479" y="86269"/>
                    <a:pt x="1237479" y="76074"/>
                  </a:cubicBezTo>
                  <a:cubicBezTo>
                    <a:pt x="1237479" y="59469"/>
                    <a:pt x="1252385" y="51633"/>
                    <a:pt x="1274996" y="51633"/>
                  </a:cubicBezTo>
                  <a:lnTo>
                    <a:pt x="1274996" y="50843"/>
                  </a:lnTo>
                  <a:cubicBezTo>
                    <a:pt x="1274996" y="47314"/>
                    <a:pt x="1273161" y="42478"/>
                    <a:pt x="1263364" y="42478"/>
                  </a:cubicBezTo>
                  <a:cubicBezTo>
                    <a:pt x="1256823" y="42478"/>
                    <a:pt x="1249896" y="44700"/>
                    <a:pt x="1245714" y="47314"/>
                  </a:cubicBezTo>
                  <a:lnTo>
                    <a:pt x="1242054" y="34505"/>
                  </a:lnTo>
                  <a:cubicBezTo>
                    <a:pt x="1246498" y="32022"/>
                    <a:pt x="1255261" y="28754"/>
                    <a:pt x="1266893" y="28754"/>
                  </a:cubicBezTo>
                  <a:cubicBezTo>
                    <a:pt x="1288197" y="28754"/>
                    <a:pt x="1294869" y="41302"/>
                    <a:pt x="1294869" y="56463"/>
                  </a:cubicBezTo>
                  <a:lnTo>
                    <a:pt x="1294869" y="78819"/>
                  </a:lnTo>
                  <a:close/>
                  <a:moveTo>
                    <a:pt x="1275644" y="64049"/>
                  </a:moveTo>
                  <a:cubicBezTo>
                    <a:pt x="1265188" y="64049"/>
                    <a:pt x="1257084" y="66533"/>
                    <a:pt x="1257084" y="74113"/>
                  </a:cubicBezTo>
                  <a:cubicBezTo>
                    <a:pt x="1257084" y="79211"/>
                    <a:pt x="1260483" y="81694"/>
                    <a:pt x="1264927" y="81694"/>
                  </a:cubicBezTo>
                  <a:cubicBezTo>
                    <a:pt x="1269768" y="81694"/>
                    <a:pt x="1273951" y="78421"/>
                    <a:pt x="1275252" y="74375"/>
                  </a:cubicBezTo>
                  <a:cubicBezTo>
                    <a:pt x="1275513" y="73329"/>
                    <a:pt x="1275638" y="72153"/>
                    <a:pt x="1275638" y="70977"/>
                  </a:cubicBezTo>
                  <a:lnTo>
                    <a:pt x="1275638" y="64049"/>
                  </a:lnTo>
                  <a:close/>
                  <a:moveTo>
                    <a:pt x="1308064" y="51366"/>
                  </a:moveTo>
                  <a:cubicBezTo>
                    <a:pt x="1308064" y="41955"/>
                    <a:pt x="1307933" y="35812"/>
                    <a:pt x="1307535" y="30323"/>
                  </a:cubicBezTo>
                  <a:lnTo>
                    <a:pt x="1324526" y="30323"/>
                  </a:lnTo>
                  <a:lnTo>
                    <a:pt x="1325316" y="42086"/>
                  </a:lnTo>
                  <a:lnTo>
                    <a:pt x="1325839" y="42086"/>
                  </a:lnTo>
                  <a:cubicBezTo>
                    <a:pt x="1329107" y="32669"/>
                    <a:pt x="1336818" y="28754"/>
                    <a:pt x="1343092" y="28754"/>
                  </a:cubicBezTo>
                  <a:cubicBezTo>
                    <a:pt x="1344922" y="28754"/>
                    <a:pt x="1345837" y="28879"/>
                    <a:pt x="1347274" y="29140"/>
                  </a:cubicBezTo>
                  <a:lnTo>
                    <a:pt x="1347274" y="47831"/>
                  </a:lnTo>
                  <a:cubicBezTo>
                    <a:pt x="1345706" y="47569"/>
                    <a:pt x="1344137" y="47308"/>
                    <a:pt x="1341916" y="47308"/>
                  </a:cubicBezTo>
                  <a:cubicBezTo>
                    <a:pt x="1334596" y="47308"/>
                    <a:pt x="1329630" y="51229"/>
                    <a:pt x="1328323" y="57372"/>
                  </a:cubicBezTo>
                  <a:cubicBezTo>
                    <a:pt x="1328061" y="58679"/>
                    <a:pt x="1327931" y="60247"/>
                    <a:pt x="1327931" y="61816"/>
                  </a:cubicBezTo>
                  <a:lnTo>
                    <a:pt x="1327931" y="94236"/>
                  </a:lnTo>
                  <a:lnTo>
                    <a:pt x="1308064" y="94236"/>
                  </a:lnTo>
                  <a:lnTo>
                    <a:pt x="1308064" y="51366"/>
                  </a:lnTo>
                  <a:close/>
                  <a:moveTo>
                    <a:pt x="1375636" y="12547"/>
                  </a:moveTo>
                  <a:cubicBezTo>
                    <a:pt x="1375636" y="18037"/>
                    <a:pt x="1371585" y="22481"/>
                    <a:pt x="1364919" y="22481"/>
                  </a:cubicBezTo>
                  <a:cubicBezTo>
                    <a:pt x="1358639" y="22481"/>
                    <a:pt x="1354594" y="18037"/>
                    <a:pt x="1354594" y="12547"/>
                  </a:cubicBezTo>
                  <a:cubicBezTo>
                    <a:pt x="1354594" y="6927"/>
                    <a:pt x="1358776" y="2608"/>
                    <a:pt x="1365180" y="2608"/>
                  </a:cubicBezTo>
                  <a:cubicBezTo>
                    <a:pt x="1371585" y="2608"/>
                    <a:pt x="1375506" y="6921"/>
                    <a:pt x="1375636" y="12547"/>
                  </a:cubicBezTo>
                  <a:close/>
                  <a:moveTo>
                    <a:pt x="1355116" y="94247"/>
                  </a:moveTo>
                  <a:lnTo>
                    <a:pt x="1355116" y="30323"/>
                  </a:lnTo>
                  <a:lnTo>
                    <a:pt x="1374983" y="30323"/>
                  </a:lnTo>
                  <a:lnTo>
                    <a:pt x="1374983" y="94247"/>
                  </a:lnTo>
                  <a:lnTo>
                    <a:pt x="1355116" y="94247"/>
                  </a:lnTo>
                  <a:close/>
                  <a:moveTo>
                    <a:pt x="1441516" y="78819"/>
                  </a:moveTo>
                  <a:cubicBezTo>
                    <a:pt x="1441516" y="84831"/>
                    <a:pt x="1441777" y="90713"/>
                    <a:pt x="1442561" y="94247"/>
                  </a:cubicBezTo>
                  <a:lnTo>
                    <a:pt x="1424655" y="94247"/>
                  </a:lnTo>
                  <a:lnTo>
                    <a:pt x="1423479" y="87843"/>
                  </a:lnTo>
                  <a:lnTo>
                    <a:pt x="1423087" y="87843"/>
                  </a:lnTo>
                  <a:cubicBezTo>
                    <a:pt x="1418904" y="92934"/>
                    <a:pt x="1412369" y="95685"/>
                    <a:pt x="1404789" y="95685"/>
                  </a:cubicBezTo>
                  <a:cubicBezTo>
                    <a:pt x="1391843" y="95685"/>
                    <a:pt x="1384132" y="86269"/>
                    <a:pt x="1384132" y="76074"/>
                  </a:cubicBezTo>
                  <a:cubicBezTo>
                    <a:pt x="1384132" y="59469"/>
                    <a:pt x="1399032" y="51633"/>
                    <a:pt x="1421649" y="51633"/>
                  </a:cubicBezTo>
                  <a:lnTo>
                    <a:pt x="1421649" y="50843"/>
                  </a:lnTo>
                  <a:cubicBezTo>
                    <a:pt x="1421649" y="47314"/>
                    <a:pt x="1419819" y="42478"/>
                    <a:pt x="1410017" y="42478"/>
                  </a:cubicBezTo>
                  <a:cubicBezTo>
                    <a:pt x="1403476" y="42478"/>
                    <a:pt x="1396549" y="44700"/>
                    <a:pt x="1392366" y="47314"/>
                  </a:cubicBezTo>
                  <a:lnTo>
                    <a:pt x="1388707" y="34505"/>
                  </a:lnTo>
                  <a:cubicBezTo>
                    <a:pt x="1393156" y="32022"/>
                    <a:pt x="1401913" y="28754"/>
                    <a:pt x="1413546" y="28754"/>
                  </a:cubicBezTo>
                  <a:cubicBezTo>
                    <a:pt x="1434856" y="28754"/>
                    <a:pt x="1441522" y="41302"/>
                    <a:pt x="1441522" y="56463"/>
                  </a:cubicBezTo>
                  <a:lnTo>
                    <a:pt x="1441522" y="78819"/>
                  </a:lnTo>
                  <a:close/>
                  <a:moveTo>
                    <a:pt x="1422297" y="64049"/>
                  </a:moveTo>
                  <a:cubicBezTo>
                    <a:pt x="1411835" y="64049"/>
                    <a:pt x="1403737" y="66533"/>
                    <a:pt x="1403737" y="74113"/>
                  </a:cubicBezTo>
                  <a:cubicBezTo>
                    <a:pt x="1403737" y="79211"/>
                    <a:pt x="1407129" y="81694"/>
                    <a:pt x="1411573" y="81694"/>
                  </a:cubicBezTo>
                  <a:cubicBezTo>
                    <a:pt x="1416409" y="81694"/>
                    <a:pt x="1420598" y="78421"/>
                    <a:pt x="1421899" y="74375"/>
                  </a:cubicBezTo>
                  <a:cubicBezTo>
                    <a:pt x="1422160" y="73329"/>
                    <a:pt x="1422291" y="72153"/>
                    <a:pt x="1422291" y="70977"/>
                  </a:cubicBezTo>
                  <a:lnTo>
                    <a:pt x="1422291" y="64049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757773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802432"/>
            <a:ext cx="10515600" cy="888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82D747-5D3E-438A-B2BA-2C8DDAB783D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0" y="162130"/>
            <a:ext cx="3858751" cy="25875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9C3D092-6F86-2316-B74F-2D9CD7722395}"/>
              </a:ext>
            </a:extLst>
          </p:cNvPr>
          <p:cNvGrpSpPr/>
          <p:nvPr userDrawn="1"/>
        </p:nvGrpSpPr>
        <p:grpSpPr>
          <a:xfrm>
            <a:off x="9610526" y="200165"/>
            <a:ext cx="2390852" cy="254967"/>
            <a:chOff x="9610526" y="200165"/>
            <a:chExt cx="2390852" cy="254967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60DF78E2-2E2E-09C4-39B8-3B800650F9FA}"/>
                </a:ext>
              </a:extLst>
            </p:cNvPr>
            <p:cNvSpPr/>
            <p:nvPr/>
          </p:nvSpPr>
          <p:spPr>
            <a:xfrm>
              <a:off x="9610526" y="449192"/>
              <a:ext cx="798762" cy="5940"/>
            </a:xfrm>
            <a:custGeom>
              <a:avLst/>
              <a:gdLst>
                <a:gd name="connsiteX0" fmla="*/ 0 w 798762"/>
                <a:gd name="connsiteY0" fmla="*/ 0 h 5940"/>
                <a:gd name="connsiteX1" fmla="*/ 798763 w 798762"/>
                <a:gd name="connsiteY1" fmla="*/ 0 h 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762" h="5940">
                  <a:moveTo>
                    <a:pt x="0" y="0"/>
                  </a:moveTo>
                  <a:lnTo>
                    <a:pt x="798763" y="0"/>
                  </a:lnTo>
                </a:path>
              </a:pathLst>
            </a:custGeom>
            <a:ln w="1137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65E22EF0-C7B8-7240-02BB-57EA323D6B9C}"/>
                </a:ext>
              </a:extLst>
            </p:cNvPr>
            <p:cNvGrpSpPr/>
            <p:nvPr userDrawn="1"/>
          </p:nvGrpSpPr>
          <p:grpSpPr>
            <a:xfrm>
              <a:off x="9631825" y="200165"/>
              <a:ext cx="773632" cy="183938"/>
              <a:chOff x="9631825" y="200165"/>
              <a:chExt cx="773632" cy="183938"/>
            </a:xfrm>
          </p:grpSpPr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7A124BD3-9226-6430-F1EF-A890C9F60039}"/>
                  </a:ext>
                </a:extLst>
              </p:cNvPr>
              <p:cNvSpPr/>
              <p:nvPr/>
            </p:nvSpPr>
            <p:spPr>
              <a:xfrm>
                <a:off x="9631825" y="200165"/>
                <a:ext cx="182625" cy="183938"/>
              </a:xfrm>
              <a:custGeom>
                <a:avLst/>
                <a:gdLst>
                  <a:gd name="connsiteX0" fmla="*/ 182625 w 182625"/>
                  <a:gd name="connsiteY0" fmla="*/ 89857 h 183938"/>
                  <a:gd name="connsiteX1" fmla="*/ 89863 w 182625"/>
                  <a:gd name="connsiteY1" fmla="*/ 183938 h 183938"/>
                  <a:gd name="connsiteX2" fmla="*/ 0 w 182625"/>
                  <a:gd name="connsiteY2" fmla="*/ 94075 h 183938"/>
                  <a:gd name="connsiteX3" fmla="*/ 92233 w 182625"/>
                  <a:gd name="connsiteY3" fmla="*/ 0 h 183938"/>
                  <a:gd name="connsiteX4" fmla="*/ 182625 w 182625"/>
                  <a:gd name="connsiteY4" fmla="*/ 89857 h 183938"/>
                  <a:gd name="connsiteX5" fmla="*/ 25303 w 182625"/>
                  <a:gd name="connsiteY5" fmla="*/ 93285 h 183938"/>
                  <a:gd name="connsiteX6" fmla="*/ 91182 w 182625"/>
                  <a:gd name="connsiteY6" fmla="*/ 164963 h 183938"/>
                  <a:gd name="connsiteX7" fmla="*/ 157329 w 182625"/>
                  <a:gd name="connsiteY7" fmla="*/ 91176 h 183938"/>
                  <a:gd name="connsiteX8" fmla="*/ 91711 w 182625"/>
                  <a:gd name="connsiteY8" fmla="*/ 18969 h 183938"/>
                  <a:gd name="connsiteX9" fmla="*/ 25303 w 182625"/>
                  <a:gd name="connsiteY9" fmla="*/ 93285 h 18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625" h="183938">
                    <a:moveTo>
                      <a:pt x="182625" y="89857"/>
                    </a:moveTo>
                    <a:cubicBezTo>
                      <a:pt x="182625" y="149148"/>
                      <a:pt x="140724" y="183938"/>
                      <a:pt x="89863" y="183938"/>
                    </a:cubicBezTo>
                    <a:cubicBezTo>
                      <a:pt x="36893" y="183938"/>
                      <a:pt x="0" y="145726"/>
                      <a:pt x="0" y="94075"/>
                    </a:cubicBezTo>
                    <a:cubicBezTo>
                      <a:pt x="0" y="38741"/>
                      <a:pt x="39264" y="0"/>
                      <a:pt x="92233" y="0"/>
                    </a:cubicBezTo>
                    <a:cubicBezTo>
                      <a:pt x="146789" y="0"/>
                      <a:pt x="182625" y="38474"/>
                      <a:pt x="182625" y="89857"/>
                    </a:cubicBezTo>
                    <a:close/>
                    <a:moveTo>
                      <a:pt x="25303" y="93285"/>
                    </a:moveTo>
                    <a:cubicBezTo>
                      <a:pt x="25303" y="131765"/>
                      <a:pt x="50338" y="164963"/>
                      <a:pt x="91182" y="164963"/>
                    </a:cubicBezTo>
                    <a:cubicBezTo>
                      <a:pt x="132026" y="164963"/>
                      <a:pt x="157329" y="133339"/>
                      <a:pt x="157329" y="91176"/>
                    </a:cubicBezTo>
                    <a:cubicBezTo>
                      <a:pt x="157329" y="55073"/>
                      <a:pt x="134664" y="18969"/>
                      <a:pt x="91711" y="18969"/>
                    </a:cubicBezTo>
                    <a:cubicBezTo>
                      <a:pt x="48229" y="18975"/>
                      <a:pt x="25303" y="53492"/>
                      <a:pt x="25303" y="93285"/>
                    </a:cubicBez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1694609D-DBE9-A931-38A8-66726A12C128}"/>
                  </a:ext>
                </a:extLst>
              </p:cNvPr>
              <p:cNvSpPr/>
              <p:nvPr/>
            </p:nvSpPr>
            <p:spPr>
              <a:xfrm>
                <a:off x="9835766" y="201745"/>
                <a:ext cx="118854" cy="179197"/>
              </a:xfrm>
              <a:custGeom>
                <a:avLst/>
                <a:gdLst>
                  <a:gd name="connsiteX0" fmla="*/ 6 w 118854"/>
                  <a:gd name="connsiteY0" fmla="*/ 3689 h 179197"/>
                  <a:gd name="connsiteX1" fmla="*/ 49019 w 118854"/>
                  <a:gd name="connsiteY1" fmla="*/ 0 h 179197"/>
                  <a:gd name="connsiteX2" fmla="*/ 102250 w 118854"/>
                  <a:gd name="connsiteY2" fmla="*/ 15286 h 179197"/>
                  <a:gd name="connsiteX3" fmla="*/ 118855 w 118854"/>
                  <a:gd name="connsiteY3" fmla="*/ 52702 h 179197"/>
                  <a:gd name="connsiteX4" fmla="*/ 104098 w 118854"/>
                  <a:gd name="connsiteY4" fmla="*/ 91443 h 179197"/>
                  <a:gd name="connsiteX5" fmla="*/ 45591 w 118854"/>
                  <a:gd name="connsiteY5" fmla="*/ 110674 h 179197"/>
                  <a:gd name="connsiteX6" fmla="*/ 23984 w 118854"/>
                  <a:gd name="connsiteY6" fmla="*/ 108571 h 179197"/>
                  <a:gd name="connsiteX7" fmla="*/ 23984 w 118854"/>
                  <a:gd name="connsiteY7" fmla="*/ 179197 h 179197"/>
                  <a:gd name="connsiteX8" fmla="*/ 0 w 118854"/>
                  <a:gd name="connsiteY8" fmla="*/ 179197 h 179197"/>
                  <a:gd name="connsiteX9" fmla="*/ 0 w 118854"/>
                  <a:gd name="connsiteY9" fmla="*/ 3689 h 179197"/>
                  <a:gd name="connsiteX10" fmla="*/ 23984 w 118854"/>
                  <a:gd name="connsiteY10" fmla="*/ 89334 h 179197"/>
                  <a:gd name="connsiteX11" fmla="*/ 46648 w 118854"/>
                  <a:gd name="connsiteY11" fmla="*/ 91705 h 179197"/>
                  <a:gd name="connsiteX12" fmla="*/ 94871 w 118854"/>
                  <a:gd name="connsiteY12" fmla="*/ 53754 h 179197"/>
                  <a:gd name="connsiteX13" fmla="*/ 49019 w 118854"/>
                  <a:gd name="connsiteY13" fmla="*/ 18708 h 179197"/>
                  <a:gd name="connsiteX14" fmla="*/ 23984 w 118854"/>
                  <a:gd name="connsiteY14" fmla="*/ 20556 h 179197"/>
                  <a:gd name="connsiteX15" fmla="*/ 23984 w 118854"/>
                  <a:gd name="connsiteY15" fmla="*/ 89334 h 17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854" h="179197">
                    <a:moveTo>
                      <a:pt x="6" y="3689"/>
                    </a:moveTo>
                    <a:cubicBezTo>
                      <a:pt x="12131" y="1586"/>
                      <a:pt x="28208" y="0"/>
                      <a:pt x="49019" y="0"/>
                    </a:cubicBezTo>
                    <a:cubicBezTo>
                      <a:pt x="73525" y="0"/>
                      <a:pt x="91182" y="5537"/>
                      <a:pt x="102250" y="15286"/>
                    </a:cubicBezTo>
                    <a:cubicBezTo>
                      <a:pt x="112266" y="23984"/>
                      <a:pt x="118855" y="36632"/>
                      <a:pt x="118855" y="52702"/>
                    </a:cubicBezTo>
                    <a:cubicBezTo>
                      <a:pt x="118855" y="68778"/>
                      <a:pt x="113847" y="81956"/>
                      <a:pt x="104098" y="91443"/>
                    </a:cubicBezTo>
                    <a:cubicBezTo>
                      <a:pt x="90921" y="104353"/>
                      <a:pt x="70365" y="110674"/>
                      <a:pt x="45591" y="110674"/>
                    </a:cubicBezTo>
                    <a:cubicBezTo>
                      <a:pt x="37422" y="110674"/>
                      <a:pt x="30043" y="110413"/>
                      <a:pt x="23984" y="108571"/>
                    </a:cubicBezTo>
                    <a:lnTo>
                      <a:pt x="23984" y="179197"/>
                    </a:lnTo>
                    <a:lnTo>
                      <a:pt x="0" y="179197"/>
                    </a:lnTo>
                    <a:lnTo>
                      <a:pt x="0" y="3689"/>
                    </a:lnTo>
                    <a:close/>
                    <a:moveTo>
                      <a:pt x="23984" y="89334"/>
                    </a:moveTo>
                    <a:cubicBezTo>
                      <a:pt x="30049" y="91182"/>
                      <a:pt x="37689" y="91705"/>
                      <a:pt x="46648" y="91705"/>
                    </a:cubicBezTo>
                    <a:cubicBezTo>
                      <a:pt x="76953" y="91705"/>
                      <a:pt x="94871" y="77999"/>
                      <a:pt x="94871" y="53754"/>
                    </a:cubicBezTo>
                    <a:cubicBezTo>
                      <a:pt x="94871" y="28457"/>
                      <a:pt x="75106" y="18708"/>
                      <a:pt x="49019" y="18708"/>
                    </a:cubicBezTo>
                    <a:cubicBezTo>
                      <a:pt x="37161" y="18708"/>
                      <a:pt x="28463" y="19766"/>
                      <a:pt x="23984" y="20556"/>
                    </a:cubicBezTo>
                    <a:lnTo>
                      <a:pt x="23984" y="89334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F119C0D0-3039-5397-8DA7-B60A126AD888}"/>
                  </a:ext>
                </a:extLst>
              </p:cNvPr>
              <p:cNvSpPr/>
              <p:nvPr/>
            </p:nvSpPr>
            <p:spPr>
              <a:xfrm>
                <a:off x="9977262" y="203325"/>
                <a:ext cx="108577" cy="177610"/>
              </a:xfrm>
              <a:custGeom>
                <a:avLst/>
                <a:gdLst>
                  <a:gd name="connsiteX0" fmla="*/ 0 w 108577"/>
                  <a:gd name="connsiteY0" fmla="*/ 0 h 177610"/>
                  <a:gd name="connsiteX1" fmla="*/ 23984 w 108577"/>
                  <a:gd name="connsiteY1" fmla="*/ 0 h 177610"/>
                  <a:gd name="connsiteX2" fmla="*/ 23984 w 108577"/>
                  <a:gd name="connsiteY2" fmla="*/ 157584 h 177610"/>
                  <a:gd name="connsiteX3" fmla="*/ 108577 w 108577"/>
                  <a:gd name="connsiteY3" fmla="*/ 157584 h 177610"/>
                  <a:gd name="connsiteX4" fmla="*/ 108577 w 108577"/>
                  <a:gd name="connsiteY4" fmla="*/ 177611 h 177610"/>
                  <a:gd name="connsiteX5" fmla="*/ 0 w 108577"/>
                  <a:gd name="connsiteY5" fmla="*/ 177611 h 177610"/>
                  <a:gd name="connsiteX6" fmla="*/ 0 w 108577"/>
                  <a:gd name="connsiteY6" fmla="*/ 0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77" h="177610">
                    <a:moveTo>
                      <a:pt x="0" y="0"/>
                    </a:moveTo>
                    <a:lnTo>
                      <a:pt x="23984" y="0"/>
                    </a:lnTo>
                    <a:lnTo>
                      <a:pt x="23984" y="157584"/>
                    </a:lnTo>
                    <a:lnTo>
                      <a:pt x="108577" y="157584"/>
                    </a:lnTo>
                    <a:lnTo>
                      <a:pt x="108577" y="177611"/>
                    </a:lnTo>
                    <a:lnTo>
                      <a:pt x="0" y="1776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4958CDED-7177-A91D-A903-803E84D24C13}"/>
                  </a:ext>
                </a:extLst>
              </p:cNvPr>
              <p:cNvSpPr/>
              <p:nvPr/>
            </p:nvSpPr>
            <p:spPr>
              <a:xfrm>
                <a:off x="10088192" y="203331"/>
                <a:ext cx="163917" cy="177610"/>
              </a:xfrm>
              <a:custGeom>
                <a:avLst/>
                <a:gdLst>
                  <a:gd name="connsiteX0" fmla="*/ 45591 w 163917"/>
                  <a:gd name="connsiteY0" fmla="*/ 120952 h 177610"/>
                  <a:gd name="connsiteX1" fmla="*/ 25297 w 163917"/>
                  <a:gd name="connsiteY1" fmla="*/ 177611 h 177610"/>
                  <a:gd name="connsiteX2" fmla="*/ 0 w 163917"/>
                  <a:gd name="connsiteY2" fmla="*/ 177611 h 177610"/>
                  <a:gd name="connsiteX3" fmla="*/ 66937 w 163917"/>
                  <a:gd name="connsiteY3" fmla="*/ 0 h 177610"/>
                  <a:gd name="connsiteX4" fmla="*/ 96190 w 163917"/>
                  <a:gd name="connsiteY4" fmla="*/ 0 h 177610"/>
                  <a:gd name="connsiteX5" fmla="*/ 163917 w 163917"/>
                  <a:gd name="connsiteY5" fmla="*/ 177611 h 177610"/>
                  <a:gd name="connsiteX6" fmla="*/ 138092 w 163917"/>
                  <a:gd name="connsiteY6" fmla="*/ 177611 h 177610"/>
                  <a:gd name="connsiteX7" fmla="*/ 116485 w 163917"/>
                  <a:gd name="connsiteY7" fmla="*/ 120952 h 177610"/>
                  <a:gd name="connsiteX8" fmla="*/ 45591 w 163917"/>
                  <a:gd name="connsiteY8" fmla="*/ 120952 h 177610"/>
                  <a:gd name="connsiteX9" fmla="*/ 111209 w 163917"/>
                  <a:gd name="connsiteY9" fmla="*/ 102505 h 177610"/>
                  <a:gd name="connsiteX10" fmla="*/ 90915 w 163917"/>
                  <a:gd name="connsiteY10" fmla="*/ 49274 h 177610"/>
                  <a:gd name="connsiteX11" fmla="*/ 81165 w 163917"/>
                  <a:gd name="connsiteY11" fmla="*/ 19754 h 177610"/>
                  <a:gd name="connsiteX12" fmla="*/ 80637 w 163917"/>
                  <a:gd name="connsiteY12" fmla="*/ 19754 h 177610"/>
                  <a:gd name="connsiteX13" fmla="*/ 71149 w 163917"/>
                  <a:gd name="connsiteY13" fmla="*/ 49007 h 177610"/>
                  <a:gd name="connsiteX14" fmla="*/ 50861 w 163917"/>
                  <a:gd name="connsiteY14" fmla="*/ 102505 h 177610"/>
                  <a:gd name="connsiteX15" fmla="*/ 111209 w 163917"/>
                  <a:gd name="connsiteY15" fmla="*/ 102505 h 1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917" h="177610">
                    <a:moveTo>
                      <a:pt x="45591" y="120952"/>
                    </a:moveTo>
                    <a:lnTo>
                      <a:pt x="25297" y="177611"/>
                    </a:lnTo>
                    <a:lnTo>
                      <a:pt x="0" y="177611"/>
                    </a:lnTo>
                    <a:lnTo>
                      <a:pt x="66937" y="0"/>
                    </a:lnTo>
                    <a:lnTo>
                      <a:pt x="96190" y="0"/>
                    </a:lnTo>
                    <a:lnTo>
                      <a:pt x="163917" y="177611"/>
                    </a:lnTo>
                    <a:lnTo>
                      <a:pt x="138092" y="177611"/>
                    </a:lnTo>
                    <a:lnTo>
                      <a:pt x="116485" y="120952"/>
                    </a:lnTo>
                    <a:lnTo>
                      <a:pt x="45591" y="120952"/>
                    </a:lnTo>
                    <a:close/>
                    <a:moveTo>
                      <a:pt x="111209" y="102505"/>
                    </a:moveTo>
                    <a:lnTo>
                      <a:pt x="90915" y="49274"/>
                    </a:lnTo>
                    <a:cubicBezTo>
                      <a:pt x="86702" y="37939"/>
                      <a:pt x="83797" y="28719"/>
                      <a:pt x="81165" y="19754"/>
                    </a:cubicBezTo>
                    <a:lnTo>
                      <a:pt x="80637" y="19754"/>
                    </a:lnTo>
                    <a:cubicBezTo>
                      <a:pt x="77738" y="28980"/>
                      <a:pt x="75100" y="38462"/>
                      <a:pt x="71149" y="49007"/>
                    </a:cubicBezTo>
                    <a:lnTo>
                      <a:pt x="50861" y="102505"/>
                    </a:lnTo>
                    <a:lnTo>
                      <a:pt x="111209" y="102505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1D668F61-887D-B268-B5F1-FC5CB960701A}"/>
                  </a:ext>
                </a:extLst>
              </p:cNvPr>
              <p:cNvSpPr/>
              <p:nvPr/>
            </p:nvSpPr>
            <p:spPr>
              <a:xfrm>
                <a:off x="10260783" y="203325"/>
                <a:ext cx="144674" cy="180777"/>
              </a:xfrm>
              <a:custGeom>
                <a:avLst/>
                <a:gdLst>
                  <a:gd name="connsiteX0" fmla="*/ 23978 w 144674"/>
                  <a:gd name="connsiteY0" fmla="*/ 0 h 180777"/>
                  <a:gd name="connsiteX1" fmla="*/ 23978 w 144674"/>
                  <a:gd name="connsiteY1" fmla="*/ 100670 h 180777"/>
                  <a:gd name="connsiteX2" fmla="*/ 71410 w 144674"/>
                  <a:gd name="connsiteY2" fmla="*/ 161541 h 180777"/>
                  <a:gd name="connsiteX3" fmla="*/ 120691 w 144674"/>
                  <a:gd name="connsiteY3" fmla="*/ 100670 h 180777"/>
                  <a:gd name="connsiteX4" fmla="*/ 120691 w 144674"/>
                  <a:gd name="connsiteY4" fmla="*/ 0 h 180777"/>
                  <a:gd name="connsiteX5" fmla="*/ 144674 w 144674"/>
                  <a:gd name="connsiteY5" fmla="*/ 0 h 180777"/>
                  <a:gd name="connsiteX6" fmla="*/ 144674 w 144674"/>
                  <a:gd name="connsiteY6" fmla="*/ 99612 h 180777"/>
                  <a:gd name="connsiteX7" fmla="*/ 70097 w 144674"/>
                  <a:gd name="connsiteY7" fmla="*/ 180777 h 180777"/>
                  <a:gd name="connsiteX8" fmla="*/ 0 w 144674"/>
                  <a:gd name="connsiteY8" fmla="*/ 100141 h 180777"/>
                  <a:gd name="connsiteX9" fmla="*/ 0 w 144674"/>
                  <a:gd name="connsiteY9" fmla="*/ 0 h 180777"/>
                  <a:gd name="connsiteX10" fmla="*/ 23978 w 144674"/>
                  <a:gd name="connsiteY10" fmla="*/ 0 h 18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674" h="180777">
                    <a:moveTo>
                      <a:pt x="23978" y="0"/>
                    </a:moveTo>
                    <a:lnTo>
                      <a:pt x="23978" y="100670"/>
                    </a:lnTo>
                    <a:cubicBezTo>
                      <a:pt x="23978" y="142833"/>
                      <a:pt x="43743" y="161541"/>
                      <a:pt x="71410" y="161541"/>
                    </a:cubicBezTo>
                    <a:cubicBezTo>
                      <a:pt x="101187" y="161541"/>
                      <a:pt x="120691" y="142304"/>
                      <a:pt x="120691" y="100670"/>
                    </a:cubicBezTo>
                    <a:lnTo>
                      <a:pt x="120691" y="0"/>
                    </a:lnTo>
                    <a:lnTo>
                      <a:pt x="144674" y="0"/>
                    </a:lnTo>
                    <a:lnTo>
                      <a:pt x="144674" y="99612"/>
                    </a:lnTo>
                    <a:cubicBezTo>
                      <a:pt x="144674" y="156800"/>
                      <a:pt x="112783" y="180777"/>
                      <a:pt x="70097" y="180777"/>
                    </a:cubicBezTo>
                    <a:cubicBezTo>
                      <a:pt x="30566" y="180777"/>
                      <a:pt x="0" y="158903"/>
                      <a:pt x="0" y="100141"/>
                    </a:cubicBezTo>
                    <a:lnTo>
                      <a:pt x="0" y="0"/>
                    </a:lnTo>
                    <a:lnTo>
                      <a:pt x="23978" y="0"/>
                    </a:lnTo>
                    <a:close/>
                  </a:path>
                </a:pathLst>
              </a:custGeom>
              <a:solidFill>
                <a:schemeClr val="bg1"/>
              </a:solidFill>
              <a:ln w="5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</p:grp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89B968B5-2F7E-DF9A-590C-972E509E66DB}"/>
                </a:ext>
              </a:extLst>
            </p:cNvPr>
            <p:cNvSpPr/>
            <p:nvPr/>
          </p:nvSpPr>
          <p:spPr>
            <a:xfrm>
              <a:off x="10554896" y="210401"/>
              <a:ext cx="521771" cy="95696"/>
            </a:xfrm>
            <a:custGeom>
              <a:avLst/>
              <a:gdLst>
                <a:gd name="connsiteX0" fmla="*/ 80524 w 521771"/>
                <a:gd name="connsiteY0" fmla="*/ 49286 h 95696"/>
                <a:gd name="connsiteX1" fmla="*/ 39608 w 521771"/>
                <a:gd name="connsiteY1" fmla="*/ 95697 h 95696"/>
                <a:gd name="connsiteX2" fmla="*/ 0 w 521771"/>
                <a:gd name="connsiteY2" fmla="*/ 50861 h 95696"/>
                <a:gd name="connsiteX3" fmla="*/ 40785 w 521771"/>
                <a:gd name="connsiteY3" fmla="*/ 4586 h 95696"/>
                <a:gd name="connsiteX4" fmla="*/ 80524 w 521771"/>
                <a:gd name="connsiteY4" fmla="*/ 49286 h 95696"/>
                <a:gd name="connsiteX5" fmla="*/ 12025 w 521771"/>
                <a:gd name="connsiteY5" fmla="*/ 50599 h 95696"/>
                <a:gd name="connsiteX6" fmla="*/ 40262 w 521771"/>
                <a:gd name="connsiteY6" fmla="*/ 86411 h 95696"/>
                <a:gd name="connsiteX7" fmla="*/ 68499 w 521771"/>
                <a:gd name="connsiteY7" fmla="*/ 49809 h 95696"/>
                <a:gd name="connsiteX8" fmla="*/ 40399 w 521771"/>
                <a:gd name="connsiteY8" fmla="*/ 13860 h 95696"/>
                <a:gd name="connsiteX9" fmla="*/ 12025 w 521771"/>
                <a:gd name="connsiteY9" fmla="*/ 50599 h 95696"/>
                <a:gd name="connsiteX10" fmla="*/ 95543 w 521771"/>
                <a:gd name="connsiteY10" fmla="*/ 94253 h 95696"/>
                <a:gd name="connsiteX11" fmla="*/ 95543 w 521771"/>
                <a:gd name="connsiteY11" fmla="*/ 39745 h 95696"/>
                <a:gd name="connsiteX12" fmla="*/ 86780 w 521771"/>
                <a:gd name="connsiteY12" fmla="*/ 39745 h 95696"/>
                <a:gd name="connsiteX13" fmla="*/ 86780 w 521771"/>
                <a:gd name="connsiteY13" fmla="*/ 30982 h 95696"/>
                <a:gd name="connsiteX14" fmla="*/ 95543 w 521771"/>
                <a:gd name="connsiteY14" fmla="*/ 30982 h 95696"/>
                <a:gd name="connsiteX15" fmla="*/ 95543 w 521771"/>
                <a:gd name="connsiteY15" fmla="*/ 27453 h 95696"/>
                <a:gd name="connsiteX16" fmla="*/ 123126 w 521771"/>
                <a:gd name="connsiteY16" fmla="*/ 0 h 95696"/>
                <a:gd name="connsiteX17" fmla="*/ 139203 w 521771"/>
                <a:gd name="connsiteY17" fmla="*/ 4182 h 95696"/>
                <a:gd name="connsiteX18" fmla="*/ 135935 w 521771"/>
                <a:gd name="connsiteY18" fmla="*/ 12945 h 95696"/>
                <a:gd name="connsiteX19" fmla="*/ 122598 w 521771"/>
                <a:gd name="connsiteY19" fmla="*/ 9286 h 95696"/>
                <a:gd name="connsiteX20" fmla="*/ 106914 w 521771"/>
                <a:gd name="connsiteY20" fmla="*/ 27845 h 95696"/>
                <a:gd name="connsiteX21" fmla="*/ 106914 w 521771"/>
                <a:gd name="connsiteY21" fmla="*/ 30982 h 95696"/>
                <a:gd name="connsiteX22" fmla="*/ 143647 w 521771"/>
                <a:gd name="connsiteY22" fmla="*/ 30982 h 95696"/>
                <a:gd name="connsiteX23" fmla="*/ 143647 w 521771"/>
                <a:gd name="connsiteY23" fmla="*/ 94247 h 95696"/>
                <a:gd name="connsiteX24" fmla="*/ 132139 w 521771"/>
                <a:gd name="connsiteY24" fmla="*/ 94247 h 95696"/>
                <a:gd name="connsiteX25" fmla="*/ 132139 w 521771"/>
                <a:gd name="connsiteY25" fmla="*/ 39739 h 95696"/>
                <a:gd name="connsiteX26" fmla="*/ 106908 w 521771"/>
                <a:gd name="connsiteY26" fmla="*/ 39739 h 95696"/>
                <a:gd name="connsiteX27" fmla="*/ 106908 w 521771"/>
                <a:gd name="connsiteY27" fmla="*/ 94247 h 95696"/>
                <a:gd name="connsiteX28" fmla="*/ 95543 w 521771"/>
                <a:gd name="connsiteY28" fmla="*/ 94247 h 95696"/>
                <a:gd name="connsiteX29" fmla="*/ 205207 w 521771"/>
                <a:gd name="connsiteY29" fmla="*/ 92031 h 95696"/>
                <a:gd name="connsiteX30" fmla="*/ 187039 w 521771"/>
                <a:gd name="connsiteY30" fmla="*/ 95691 h 95696"/>
                <a:gd name="connsiteX31" fmla="*/ 155534 w 521771"/>
                <a:gd name="connsiteY31" fmla="*/ 63402 h 95696"/>
                <a:gd name="connsiteX32" fmla="*/ 189523 w 521771"/>
                <a:gd name="connsiteY32" fmla="*/ 29675 h 95696"/>
                <a:gd name="connsiteX33" fmla="*/ 205468 w 521771"/>
                <a:gd name="connsiteY33" fmla="*/ 33067 h 95696"/>
                <a:gd name="connsiteX34" fmla="*/ 202854 w 521771"/>
                <a:gd name="connsiteY34" fmla="*/ 41830 h 95696"/>
                <a:gd name="connsiteX35" fmla="*/ 189523 w 521771"/>
                <a:gd name="connsiteY35" fmla="*/ 38824 h 95696"/>
                <a:gd name="connsiteX36" fmla="*/ 167167 w 521771"/>
                <a:gd name="connsiteY36" fmla="*/ 62742 h 95696"/>
                <a:gd name="connsiteX37" fmla="*/ 189131 w 521771"/>
                <a:gd name="connsiteY37" fmla="*/ 86399 h 95696"/>
                <a:gd name="connsiteX38" fmla="*/ 203252 w 521771"/>
                <a:gd name="connsiteY38" fmla="*/ 83393 h 95696"/>
                <a:gd name="connsiteX39" fmla="*/ 205207 w 521771"/>
                <a:gd name="connsiteY39" fmla="*/ 92031 h 95696"/>
                <a:gd name="connsiteX40" fmla="*/ 228858 w 521771"/>
                <a:gd name="connsiteY40" fmla="*/ 13213 h 95696"/>
                <a:gd name="connsiteX41" fmla="*/ 221539 w 521771"/>
                <a:gd name="connsiteY41" fmla="*/ 20271 h 95696"/>
                <a:gd name="connsiteX42" fmla="*/ 214611 w 521771"/>
                <a:gd name="connsiteY42" fmla="*/ 13213 h 95696"/>
                <a:gd name="connsiteX43" fmla="*/ 221800 w 521771"/>
                <a:gd name="connsiteY43" fmla="*/ 6024 h 95696"/>
                <a:gd name="connsiteX44" fmla="*/ 228858 w 521771"/>
                <a:gd name="connsiteY44" fmla="*/ 13213 h 95696"/>
                <a:gd name="connsiteX45" fmla="*/ 216049 w 521771"/>
                <a:gd name="connsiteY45" fmla="*/ 94253 h 95696"/>
                <a:gd name="connsiteX46" fmla="*/ 216049 w 521771"/>
                <a:gd name="connsiteY46" fmla="*/ 30988 h 95696"/>
                <a:gd name="connsiteX47" fmla="*/ 227551 w 521771"/>
                <a:gd name="connsiteY47" fmla="*/ 30988 h 95696"/>
                <a:gd name="connsiteX48" fmla="*/ 227551 w 521771"/>
                <a:gd name="connsiteY48" fmla="*/ 94253 h 95696"/>
                <a:gd name="connsiteX49" fmla="*/ 216049 w 521771"/>
                <a:gd name="connsiteY49" fmla="*/ 94253 h 95696"/>
                <a:gd name="connsiteX50" fmla="*/ 244019 w 521771"/>
                <a:gd name="connsiteY50" fmla="*/ 48116 h 95696"/>
                <a:gd name="connsiteX51" fmla="*/ 243496 w 521771"/>
                <a:gd name="connsiteY51" fmla="*/ 30988 h 95696"/>
                <a:gd name="connsiteX52" fmla="*/ 253691 w 521771"/>
                <a:gd name="connsiteY52" fmla="*/ 30988 h 95696"/>
                <a:gd name="connsiteX53" fmla="*/ 254345 w 521771"/>
                <a:gd name="connsiteY53" fmla="*/ 41444 h 95696"/>
                <a:gd name="connsiteX54" fmla="*/ 254606 w 521771"/>
                <a:gd name="connsiteY54" fmla="*/ 41444 h 95696"/>
                <a:gd name="connsiteX55" fmla="*/ 275524 w 521771"/>
                <a:gd name="connsiteY55" fmla="*/ 29687 h 95696"/>
                <a:gd name="connsiteX56" fmla="*/ 297874 w 521771"/>
                <a:gd name="connsiteY56" fmla="*/ 56611 h 95696"/>
                <a:gd name="connsiteX57" fmla="*/ 297874 w 521771"/>
                <a:gd name="connsiteY57" fmla="*/ 94259 h 95696"/>
                <a:gd name="connsiteX58" fmla="*/ 286372 w 521771"/>
                <a:gd name="connsiteY58" fmla="*/ 94259 h 95696"/>
                <a:gd name="connsiteX59" fmla="*/ 286372 w 521771"/>
                <a:gd name="connsiteY59" fmla="*/ 57788 h 95696"/>
                <a:gd name="connsiteX60" fmla="*/ 271734 w 521771"/>
                <a:gd name="connsiteY60" fmla="*/ 39097 h 95696"/>
                <a:gd name="connsiteX61" fmla="*/ 256305 w 521771"/>
                <a:gd name="connsiteY61" fmla="*/ 50867 h 95696"/>
                <a:gd name="connsiteX62" fmla="*/ 255521 w 521771"/>
                <a:gd name="connsiteY62" fmla="*/ 56225 h 95696"/>
                <a:gd name="connsiteX63" fmla="*/ 255521 w 521771"/>
                <a:gd name="connsiteY63" fmla="*/ 94259 h 95696"/>
                <a:gd name="connsiteX64" fmla="*/ 244019 w 521771"/>
                <a:gd name="connsiteY64" fmla="*/ 94259 h 95696"/>
                <a:gd name="connsiteX65" fmla="*/ 244019 w 521771"/>
                <a:gd name="connsiteY65" fmla="*/ 48116 h 95696"/>
                <a:gd name="connsiteX66" fmla="*/ 358383 w 521771"/>
                <a:gd name="connsiteY66" fmla="*/ 79092 h 95696"/>
                <a:gd name="connsiteX67" fmla="*/ 359298 w 521771"/>
                <a:gd name="connsiteY67" fmla="*/ 94259 h 95696"/>
                <a:gd name="connsiteX68" fmla="*/ 348972 w 521771"/>
                <a:gd name="connsiteY68" fmla="*/ 94259 h 95696"/>
                <a:gd name="connsiteX69" fmla="*/ 348057 w 521771"/>
                <a:gd name="connsiteY69" fmla="*/ 86286 h 95696"/>
                <a:gd name="connsiteX70" fmla="*/ 347665 w 521771"/>
                <a:gd name="connsiteY70" fmla="*/ 86286 h 95696"/>
                <a:gd name="connsiteX71" fmla="*/ 328321 w 521771"/>
                <a:gd name="connsiteY71" fmla="*/ 95697 h 95696"/>
                <a:gd name="connsiteX72" fmla="*/ 308978 w 521771"/>
                <a:gd name="connsiteY72" fmla="*/ 77524 h 95696"/>
                <a:gd name="connsiteX73" fmla="*/ 347018 w 521771"/>
                <a:gd name="connsiteY73" fmla="*/ 53991 h 95696"/>
                <a:gd name="connsiteX74" fmla="*/ 347018 w 521771"/>
                <a:gd name="connsiteY74" fmla="*/ 52684 h 95696"/>
                <a:gd name="connsiteX75" fmla="*/ 332641 w 521771"/>
                <a:gd name="connsiteY75" fmla="*/ 38177 h 95696"/>
                <a:gd name="connsiteX76" fmla="*/ 316041 w 521771"/>
                <a:gd name="connsiteY76" fmla="*/ 42882 h 95696"/>
                <a:gd name="connsiteX77" fmla="*/ 313427 w 521771"/>
                <a:gd name="connsiteY77" fmla="*/ 35170 h 95696"/>
                <a:gd name="connsiteX78" fmla="*/ 334346 w 521771"/>
                <a:gd name="connsiteY78" fmla="*/ 29681 h 95696"/>
                <a:gd name="connsiteX79" fmla="*/ 358395 w 521771"/>
                <a:gd name="connsiteY79" fmla="*/ 55429 h 95696"/>
                <a:gd name="connsiteX80" fmla="*/ 358395 w 521771"/>
                <a:gd name="connsiteY80" fmla="*/ 79092 h 95696"/>
                <a:gd name="connsiteX81" fmla="*/ 347273 w 521771"/>
                <a:gd name="connsiteY81" fmla="*/ 61970 h 95696"/>
                <a:gd name="connsiteX82" fmla="*/ 320473 w 521771"/>
                <a:gd name="connsiteY82" fmla="*/ 76217 h 95696"/>
                <a:gd name="connsiteX83" fmla="*/ 331191 w 521771"/>
                <a:gd name="connsiteY83" fmla="*/ 87195 h 95696"/>
                <a:gd name="connsiteX84" fmla="*/ 346750 w 521771"/>
                <a:gd name="connsiteY84" fmla="*/ 76609 h 95696"/>
                <a:gd name="connsiteX85" fmla="*/ 347273 w 521771"/>
                <a:gd name="connsiteY85" fmla="*/ 72955 h 95696"/>
                <a:gd name="connsiteX86" fmla="*/ 347273 w 521771"/>
                <a:gd name="connsiteY86" fmla="*/ 61970 h 95696"/>
                <a:gd name="connsiteX87" fmla="*/ 453931 w 521771"/>
                <a:gd name="connsiteY87" fmla="*/ 1444 h 95696"/>
                <a:gd name="connsiteX88" fmla="*/ 453931 w 521771"/>
                <a:gd name="connsiteY88" fmla="*/ 77916 h 95696"/>
                <a:gd name="connsiteX89" fmla="*/ 454454 w 521771"/>
                <a:gd name="connsiteY89" fmla="*/ 94253 h 95696"/>
                <a:gd name="connsiteX90" fmla="*/ 444259 w 521771"/>
                <a:gd name="connsiteY90" fmla="*/ 94253 h 95696"/>
                <a:gd name="connsiteX91" fmla="*/ 443737 w 521771"/>
                <a:gd name="connsiteY91" fmla="*/ 83268 h 95696"/>
                <a:gd name="connsiteX92" fmla="*/ 443345 w 521771"/>
                <a:gd name="connsiteY92" fmla="*/ 83268 h 95696"/>
                <a:gd name="connsiteX93" fmla="*/ 422040 w 521771"/>
                <a:gd name="connsiteY93" fmla="*/ 95691 h 95696"/>
                <a:gd name="connsiteX94" fmla="*/ 394848 w 521771"/>
                <a:gd name="connsiteY94" fmla="*/ 63533 h 95696"/>
                <a:gd name="connsiteX95" fmla="*/ 423211 w 521771"/>
                <a:gd name="connsiteY95" fmla="*/ 29681 h 95696"/>
                <a:gd name="connsiteX96" fmla="*/ 442293 w 521771"/>
                <a:gd name="connsiteY96" fmla="*/ 39216 h 95696"/>
                <a:gd name="connsiteX97" fmla="*/ 442554 w 521771"/>
                <a:gd name="connsiteY97" fmla="*/ 39216 h 95696"/>
                <a:gd name="connsiteX98" fmla="*/ 442554 w 521771"/>
                <a:gd name="connsiteY98" fmla="*/ 1444 h 95696"/>
                <a:gd name="connsiteX99" fmla="*/ 453931 w 521771"/>
                <a:gd name="connsiteY99" fmla="*/ 1444 h 95696"/>
                <a:gd name="connsiteX100" fmla="*/ 442554 w 521771"/>
                <a:gd name="connsiteY100" fmla="*/ 56742 h 95696"/>
                <a:gd name="connsiteX101" fmla="*/ 442032 w 521771"/>
                <a:gd name="connsiteY101" fmla="*/ 51906 h 95696"/>
                <a:gd name="connsiteX102" fmla="*/ 425433 w 521771"/>
                <a:gd name="connsiteY102" fmla="*/ 38699 h 95696"/>
                <a:gd name="connsiteX103" fmla="*/ 406481 w 521771"/>
                <a:gd name="connsiteY103" fmla="*/ 63016 h 95696"/>
                <a:gd name="connsiteX104" fmla="*/ 425171 w 521771"/>
                <a:gd name="connsiteY104" fmla="*/ 86411 h 95696"/>
                <a:gd name="connsiteX105" fmla="*/ 442032 w 521771"/>
                <a:gd name="connsiteY105" fmla="*/ 72682 h 95696"/>
                <a:gd name="connsiteX106" fmla="*/ 442554 w 521771"/>
                <a:gd name="connsiteY106" fmla="*/ 67715 h 95696"/>
                <a:gd name="connsiteX107" fmla="*/ 442554 w 521771"/>
                <a:gd name="connsiteY107" fmla="*/ 56742 h 95696"/>
                <a:gd name="connsiteX108" fmla="*/ 476929 w 521771"/>
                <a:gd name="connsiteY108" fmla="*/ 64715 h 95696"/>
                <a:gd name="connsiteX109" fmla="*/ 498625 w 521771"/>
                <a:gd name="connsiteY109" fmla="*/ 86673 h 95696"/>
                <a:gd name="connsiteX110" fmla="*/ 516145 w 521771"/>
                <a:gd name="connsiteY110" fmla="*/ 83405 h 95696"/>
                <a:gd name="connsiteX111" fmla="*/ 518236 w 521771"/>
                <a:gd name="connsiteY111" fmla="*/ 91639 h 95696"/>
                <a:gd name="connsiteX112" fmla="*/ 497063 w 521771"/>
                <a:gd name="connsiteY112" fmla="*/ 95697 h 95696"/>
                <a:gd name="connsiteX113" fmla="*/ 465950 w 521771"/>
                <a:gd name="connsiteY113" fmla="*/ 63669 h 95696"/>
                <a:gd name="connsiteX114" fmla="*/ 495625 w 521771"/>
                <a:gd name="connsiteY114" fmla="*/ 29681 h 95696"/>
                <a:gd name="connsiteX115" fmla="*/ 521771 w 521771"/>
                <a:gd name="connsiteY115" fmla="*/ 59350 h 95696"/>
                <a:gd name="connsiteX116" fmla="*/ 521379 w 521771"/>
                <a:gd name="connsiteY116" fmla="*/ 64709 h 95696"/>
                <a:gd name="connsiteX117" fmla="*/ 476929 w 521771"/>
                <a:gd name="connsiteY117" fmla="*/ 64709 h 95696"/>
                <a:gd name="connsiteX118" fmla="*/ 510650 w 521771"/>
                <a:gd name="connsiteY118" fmla="*/ 56481 h 95696"/>
                <a:gd name="connsiteX119" fmla="*/ 494704 w 521771"/>
                <a:gd name="connsiteY119" fmla="*/ 37915 h 95696"/>
                <a:gd name="connsiteX120" fmla="*/ 477054 w 521771"/>
                <a:gd name="connsiteY120" fmla="*/ 56481 h 95696"/>
                <a:gd name="connsiteX121" fmla="*/ 510650 w 521771"/>
                <a:gd name="connsiteY121" fmla="*/ 56481 h 9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21771" h="95696">
                  <a:moveTo>
                    <a:pt x="80524" y="49286"/>
                  </a:moveTo>
                  <a:cubicBezTo>
                    <a:pt x="80524" y="79484"/>
                    <a:pt x="62089" y="95697"/>
                    <a:pt x="39608" y="95697"/>
                  </a:cubicBezTo>
                  <a:cubicBezTo>
                    <a:pt x="16207" y="95697"/>
                    <a:pt x="0" y="77524"/>
                    <a:pt x="0" y="50861"/>
                  </a:cubicBezTo>
                  <a:cubicBezTo>
                    <a:pt x="0" y="22885"/>
                    <a:pt x="17258" y="4586"/>
                    <a:pt x="40785" y="4586"/>
                  </a:cubicBezTo>
                  <a:cubicBezTo>
                    <a:pt x="64970" y="4586"/>
                    <a:pt x="80524" y="23015"/>
                    <a:pt x="80524" y="49286"/>
                  </a:cubicBezTo>
                  <a:close/>
                  <a:moveTo>
                    <a:pt x="12025" y="50599"/>
                  </a:moveTo>
                  <a:cubicBezTo>
                    <a:pt x="12025" y="69557"/>
                    <a:pt x="22219" y="86411"/>
                    <a:pt x="40262" y="86411"/>
                  </a:cubicBezTo>
                  <a:cubicBezTo>
                    <a:pt x="58299" y="86411"/>
                    <a:pt x="68499" y="69812"/>
                    <a:pt x="68499" y="49809"/>
                  </a:cubicBezTo>
                  <a:cubicBezTo>
                    <a:pt x="68499" y="32164"/>
                    <a:pt x="59350" y="13860"/>
                    <a:pt x="40399" y="13860"/>
                  </a:cubicBezTo>
                  <a:cubicBezTo>
                    <a:pt x="21447" y="13860"/>
                    <a:pt x="12025" y="31380"/>
                    <a:pt x="12025" y="50599"/>
                  </a:cubicBezTo>
                  <a:close/>
                  <a:moveTo>
                    <a:pt x="95543" y="94253"/>
                  </a:moveTo>
                  <a:lnTo>
                    <a:pt x="95543" y="39745"/>
                  </a:lnTo>
                  <a:lnTo>
                    <a:pt x="86780" y="39745"/>
                  </a:lnTo>
                  <a:lnTo>
                    <a:pt x="86780" y="30982"/>
                  </a:lnTo>
                  <a:lnTo>
                    <a:pt x="95543" y="30982"/>
                  </a:lnTo>
                  <a:lnTo>
                    <a:pt x="95543" y="27453"/>
                  </a:lnTo>
                  <a:cubicBezTo>
                    <a:pt x="95543" y="10848"/>
                    <a:pt x="105345" y="0"/>
                    <a:pt x="123126" y="0"/>
                  </a:cubicBezTo>
                  <a:cubicBezTo>
                    <a:pt x="129008" y="0"/>
                    <a:pt x="135935" y="1836"/>
                    <a:pt x="139203" y="4182"/>
                  </a:cubicBezTo>
                  <a:lnTo>
                    <a:pt x="135935" y="12945"/>
                  </a:lnTo>
                  <a:cubicBezTo>
                    <a:pt x="133060" y="10985"/>
                    <a:pt x="128224" y="9286"/>
                    <a:pt x="122598" y="9286"/>
                  </a:cubicBezTo>
                  <a:cubicBezTo>
                    <a:pt x="110443" y="9286"/>
                    <a:pt x="106914" y="17781"/>
                    <a:pt x="106914" y="27845"/>
                  </a:cubicBezTo>
                  <a:lnTo>
                    <a:pt x="106914" y="30982"/>
                  </a:lnTo>
                  <a:lnTo>
                    <a:pt x="143647" y="30982"/>
                  </a:lnTo>
                  <a:lnTo>
                    <a:pt x="143647" y="94247"/>
                  </a:lnTo>
                  <a:lnTo>
                    <a:pt x="132139" y="94247"/>
                  </a:lnTo>
                  <a:lnTo>
                    <a:pt x="132139" y="39739"/>
                  </a:lnTo>
                  <a:lnTo>
                    <a:pt x="106908" y="39739"/>
                  </a:lnTo>
                  <a:lnTo>
                    <a:pt x="106908" y="94247"/>
                  </a:lnTo>
                  <a:lnTo>
                    <a:pt x="95543" y="94247"/>
                  </a:lnTo>
                  <a:close/>
                  <a:moveTo>
                    <a:pt x="205207" y="92031"/>
                  </a:moveTo>
                  <a:cubicBezTo>
                    <a:pt x="202201" y="93469"/>
                    <a:pt x="195535" y="95691"/>
                    <a:pt x="187039" y="95691"/>
                  </a:cubicBezTo>
                  <a:cubicBezTo>
                    <a:pt x="167957" y="95691"/>
                    <a:pt x="155534" y="82746"/>
                    <a:pt x="155534" y="63402"/>
                  </a:cubicBezTo>
                  <a:cubicBezTo>
                    <a:pt x="155534" y="43927"/>
                    <a:pt x="168866" y="29675"/>
                    <a:pt x="189523" y="29675"/>
                  </a:cubicBezTo>
                  <a:cubicBezTo>
                    <a:pt x="196319" y="29675"/>
                    <a:pt x="202331" y="31374"/>
                    <a:pt x="205468" y="33067"/>
                  </a:cubicBezTo>
                  <a:lnTo>
                    <a:pt x="202854" y="41830"/>
                  </a:lnTo>
                  <a:cubicBezTo>
                    <a:pt x="200110" y="40393"/>
                    <a:pt x="195796" y="38824"/>
                    <a:pt x="189523" y="38824"/>
                  </a:cubicBezTo>
                  <a:cubicBezTo>
                    <a:pt x="175015" y="38824"/>
                    <a:pt x="167167" y="49672"/>
                    <a:pt x="167167" y="62742"/>
                  </a:cubicBezTo>
                  <a:cubicBezTo>
                    <a:pt x="167167" y="77387"/>
                    <a:pt x="176577" y="86399"/>
                    <a:pt x="189131" y="86399"/>
                  </a:cubicBezTo>
                  <a:cubicBezTo>
                    <a:pt x="195666" y="86399"/>
                    <a:pt x="199979" y="84831"/>
                    <a:pt x="203252" y="83393"/>
                  </a:cubicBezTo>
                  <a:lnTo>
                    <a:pt x="205207" y="92031"/>
                  </a:lnTo>
                  <a:close/>
                  <a:moveTo>
                    <a:pt x="228858" y="13213"/>
                  </a:moveTo>
                  <a:cubicBezTo>
                    <a:pt x="228858" y="17134"/>
                    <a:pt x="226113" y="20271"/>
                    <a:pt x="221539" y="20271"/>
                  </a:cubicBezTo>
                  <a:cubicBezTo>
                    <a:pt x="217356" y="20271"/>
                    <a:pt x="214611" y="17140"/>
                    <a:pt x="214611" y="13213"/>
                  </a:cubicBezTo>
                  <a:cubicBezTo>
                    <a:pt x="214611" y="9292"/>
                    <a:pt x="217487" y="6024"/>
                    <a:pt x="221800" y="6024"/>
                  </a:cubicBezTo>
                  <a:cubicBezTo>
                    <a:pt x="225982" y="6024"/>
                    <a:pt x="228858" y="9155"/>
                    <a:pt x="228858" y="13213"/>
                  </a:cubicBezTo>
                  <a:close/>
                  <a:moveTo>
                    <a:pt x="216049" y="94253"/>
                  </a:moveTo>
                  <a:lnTo>
                    <a:pt x="216049" y="30988"/>
                  </a:lnTo>
                  <a:lnTo>
                    <a:pt x="227551" y="30988"/>
                  </a:lnTo>
                  <a:lnTo>
                    <a:pt x="227551" y="94253"/>
                  </a:lnTo>
                  <a:lnTo>
                    <a:pt x="216049" y="94253"/>
                  </a:lnTo>
                  <a:close/>
                  <a:moveTo>
                    <a:pt x="244019" y="48116"/>
                  </a:moveTo>
                  <a:cubicBezTo>
                    <a:pt x="244019" y="41444"/>
                    <a:pt x="243883" y="36216"/>
                    <a:pt x="243496" y="30988"/>
                  </a:cubicBezTo>
                  <a:lnTo>
                    <a:pt x="253691" y="30988"/>
                  </a:lnTo>
                  <a:lnTo>
                    <a:pt x="254345" y="41444"/>
                  </a:lnTo>
                  <a:lnTo>
                    <a:pt x="254606" y="41444"/>
                  </a:lnTo>
                  <a:cubicBezTo>
                    <a:pt x="257743" y="35569"/>
                    <a:pt x="265062" y="29687"/>
                    <a:pt x="275524" y="29687"/>
                  </a:cubicBezTo>
                  <a:cubicBezTo>
                    <a:pt x="284281" y="29687"/>
                    <a:pt x="297874" y="34915"/>
                    <a:pt x="297874" y="56611"/>
                  </a:cubicBezTo>
                  <a:lnTo>
                    <a:pt x="297874" y="94259"/>
                  </a:lnTo>
                  <a:lnTo>
                    <a:pt x="286372" y="94259"/>
                  </a:lnTo>
                  <a:lnTo>
                    <a:pt x="286372" y="57788"/>
                  </a:lnTo>
                  <a:cubicBezTo>
                    <a:pt x="286372" y="47587"/>
                    <a:pt x="282582" y="39097"/>
                    <a:pt x="271734" y="39097"/>
                  </a:cubicBezTo>
                  <a:cubicBezTo>
                    <a:pt x="264284" y="39097"/>
                    <a:pt x="258396" y="44456"/>
                    <a:pt x="256305" y="50867"/>
                  </a:cubicBezTo>
                  <a:cubicBezTo>
                    <a:pt x="255782" y="52304"/>
                    <a:pt x="255521" y="54265"/>
                    <a:pt x="255521" y="56225"/>
                  </a:cubicBezTo>
                  <a:lnTo>
                    <a:pt x="255521" y="94259"/>
                  </a:lnTo>
                  <a:lnTo>
                    <a:pt x="244019" y="94259"/>
                  </a:lnTo>
                  <a:lnTo>
                    <a:pt x="244019" y="48116"/>
                  </a:lnTo>
                  <a:close/>
                  <a:moveTo>
                    <a:pt x="358383" y="79092"/>
                  </a:moveTo>
                  <a:cubicBezTo>
                    <a:pt x="358383" y="84587"/>
                    <a:pt x="358644" y="89946"/>
                    <a:pt x="359298" y="94259"/>
                  </a:cubicBezTo>
                  <a:lnTo>
                    <a:pt x="348972" y="94259"/>
                  </a:lnTo>
                  <a:lnTo>
                    <a:pt x="348057" y="86286"/>
                  </a:lnTo>
                  <a:lnTo>
                    <a:pt x="347665" y="86286"/>
                  </a:lnTo>
                  <a:cubicBezTo>
                    <a:pt x="344136" y="91253"/>
                    <a:pt x="337340" y="95697"/>
                    <a:pt x="328321" y="95697"/>
                  </a:cubicBezTo>
                  <a:cubicBezTo>
                    <a:pt x="315513" y="95697"/>
                    <a:pt x="308978" y="86673"/>
                    <a:pt x="308978" y="77524"/>
                  </a:cubicBezTo>
                  <a:cubicBezTo>
                    <a:pt x="308978" y="62232"/>
                    <a:pt x="322571" y="53867"/>
                    <a:pt x="347018" y="53991"/>
                  </a:cubicBezTo>
                  <a:lnTo>
                    <a:pt x="347018" y="52684"/>
                  </a:lnTo>
                  <a:cubicBezTo>
                    <a:pt x="347018" y="47587"/>
                    <a:pt x="345580" y="38046"/>
                    <a:pt x="332641" y="38177"/>
                  </a:cubicBezTo>
                  <a:cubicBezTo>
                    <a:pt x="326628" y="38177"/>
                    <a:pt x="320485" y="39876"/>
                    <a:pt x="316041" y="42882"/>
                  </a:cubicBezTo>
                  <a:lnTo>
                    <a:pt x="313427" y="35170"/>
                  </a:lnTo>
                  <a:cubicBezTo>
                    <a:pt x="318656" y="31903"/>
                    <a:pt x="326367" y="29681"/>
                    <a:pt x="334346" y="29681"/>
                  </a:cubicBezTo>
                  <a:cubicBezTo>
                    <a:pt x="353689" y="29681"/>
                    <a:pt x="358395" y="42882"/>
                    <a:pt x="358395" y="55429"/>
                  </a:cubicBezTo>
                  <a:lnTo>
                    <a:pt x="358395" y="79092"/>
                  </a:lnTo>
                  <a:close/>
                  <a:moveTo>
                    <a:pt x="347273" y="61970"/>
                  </a:moveTo>
                  <a:cubicBezTo>
                    <a:pt x="334726" y="61709"/>
                    <a:pt x="320473" y="63931"/>
                    <a:pt x="320473" y="76217"/>
                  </a:cubicBezTo>
                  <a:cubicBezTo>
                    <a:pt x="320473" y="83797"/>
                    <a:pt x="325446" y="87195"/>
                    <a:pt x="331191" y="87195"/>
                  </a:cubicBezTo>
                  <a:cubicBezTo>
                    <a:pt x="339556" y="87195"/>
                    <a:pt x="344921" y="81967"/>
                    <a:pt x="346750" y="76609"/>
                  </a:cubicBezTo>
                  <a:cubicBezTo>
                    <a:pt x="347142" y="75302"/>
                    <a:pt x="347273" y="73995"/>
                    <a:pt x="347273" y="72955"/>
                  </a:cubicBezTo>
                  <a:lnTo>
                    <a:pt x="347273" y="61970"/>
                  </a:lnTo>
                  <a:close/>
                  <a:moveTo>
                    <a:pt x="453931" y="1444"/>
                  </a:moveTo>
                  <a:lnTo>
                    <a:pt x="453931" y="77916"/>
                  </a:lnTo>
                  <a:cubicBezTo>
                    <a:pt x="453931" y="83536"/>
                    <a:pt x="454193" y="89940"/>
                    <a:pt x="454454" y="94253"/>
                  </a:cubicBezTo>
                  <a:lnTo>
                    <a:pt x="444259" y="94253"/>
                  </a:lnTo>
                  <a:lnTo>
                    <a:pt x="443737" y="83268"/>
                  </a:lnTo>
                  <a:lnTo>
                    <a:pt x="443345" y="83268"/>
                  </a:lnTo>
                  <a:cubicBezTo>
                    <a:pt x="439946" y="90326"/>
                    <a:pt x="432360" y="95691"/>
                    <a:pt x="422040" y="95691"/>
                  </a:cubicBezTo>
                  <a:cubicBezTo>
                    <a:pt x="406742" y="95691"/>
                    <a:pt x="394848" y="82746"/>
                    <a:pt x="394848" y="63533"/>
                  </a:cubicBezTo>
                  <a:cubicBezTo>
                    <a:pt x="394718" y="42490"/>
                    <a:pt x="407919" y="29681"/>
                    <a:pt x="423211" y="29681"/>
                  </a:cubicBezTo>
                  <a:cubicBezTo>
                    <a:pt x="433013" y="29681"/>
                    <a:pt x="439423" y="34256"/>
                    <a:pt x="442293" y="39216"/>
                  </a:cubicBezTo>
                  <a:lnTo>
                    <a:pt x="442554" y="39216"/>
                  </a:lnTo>
                  <a:lnTo>
                    <a:pt x="442554" y="1444"/>
                  </a:lnTo>
                  <a:lnTo>
                    <a:pt x="453931" y="1444"/>
                  </a:lnTo>
                  <a:close/>
                  <a:moveTo>
                    <a:pt x="442554" y="56742"/>
                  </a:moveTo>
                  <a:cubicBezTo>
                    <a:pt x="442554" y="55304"/>
                    <a:pt x="442424" y="53344"/>
                    <a:pt x="442032" y="51906"/>
                  </a:cubicBezTo>
                  <a:cubicBezTo>
                    <a:pt x="440332" y="44718"/>
                    <a:pt x="434059" y="38699"/>
                    <a:pt x="425433" y="38699"/>
                  </a:cubicBezTo>
                  <a:cubicBezTo>
                    <a:pt x="413539" y="38699"/>
                    <a:pt x="406481" y="49161"/>
                    <a:pt x="406481" y="63016"/>
                  </a:cubicBezTo>
                  <a:cubicBezTo>
                    <a:pt x="406481" y="75824"/>
                    <a:pt x="412885" y="86411"/>
                    <a:pt x="425171" y="86411"/>
                  </a:cubicBezTo>
                  <a:cubicBezTo>
                    <a:pt x="432882" y="86411"/>
                    <a:pt x="439940" y="81183"/>
                    <a:pt x="442032" y="72682"/>
                  </a:cubicBezTo>
                  <a:cubicBezTo>
                    <a:pt x="442424" y="71113"/>
                    <a:pt x="442554" y="69551"/>
                    <a:pt x="442554" y="67715"/>
                  </a:cubicBezTo>
                  <a:lnTo>
                    <a:pt x="442554" y="56742"/>
                  </a:lnTo>
                  <a:close/>
                  <a:moveTo>
                    <a:pt x="476929" y="64715"/>
                  </a:moveTo>
                  <a:cubicBezTo>
                    <a:pt x="477190" y="80268"/>
                    <a:pt x="486993" y="86673"/>
                    <a:pt x="498625" y="86673"/>
                  </a:cubicBezTo>
                  <a:cubicBezTo>
                    <a:pt x="506859" y="86673"/>
                    <a:pt x="511963" y="85235"/>
                    <a:pt x="516145" y="83405"/>
                  </a:cubicBezTo>
                  <a:lnTo>
                    <a:pt x="518236" y="91639"/>
                  </a:lnTo>
                  <a:cubicBezTo>
                    <a:pt x="514184" y="93475"/>
                    <a:pt x="507121" y="95697"/>
                    <a:pt x="497063" y="95697"/>
                  </a:cubicBezTo>
                  <a:cubicBezTo>
                    <a:pt x="477582" y="95697"/>
                    <a:pt x="465950" y="82752"/>
                    <a:pt x="465950" y="63669"/>
                  </a:cubicBezTo>
                  <a:cubicBezTo>
                    <a:pt x="465950" y="44581"/>
                    <a:pt x="477190" y="29681"/>
                    <a:pt x="495625" y="29681"/>
                  </a:cubicBezTo>
                  <a:cubicBezTo>
                    <a:pt x="516407" y="29681"/>
                    <a:pt x="521771" y="47718"/>
                    <a:pt x="521771" y="59350"/>
                  </a:cubicBezTo>
                  <a:cubicBezTo>
                    <a:pt x="521771" y="61703"/>
                    <a:pt x="521640" y="63408"/>
                    <a:pt x="521379" y="64709"/>
                  </a:cubicBezTo>
                  <a:lnTo>
                    <a:pt x="476929" y="64709"/>
                  </a:lnTo>
                  <a:close/>
                  <a:moveTo>
                    <a:pt x="510650" y="56481"/>
                  </a:moveTo>
                  <a:cubicBezTo>
                    <a:pt x="510780" y="49286"/>
                    <a:pt x="507644" y="37915"/>
                    <a:pt x="494704" y="37915"/>
                  </a:cubicBezTo>
                  <a:cubicBezTo>
                    <a:pt x="482941" y="37915"/>
                    <a:pt x="477974" y="48502"/>
                    <a:pt x="477054" y="56481"/>
                  </a:cubicBezTo>
                  <a:lnTo>
                    <a:pt x="510650" y="56481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582617C0-234F-371C-6FAB-C9167403915B}"/>
                </a:ext>
              </a:extLst>
            </p:cNvPr>
            <p:cNvSpPr/>
            <p:nvPr/>
          </p:nvSpPr>
          <p:spPr>
            <a:xfrm>
              <a:off x="10558817" y="353138"/>
              <a:ext cx="1442561" cy="95685"/>
            </a:xfrm>
            <a:custGeom>
              <a:avLst/>
              <a:gdLst>
                <a:gd name="connsiteX0" fmla="*/ 0 w 1442561"/>
                <a:gd name="connsiteY0" fmla="*/ 7313 h 95685"/>
                <a:gd name="connsiteX1" fmla="*/ 26930 w 1442561"/>
                <a:gd name="connsiteY1" fmla="*/ 5484 h 95685"/>
                <a:gd name="connsiteX2" fmla="*/ 53861 w 1442561"/>
                <a:gd name="connsiteY2" fmla="*/ 12541 h 95685"/>
                <a:gd name="connsiteX3" fmla="*/ 63271 w 1442561"/>
                <a:gd name="connsiteY3" fmla="*/ 32937 h 95685"/>
                <a:gd name="connsiteX4" fmla="*/ 55168 w 1442561"/>
                <a:gd name="connsiteY4" fmla="*/ 53849 h 95685"/>
                <a:gd name="connsiteX5" fmla="*/ 26538 w 1442561"/>
                <a:gd name="connsiteY5" fmla="*/ 63129 h 95685"/>
                <a:gd name="connsiteX6" fmla="*/ 19742 w 1442561"/>
                <a:gd name="connsiteY6" fmla="*/ 62606 h 95685"/>
                <a:gd name="connsiteX7" fmla="*/ 19742 w 1442561"/>
                <a:gd name="connsiteY7" fmla="*/ 94241 h 95685"/>
                <a:gd name="connsiteX8" fmla="*/ 0 w 1442561"/>
                <a:gd name="connsiteY8" fmla="*/ 94241 h 95685"/>
                <a:gd name="connsiteX9" fmla="*/ 0 w 1442561"/>
                <a:gd name="connsiteY9" fmla="*/ 7313 h 95685"/>
                <a:gd name="connsiteX10" fmla="*/ 19742 w 1442561"/>
                <a:gd name="connsiteY10" fmla="*/ 47314 h 95685"/>
                <a:gd name="connsiteX11" fmla="*/ 26408 w 1442561"/>
                <a:gd name="connsiteY11" fmla="*/ 47837 h 95685"/>
                <a:gd name="connsiteX12" fmla="*/ 43530 w 1442561"/>
                <a:gd name="connsiteY12" fmla="*/ 33590 h 95685"/>
                <a:gd name="connsiteX13" fmla="*/ 27845 w 1442561"/>
                <a:gd name="connsiteY13" fmla="*/ 20651 h 95685"/>
                <a:gd name="connsiteX14" fmla="*/ 19742 w 1442561"/>
                <a:gd name="connsiteY14" fmla="*/ 21298 h 95685"/>
                <a:gd name="connsiteX15" fmla="*/ 19742 w 1442561"/>
                <a:gd name="connsiteY15" fmla="*/ 47314 h 95685"/>
                <a:gd name="connsiteX16" fmla="*/ 72670 w 1442561"/>
                <a:gd name="connsiteY16" fmla="*/ 1438 h 95685"/>
                <a:gd name="connsiteX17" fmla="*/ 92542 w 1442561"/>
                <a:gd name="connsiteY17" fmla="*/ 1438 h 95685"/>
                <a:gd name="connsiteX18" fmla="*/ 92542 w 1442561"/>
                <a:gd name="connsiteY18" fmla="*/ 94247 h 95685"/>
                <a:gd name="connsiteX19" fmla="*/ 72670 w 1442561"/>
                <a:gd name="connsiteY19" fmla="*/ 94247 h 95685"/>
                <a:gd name="connsiteX20" fmla="*/ 72670 w 1442561"/>
                <a:gd name="connsiteY20" fmla="*/ 1438 h 95685"/>
                <a:gd name="connsiteX21" fmla="*/ 159200 w 1442561"/>
                <a:gd name="connsiteY21" fmla="*/ 78819 h 95685"/>
                <a:gd name="connsiteX22" fmla="*/ 160246 w 1442561"/>
                <a:gd name="connsiteY22" fmla="*/ 94247 h 95685"/>
                <a:gd name="connsiteX23" fmla="*/ 142340 w 1442561"/>
                <a:gd name="connsiteY23" fmla="*/ 94247 h 95685"/>
                <a:gd name="connsiteX24" fmla="*/ 141163 w 1442561"/>
                <a:gd name="connsiteY24" fmla="*/ 87843 h 95685"/>
                <a:gd name="connsiteX25" fmla="*/ 140771 w 1442561"/>
                <a:gd name="connsiteY25" fmla="*/ 87843 h 95685"/>
                <a:gd name="connsiteX26" fmla="*/ 122467 w 1442561"/>
                <a:gd name="connsiteY26" fmla="*/ 95685 h 95685"/>
                <a:gd name="connsiteX27" fmla="*/ 101810 w 1442561"/>
                <a:gd name="connsiteY27" fmla="*/ 76074 h 95685"/>
                <a:gd name="connsiteX28" fmla="*/ 139328 w 1442561"/>
                <a:gd name="connsiteY28" fmla="*/ 51633 h 95685"/>
                <a:gd name="connsiteX29" fmla="*/ 139328 w 1442561"/>
                <a:gd name="connsiteY29" fmla="*/ 50843 h 95685"/>
                <a:gd name="connsiteX30" fmla="*/ 127695 w 1442561"/>
                <a:gd name="connsiteY30" fmla="*/ 42478 h 95685"/>
                <a:gd name="connsiteX31" fmla="*/ 110045 w 1442561"/>
                <a:gd name="connsiteY31" fmla="*/ 47314 h 95685"/>
                <a:gd name="connsiteX32" fmla="*/ 106385 w 1442561"/>
                <a:gd name="connsiteY32" fmla="*/ 34505 h 95685"/>
                <a:gd name="connsiteX33" fmla="*/ 131224 w 1442561"/>
                <a:gd name="connsiteY33" fmla="*/ 28754 h 95685"/>
                <a:gd name="connsiteX34" fmla="*/ 159200 w 1442561"/>
                <a:gd name="connsiteY34" fmla="*/ 56463 h 95685"/>
                <a:gd name="connsiteX35" fmla="*/ 159200 w 1442561"/>
                <a:gd name="connsiteY35" fmla="*/ 78819 h 95685"/>
                <a:gd name="connsiteX36" fmla="*/ 139981 w 1442561"/>
                <a:gd name="connsiteY36" fmla="*/ 64049 h 95685"/>
                <a:gd name="connsiteX37" fmla="*/ 121421 w 1442561"/>
                <a:gd name="connsiteY37" fmla="*/ 74113 h 95685"/>
                <a:gd name="connsiteX38" fmla="*/ 129264 w 1442561"/>
                <a:gd name="connsiteY38" fmla="*/ 81694 h 95685"/>
                <a:gd name="connsiteX39" fmla="*/ 139589 w 1442561"/>
                <a:gd name="connsiteY39" fmla="*/ 74375 h 95685"/>
                <a:gd name="connsiteX40" fmla="*/ 139981 w 1442561"/>
                <a:gd name="connsiteY40" fmla="*/ 70977 h 95685"/>
                <a:gd name="connsiteX41" fmla="*/ 139981 w 1442561"/>
                <a:gd name="connsiteY41" fmla="*/ 64049 h 95685"/>
                <a:gd name="connsiteX42" fmla="*/ 172395 w 1442561"/>
                <a:gd name="connsiteY42" fmla="*/ 50718 h 95685"/>
                <a:gd name="connsiteX43" fmla="*/ 171872 w 1442561"/>
                <a:gd name="connsiteY43" fmla="*/ 30323 h 95685"/>
                <a:gd name="connsiteX44" fmla="*/ 189131 w 1442561"/>
                <a:gd name="connsiteY44" fmla="*/ 30323 h 95685"/>
                <a:gd name="connsiteX45" fmla="*/ 190046 w 1442561"/>
                <a:gd name="connsiteY45" fmla="*/ 39210 h 95685"/>
                <a:gd name="connsiteX46" fmla="*/ 190438 w 1442561"/>
                <a:gd name="connsiteY46" fmla="*/ 39210 h 95685"/>
                <a:gd name="connsiteX47" fmla="*/ 210179 w 1442561"/>
                <a:gd name="connsiteY47" fmla="*/ 28885 h 95685"/>
                <a:gd name="connsiteX48" fmla="*/ 233058 w 1442561"/>
                <a:gd name="connsiteY48" fmla="*/ 56469 h 95685"/>
                <a:gd name="connsiteX49" fmla="*/ 233058 w 1442561"/>
                <a:gd name="connsiteY49" fmla="*/ 94247 h 95685"/>
                <a:gd name="connsiteX50" fmla="*/ 213186 w 1442561"/>
                <a:gd name="connsiteY50" fmla="*/ 94247 h 95685"/>
                <a:gd name="connsiteX51" fmla="*/ 213186 w 1442561"/>
                <a:gd name="connsiteY51" fmla="*/ 58821 h 95685"/>
                <a:gd name="connsiteX52" fmla="*/ 203122 w 1442561"/>
                <a:gd name="connsiteY52" fmla="*/ 44961 h 95685"/>
                <a:gd name="connsiteX53" fmla="*/ 192927 w 1442561"/>
                <a:gd name="connsiteY53" fmla="*/ 52417 h 95685"/>
                <a:gd name="connsiteX54" fmla="*/ 192273 w 1442561"/>
                <a:gd name="connsiteY54" fmla="*/ 57384 h 95685"/>
                <a:gd name="connsiteX55" fmla="*/ 192273 w 1442561"/>
                <a:gd name="connsiteY55" fmla="*/ 94247 h 95685"/>
                <a:gd name="connsiteX56" fmla="*/ 172407 w 1442561"/>
                <a:gd name="connsiteY56" fmla="*/ 94247 h 95685"/>
                <a:gd name="connsiteX57" fmla="*/ 172407 w 1442561"/>
                <a:gd name="connsiteY57" fmla="*/ 50718 h 95685"/>
                <a:gd name="connsiteX58" fmla="*/ 266892 w 1442561"/>
                <a:gd name="connsiteY58" fmla="*/ 12547 h 95685"/>
                <a:gd name="connsiteX59" fmla="*/ 256174 w 1442561"/>
                <a:gd name="connsiteY59" fmla="*/ 22481 h 95685"/>
                <a:gd name="connsiteX60" fmla="*/ 245849 w 1442561"/>
                <a:gd name="connsiteY60" fmla="*/ 12547 h 95685"/>
                <a:gd name="connsiteX61" fmla="*/ 256436 w 1442561"/>
                <a:gd name="connsiteY61" fmla="*/ 2608 h 95685"/>
                <a:gd name="connsiteX62" fmla="*/ 266892 w 1442561"/>
                <a:gd name="connsiteY62" fmla="*/ 12547 h 95685"/>
                <a:gd name="connsiteX63" fmla="*/ 246372 w 1442561"/>
                <a:gd name="connsiteY63" fmla="*/ 94247 h 95685"/>
                <a:gd name="connsiteX64" fmla="*/ 246372 w 1442561"/>
                <a:gd name="connsiteY64" fmla="*/ 30323 h 95685"/>
                <a:gd name="connsiteX65" fmla="*/ 266244 w 1442561"/>
                <a:gd name="connsiteY65" fmla="*/ 30323 h 95685"/>
                <a:gd name="connsiteX66" fmla="*/ 266244 w 1442561"/>
                <a:gd name="connsiteY66" fmla="*/ 94247 h 95685"/>
                <a:gd name="connsiteX67" fmla="*/ 246372 w 1442561"/>
                <a:gd name="connsiteY67" fmla="*/ 94247 h 95685"/>
                <a:gd name="connsiteX68" fmla="*/ 281923 w 1442561"/>
                <a:gd name="connsiteY68" fmla="*/ 94247 h 95685"/>
                <a:gd name="connsiteX69" fmla="*/ 281923 w 1442561"/>
                <a:gd name="connsiteY69" fmla="*/ 44961 h 95685"/>
                <a:gd name="connsiteX70" fmla="*/ 273427 w 1442561"/>
                <a:gd name="connsiteY70" fmla="*/ 44961 h 95685"/>
                <a:gd name="connsiteX71" fmla="*/ 273427 w 1442561"/>
                <a:gd name="connsiteY71" fmla="*/ 30323 h 95685"/>
                <a:gd name="connsiteX72" fmla="*/ 281923 w 1442561"/>
                <a:gd name="connsiteY72" fmla="*/ 30323 h 95685"/>
                <a:gd name="connsiteX73" fmla="*/ 281923 w 1442561"/>
                <a:gd name="connsiteY73" fmla="*/ 27709 h 95685"/>
                <a:gd name="connsiteX74" fmla="*/ 315257 w 1442561"/>
                <a:gd name="connsiteY74" fmla="*/ 0 h 95685"/>
                <a:gd name="connsiteX75" fmla="*/ 334078 w 1442561"/>
                <a:gd name="connsiteY75" fmla="*/ 3921 h 95685"/>
                <a:gd name="connsiteX76" fmla="*/ 330288 w 1442561"/>
                <a:gd name="connsiteY76" fmla="*/ 18952 h 95685"/>
                <a:gd name="connsiteX77" fmla="*/ 315780 w 1442561"/>
                <a:gd name="connsiteY77" fmla="*/ 15678 h 95685"/>
                <a:gd name="connsiteX78" fmla="*/ 301664 w 1442561"/>
                <a:gd name="connsiteY78" fmla="*/ 28101 h 95685"/>
                <a:gd name="connsiteX79" fmla="*/ 301664 w 1442561"/>
                <a:gd name="connsiteY79" fmla="*/ 30323 h 95685"/>
                <a:gd name="connsiteX80" fmla="*/ 340489 w 1442561"/>
                <a:gd name="connsiteY80" fmla="*/ 30323 h 95685"/>
                <a:gd name="connsiteX81" fmla="*/ 340489 w 1442561"/>
                <a:gd name="connsiteY81" fmla="*/ 94247 h 95685"/>
                <a:gd name="connsiteX82" fmla="*/ 320616 w 1442561"/>
                <a:gd name="connsiteY82" fmla="*/ 94247 h 95685"/>
                <a:gd name="connsiteX83" fmla="*/ 320616 w 1442561"/>
                <a:gd name="connsiteY83" fmla="*/ 44961 h 95685"/>
                <a:gd name="connsiteX84" fmla="*/ 301789 w 1442561"/>
                <a:gd name="connsiteY84" fmla="*/ 44961 h 95685"/>
                <a:gd name="connsiteX85" fmla="*/ 301789 w 1442561"/>
                <a:gd name="connsiteY85" fmla="*/ 94247 h 95685"/>
                <a:gd name="connsiteX86" fmla="*/ 281923 w 1442561"/>
                <a:gd name="connsiteY86" fmla="*/ 94247 h 95685"/>
                <a:gd name="connsiteX87" fmla="*/ 401782 w 1442561"/>
                <a:gd name="connsiteY87" fmla="*/ 92548 h 95685"/>
                <a:gd name="connsiteX88" fmla="*/ 384006 w 1442561"/>
                <a:gd name="connsiteY88" fmla="*/ 95554 h 95685"/>
                <a:gd name="connsiteX89" fmla="*/ 350149 w 1442561"/>
                <a:gd name="connsiteY89" fmla="*/ 62873 h 95685"/>
                <a:gd name="connsiteX90" fmla="*/ 386751 w 1442561"/>
                <a:gd name="connsiteY90" fmla="*/ 28885 h 95685"/>
                <a:gd name="connsiteX91" fmla="*/ 401912 w 1442561"/>
                <a:gd name="connsiteY91" fmla="*/ 31368 h 95685"/>
                <a:gd name="connsiteX92" fmla="*/ 398775 w 1442561"/>
                <a:gd name="connsiteY92" fmla="*/ 46137 h 95685"/>
                <a:gd name="connsiteX93" fmla="*/ 387660 w 1442561"/>
                <a:gd name="connsiteY93" fmla="*/ 44177 h 95685"/>
                <a:gd name="connsiteX94" fmla="*/ 370538 w 1442561"/>
                <a:gd name="connsiteY94" fmla="*/ 62089 h 95685"/>
                <a:gd name="connsiteX95" fmla="*/ 388058 w 1442561"/>
                <a:gd name="connsiteY95" fmla="*/ 80001 h 95685"/>
                <a:gd name="connsiteX96" fmla="*/ 399429 w 1442561"/>
                <a:gd name="connsiteY96" fmla="*/ 77904 h 95685"/>
                <a:gd name="connsiteX97" fmla="*/ 401782 w 1442561"/>
                <a:gd name="connsiteY97" fmla="*/ 92548 h 95685"/>
                <a:gd name="connsiteX98" fmla="*/ 463865 w 1442561"/>
                <a:gd name="connsiteY98" fmla="*/ 78819 h 95685"/>
                <a:gd name="connsiteX99" fmla="*/ 464910 w 1442561"/>
                <a:gd name="connsiteY99" fmla="*/ 94247 h 95685"/>
                <a:gd name="connsiteX100" fmla="*/ 446998 w 1442561"/>
                <a:gd name="connsiteY100" fmla="*/ 94247 h 95685"/>
                <a:gd name="connsiteX101" fmla="*/ 445822 w 1442561"/>
                <a:gd name="connsiteY101" fmla="*/ 87843 h 95685"/>
                <a:gd name="connsiteX102" fmla="*/ 445430 w 1442561"/>
                <a:gd name="connsiteY102" fmla="*/ 87843 h 95685"/>
                <a:gd name="connsiteX103" fmla="*/ 427132 w 1442561"/>
                <a:gd name="connsiteY103" fmla="*/ 95685 h 95685"/>
                <a:gd name="connsiteX104" fmla="*/ 406481 w 1442561"/>
                <a:gd name="connsiteY104" fmla="*/ 76074 h 95685"/>
                <a:gd name="connsiteX105" fmla="*/ 443998 w 1442561"/>
                <a:gd name="connsiteY105" fmla="*/ 51633 h 95685"/>
                <a:gd name="connsiteX106" fmla="*/ 443998 w 1442561"/>
                <a:gd name="connsiteY106" fmla="*/ 50843 h 95685"/>
                <a:gd name="connsiteX107" fmla="*/ 432366 w 1442561"/>
                <a:gd name="connsiteY107" fmla="*/ 42478 h 95685"/>
                <a:gd name="connsiteX108" fmla="*/ 414721 w 1442561"/>
                <a:gd name="connsiteY108" fmla="*/ 47314 h 95685"/>
                <a:gd name="connsiteX109" fmla="*/ 411061 w 1442561"/>
                <a:gd name="connsiteY109" fmla="*/ 34505 h 95685"/>
                <a:gd name="connsiteX110" fmla="*/ 435901 w 1442561"/>
                <a:gd name="connsiteY110" fmla="*/ 28754 h 95685"/>
                <a:gd name="connsiteX111" fmla="*/ 463871 w 1442561"/>
                <a:gd name="connsiteY111" fmla="*/ 56463 h 95685"/>
                <a:gd name="connsiteX112" fmla="*/ 463871 w 1442561"/>
                <a:gd name="connsiteY112" fmla="*/ 78819 h 95685"/>
                <a:gd name="connsiteX113" fmla="*/ 444652 w 1442561"/>
                <a:gd name="connsiteY113" fmla="*/ 64049 h 95685"/>
                <a:gd name="connsiteX114" fmla="*/ 426092 w 1442561"/>
                <a:gd name="connsiteY114" fmla="*/ 74113 h 95685"/>
                <a:gd name="connsiteX115" fmla="*/ 433934 w 1442561"/>
                <a:gd name="connsiteY115" fmla="*/ 81694 h 95685"/>
                <a:gd name="connsiteX116" fmla="*/ 444259 w 1442561"/>
                <a:gd name="connsiteY116" fmla="*/ 74375 h 95685"/>
                <a:gd name="connsiteX117" fmla="*/ 444652 w 1442561"/>
                <a:gd name="connsiteY117" fmla="*/ 70977 h 95685"/>
                <a:gd name="connsiteX118" fmla="*/ 444652 w 1442561"/>
                <a:gd name="connsiteY118" fmla="*/ 64049 h 95685"/>
                <a:gd name="connsiteX119" fmla="*/ 525033 w 1442561"/>
                <a:gd name="connsiteY119" fmla="*/ 92548 h 95685"/>
                <a:gd name="connsiteX120" fmla="*/ 507257 w 1442561"/>
                <a:gd name="connsiteY120" fmla="*/ 95554 h 95685"/>
                <a:gd name="connsiteX121" fmla="*/ 473400 w 1442561"/>
                <a:gd name="connsiteY121" fmla="*/ 62873 h 95685"/>
                <a:gd name="connsiteX122" fmla="*/ 510002 w 1442561"/>
                <a:gd name="connsiteY122" fmla="*/ 28885 h 95685"/>
                <a:gd name="connsiteX123" fmla="*/ 525164 w 1442561"/>
                <a:gd name="connsiteY123" fmla="*/ 31368 h 95685"/>
                <a:gd name="connsiteX124" fmla="*/ 522027 w 1442561"/>
                <a:gd name="connsiteY124" fmla="*/ 46137 h 95685"/>
                <a:gd name="connsiteX125" fmla="*/ 510911 w 1442561"/>
                <a:gd name="connsiteY125" fmla="*/ 44177 h 95685"/>
                <a:gd name="connsiteX126" fmla="*/ 493789 w 1442561"/>
                <a:gd name="connsiteY126" fmla="*/ 62089 h 95685"/>
                <a:gd name="connsiteX127" fmla="*/ 511309 w 1442561"/>
                <a:gd name="connsiteY127" fmla="*/ 80001 h 95685"/>
                <a:gd name="connsiteX128" fmla="*/ 522680 w 1442561"/>
                <a:gd name="connsiteY128" fmla="*/ 77904 h 95685"/>
                <a:gd name="connsiteX129" fmla="*/ 525033 w 1442561"/>
                <a:gd name="connsiteY129" fmla="*/ 92548 h 95685"/>
                <a:gd name="connsiteX130" fmla="*/ 553912 w 1442561"/>
                <a:gd name="connsiteY130" fmla="*/ 12547 h 95685"/>
                <a:gd name="connsiteX131" fmla="*/ 543194 w 1442561"/>
                <a:gd name="connsiteY131" fmla="*/ 22481 h 95685"/>
                <a:gd name="connsiteX132" fmla="*/ 532869 w 1442561"/>
                <a:gd name="connsiteY132" fmla="*/ 12547 h 95685"/>
                <a:gd name="connsiteX133" fmla="*/ 543456 w 1442561"/>
                <a:gd name="connsiteY133" fmla="*/ 2608 h 95685"/>
                <a:gd name="connsiteX134" fmla="*/ 553912 w 1442561"/>
                <a:gd name="connsiteY134" fmla="*/ 12547 h 95685"/>
                <a:gd name="connsiteX135" fmla="*/ 533392 w 1442561"/>
                <a:gd name="connsiteY135" fmla="*/ 94247 h 95685"/>
                <a:gd name="connsiteX136" fmla="*/ 533392 w 1442561"/>
                <a:gd name="connsiteY136" fmla="*/ 30323 h 95685"/>
                <a:gd name="connsiteX137" fmla="*/ 553258 w 1442561"/>
                <a:gd name="connsiteY137" fmla="*/ 30323 h 95685"/>
                <a:gd name="connsiteX138" fmla="*/ 553258 w 1442561"/>
                <a:gd name="connsiteY138" fmla="*/ 94247 h 95685"/>
                <a:gd name="connsiteX139" fmla="*/ 533392 w 1442561"/>
                <a:gd name="connsiteY139" fmla="*/ 94247 h 95685"/>
                <a:gd name="connsiteX140" fmla="*/ 629724 w 1442561"/>
                <a:gd name="connsiteY140" fmla="*/ 61566 h 95685"/>
                <a:gd name="connsiteX141" fmla="*/ 595998 w 1442561"/>
                <a:gd name="connsiteY141" fmla="*/ 95685 h 95685"/>
                <a:gd name="connsiteX142" fmla="*/ 562924 w 1442561"/>
                <a:gd name="connsiteY142" fmla="*/ 62742 h 95685"/>
                <a:gd name="connsiteX143" fmla="*/ 597174 w 1442561"/>
                <a:gd name="connsiteY143" fmla="*/ 28754 h 95685"/>
                <a:gd name="connsiteX144" fmla="*/ 629724 w 1442561"/>
                <a:gd name="connsiteY144" fmla="*/ 61566 h 95685"/>
                <a:gd name="connsiteX145" fmla="*/ 583450 w 1442561"/>
                <a:gd name="connsiteY145" fmla="*/ 62220 h 95685"/>
                <a:gd name="connsiteX146" fmla="*/ 596520 w 1442561"/>
                <a:gd name="connsiteY146" fmla="*/ 81433 h 95685"/>
                <a:gd name="connsiteX147" fmla="*/ 609198 w 1442561"/>
                <a:gd name="connsiteY147" fmla="*/ 62083 h 95685"/>
                <a:gd name="connsiteX148" fmla="*/ 596520 w 1442561"/>
                <a:gd name="connsiteY148" fmla="*/ 42995 h 95685"/>
                <a:gd name="connsiteX149" fmla="*/ 583450 w 1442561"/>
                <a:gd name="connsiteY149" fmla="*/ 62220 h 95685"/>
                <a:gd name="connsiteX150" fmla="*/ 617047 w 1442561"/>
                <a:gd name="connsiteY150" fmla="*/ 2477 h 95685"/>
                <a:gd name="connsiteX151" fmla="*/ 601095 w 1442561"/>
                <a:gd name="connsiteY151" fmla="*/ 22350 h 95685"/>
                <a:gd name="connsiteX152" fmla="*/ 587502 w 1442561"/>
                <a:gd name="connsiteY152" fmla="*/ 22350 h 95685"/>
                <a:gd name="connsiteX153" fmla="*/ 598742 w 1442561"/>
                <a:gd name="connsiteY153" fmla="*/ 2477 h 95685"/>
                <a:gd name="connsiteX154" fmla="*/ 617047 w 1442561"/>
                <a:gd name="connsiteY154" fmla="*/ 2477 h 95685"/>
                <a:gd name="connsiteX155" fmla="*/ 639390 w 1442561"/>
                <a:gd name="connsiteY155" fmla="*/ 50718 h 95685"/>
                <a:gd name="connsiteX156" fmla="*/ 638868 w 1442561"/>
                <a:gd name="connsiteY156" fmla="*/ 30323 h 95685"/>
                <a:gd name="connsiteX157" fmla="*/ 656120 w 1442561"/>
                <a:gd name="connsiteY157" fmla="*/ 30323 h 95685"/>
                <a:gd name="connsiteX158" fmla="*/ 657035 w 1442561"/>
                <a:gd name="connsiteY158" fmla="*/ 39210 h 95685"/>
                <a:gd name="connsiteX159" fmla="*/ 657427 w 1442561"/>
                <a:gd name="connsiteY159" fmla="*/ 39210 h 95685"/>
                <a:gd name="connsiteX160" fmla="*/ 677163 w 1442561"/>
                <a:gd name="connsiteY160" fmla="*/ 28885 h 95685"/>
                <a:gd name="connsiteX161" fmla="*/ 700036 w 1442561"/>
                <a:gd name="connsiteY161" fmla="*/ 56469 h 95685"/>
                <a:gd name="connsiteX162" fmla="*/ 700036 w 1442561"/>
                <a:gd name="connsiteY162" fmla="*/ 94247 h 95685"/>
                <a:gd name="connsiteX163" fmla="*/ 680163 w 1442561"/>
                <a:gd name="connsiteY163" fmla="*/ 94247 h 95685"/>
                <a:gd name="connsiteX164" fmla="*/ 680163 w 1442561"/>
                <a:gd name="connsiteY164" fmla="*/ 58821 h 95685"/>
                <a:gd name="connsiteX165" fmla="*/ 670099 w 1442561"/>
                <a:gd name="connsiteY165" fmla="*/ 44961 h 95685"/>
                <a:gd name="connsiteX166" fmla="*/ 659905 w 1442561"/>
                <a:gd name="connsiteY166" fmla="*/ 52417 h 95685"/>
                <a:gd name="connsiteX167" fmla="*/ 659251 w 1442561"/>
                <a:gd name="connsiteY167" fmla="*/ 57384 h 95685"/>
                <a:gd name="connsiteX168" fmla="*/ 659251 w 1442561"/>
                <a:gd name="connsiteY168" fmla="*/ 94247 h 95685"/>
                <a:gd name="connsiteX169" fmla="*/ 639384 w 1442561"/>
                <a:gd name="connsiteY169" fmla="*/ 94247 h 95685"/>
                <a:gd name="connsiteX170" fmla="*/ 639384 w 1442561"/>
                <a:gd name="connsiteY170" fmla="*/ 50718 h 95685"/>
                <a:gd name="connsiteX171" fmla="*/ 757675 w 1442561"/>
                <a:gd name="connsiteY171" fmla="*/ 6143 h 95685"/>
                <a:gd name="connsiteX172" fmla="*/ 757675 w 1442561"/>
                <a:gd name="connsiteY172" fmla="*/ 56730 h 95685"/>
                <a:gd name="connsiteX173" fmla="*/ 773627 w 1442561"/>
                <a:gd name="connsiteY173" fmla="*/ 79740 h 95685"/>
                <a:gd name="connsiteX174" fmla="*/ 789834 w 1442561"/>
                <a:gd name="connsiteY174" fmla="*/ 56730 h 95685"/>
                <a:gd name="connsiteX175" fmla="*/ 789834 w 1442561"/>
                <a:gd name="connsiteY175" fmla="*/ 6143 h 95685"/>
                <a:gd name="connsiteX176" fmla="*/ 809706 w 1442561"/>
                <a:gd name="connsiteY176" fmla="*/ 6143 h 95685"/>
                <a:gd name="connsiteX177" fmla="*/ 809706 w 1442561"/>
                <a:gd name="connsiteY177" fmla="*/ 55548 h 95685"/>
                <a:gd name="connsiteX178" fmla="*/ 772967 w 1442561"/>
                <a:gd name="connsiteY178" fmla="*/ 95685 h 95685"/>
                <a:gd name="connsiteX179" fmla="*/ 737809 w 1442561"/>
                <a:gd name="connsiteY179" fmla="*/ 55287 h 95685"/>
                <a:gd name="connsiteX180" fmla="*/ 737809 w 1442561"/>
                <a:gd name="connsiteY180" fmla="*/ 6137 h 95685"/>
                <a:gd name="connsiteX181" fmla="*/ 757675 w 1442561"/>
                <a:gd name="connsiteY181" fmla="*/ 6137 h 95685"/>
                <a:gd name="connsiteX182" fmla="*/ 823673 w 1442561"/>
                <a:gd name="connsiteY182" fmla="*/ 50718 h 95685"/>
                <a:gd name="connsiteX183" fmla="*/ 823150 w 1442561"/>
                <a:gd name="connsiteY183" fmla="*/ 30323 h 95685"/>
                <a:gd name="connsiteX184" fmla="*/ 840403 w 1442561"/>
                <a:gd name="connsiteY184" fmla="*/ 30323 h 95685"/>
                <a:gd name="connsiteX185" fmla="*/ 841318 w 1442561"/>
                <a:gd name="connsiteY185" fmla="*/ 39210 h 95685"/>
                <a:gd name="connsiteX186" fmla="*/ 841710 w 1442561"/>
                <a:gd name="connsiteY186" fmla="*/ 39210 h 95685"/>
                <a:gd name="connsiteX187" fmla="*/ 861446 w 1442561"/>
                <a:gd name="connsiteY187" fmla="*/ 28885 h 95685"/>
                <a:gd name="connsiteX188" fmla="*/ 884325 w 1442561"/>
                <a:gd name="connsiteY188" fmla="*/ 56469 h 95685"/>
                <a:gd name="connsiteX189" fmla="*/ 884325 w 1442561"/>
                <a:gd name="connsiteY189" fmla="*/ 94247 h 95685"/>
                <a:gd name="connsiteX190" fmla="*/ 864452 w 1442561"/>
                <a:gd name="connsiteY190" fmla="*/ 94247 h 95685"/>
                <a:gd name="connsiteX191" fmla="*/ 864452 w 1442561"/>
                <a:gd name="connsiteY191" fmla="*/ 58821 h 95685"/>
                <a:gd name="connsiteX192" fmla="*/ 854388 w 1442561"/>
                <a:gd name="connsiteY192" fmla="*/ 44961 h 95685"/>
                <a:gd name="connsiteX193" fmla="*/ 844193 w 1442561"/>
                <a:gd name="connsiteY193" fmla="*/ 52417 h 95685"/>
                <a:gd name="connsiteX194" fmla="*/ 843540 w 1442561"/>
                <a:gd name="connsiteY194" fmla="*/ 57384 h 95685"/>
                <a:gd name="connsiteX195" fmla="*/ 843540 w 1442561"/>
                <a:gd name="connsiteY195" fmla="*/ 94247 h 95685"/>
                <a:gd name="connsiteX196" fmla="*/ 823667 w 1442561"/>
                <a:gd name="connsiteY196" fmla="*/ 94247 h 95685"/>
                <a:gd name="connsiteX197" fmla="*/ 823667 w 1442561"/>
                <a:gd name="connsiteY197" fmla="*/ 50718 h 95685"/>
                <a:gd name="connsiteX198" fmla="*/ 918182 w 1442561"/>
                <a:gd name="connsiteY198" fmla="*/ 12547 h 95685"/>
                <a:gd name="connsiteX199" fmla="*/ 907459 w 1442561"/>
                <a:gd name="connsiteY199" fmla="*/ 22481 h 95685"/>
                <a:gd name="connsiteX200" fmla="*/ 897133 w 1442561"/>
                <a:gd name="connsiteY200" fmla="*/ 12547 h 95685"/>
                <a:gd name="connsiteX201" fmla="*/ 907720 w 1442561"/>
                <a:gd name="connsiteY201" fmla="*/ 2608 h 95685"/>
                <a:gd name="connsiteX202" fmla="*/ 918182 w 1442561"/>
                <a:gd name="connsiteY202" fmla="*/ 12547 h 95685"/>
                <a:gd name="connsiteX203" fmla="*/ 897650 w 1442561"/>
                <a:gd name="connsiteY203" fmla="*/ 94247 h 95685"/>
                <a:gd name="connsiteX204" fmla="*/ 897650 w 1442561"/>
                <a:gd name="connsiteY204" fmla="*/ 30323 h 95685"/>
                <a:gd name="connsiteX205" fmla="*/ 917523 w 1442561"/>
                <a:gd name="connsiteY205" fmla="*/ 30323 h 95685"/>
                <a:gd name="connsiteX206" fmla="*/ 917523 w 1442561"/>
                <a:gd name="connsiteY206" fmla="*/ 94247 h 95685"/>
                <a:gd name="connsiteX207" fmla="*/ 897650 w 1442561"/>
                <a:gd name="connsiteY207" fmla="*/ 94247 h 95685"/>
                <a:gd name="connsiteX208" fmla="*/ 945623 w 1442561"/>
                <a:gd name="connsiteY208" fmla="*/ 30323 h 95685"/>
                <a:gd name="connsiteX209" fmla="*/ 954256 w 1442561"/>
                <a:gd name="connsiteY209" fmla="*/ 59998 h 95685"/>
                <a:gd name="connsiteX210" fmla="*/ 957909 w 1442561"/>
                <a:gd name="connsiteY210" fmla="*/ 75551 h 95685"/>
                <a:gd name="connsiteX211" fmla="*/ 958301 w 1442561"/>
                <a:gd name="connsiteY211" fmla="*/ 75551 h 95685"/>
                <a:gd name="connsiteX212" fmla="*/ 961830 w 1442561"/>
                <a:gd name="connsiteY212" fmla="*/ 59998 h 95685"/>
                <a:gd name="connsiteX213" fmla="*/ 970071 w 1442561"/>
                <a:gd name="connsiteY213" fmla="*/ 30323 h 95685"/>
                <a:gd name="connsiteX214" fmla="*/ 990983 w 1442561"/>
                <a:gd name="connsiteY214" fmla="*/ 30323 h 95685"/>
                <a:gd name="connsiteX215" fmla="*/ 967189 w 1442561"/>
                <a:gd name="connsiteY215" fmla="*/ 94247 h 95685"/>
                <a:gd name="connsiteX216" fmla="*/ 947317 w 1442561"/>
                <a:gd name="connsiteY216" fmla="*/ 94247 h 95685"/>
                <a:gd name="connsiteX217" fmla="*/ 924052 w 1442561"/>
                <a:gd name="connsiteY217" fmla="*/ 30323 h 95685"/>
                <a:gd name="connsiteX218" fmla="*/ 945623 w 1442561"/>
                <a:gd name="connsiteY218" fmla="*/ 30323 h 95685"/>
                <a:gd name="connsiteX219" fmla="*/ 1010843 w 1442561"/>
                <a:gd name="connsiteY219" fmla="*/ 68624 h 95685"/>
                <a:gd name="connsiteX220" fmla="*/ 1028880 w 1442561"/>
                <a:gd name="connsiteY220" fmla="*/ 80779 h 95685"/>
                <a:gd name="connsiteX221" fmla="*/ 1046531 w 1442561"/>
                <a:gd name="connsiteY221" fmla="*/ 78035 h 95685"/>
                <a:gd name="connsiteX222" fmla="*/ 1049145 w 1442561"/>
                <a:gd name="connsiteY222" fmla="*/ 91503 h 95685"/>
                <a:gd name="connsiteX223" fmla="*/ 1026005 w 1442561"/>
                <a:gd name="connsiteY223" fmla="*/ 95554 h 95685"/>
                <a:gd name="connsiteX224" fmla="*/ 991886 w 1442561"/>
                <a:gd name="connsiteY224" fmla="*/ 63004 h 95685"/>
                <a:gd name="connsiteX225" fmla="*/ 1024175 w 1442561"/>
                <a:gd name="connsiteY225" fmla="*/ 28885 h 95685"/>
                <a:gd name="connsiteX226" fmla="*/ 1052674 w 1442561"/>
                <a:gd name="connsiteY226" fmla="*/ 60782 h 95685"/>
                <a:gd name="connsiteX227" fmla="*/ 1052020 w 1442561"/>
                <a:gd name="connsiteY227" fmla="*/ 68624 h 95685"/>
                <a:gd name="connsiteX228" fmla="*/ 1010843 w 1442561"/>
                <a:gd name="connsiteY228" fmla="*/ 68624 h 95685"/>
                <a:gd name="connsiteX229" fmla="*/ 1034245 w 1442561"/>
                <a:gd name="connsiteY229" fmla="*/ 55025 h 95685"/>
                <a:gd name="connsiteX230" fmla="*/ 1022999 w 1442561"/>
                <a:gd name="connsiteY230" fmla="*/ 42086 h 95685"/>
                <a:gd name="connsiteX231" fmla="*/ 1010713 w 1442561"/>
                <a:gd name="connsiteY231" fmla="*/ 55025 h 95685"/>
                <a:gd name="connsiteX232" fmla="*/ 1034245 w 1442561"/>
                <a:gd name="connsiteY232" fmla="*/ 55025 h 95685"/>
                <a:gd name="connsiteX233" fmla="*/ 1061948 w 1442561"/>
                <a:gd name="connsiteY233" fmla="*/ 51366 h 95685"/>
                <a:gd name="connsiteX234" fmla="*/ 1061425 w 1442561"/>
                <a:gd name="connsiteY234" fmla="*/ 30323 h 95685"/>
                <a:gd name="connsiteX235" fmla="*/ 1078416 w 1442561"/>
                <a:gd name="connsiteY235" fmla="*/ 30323 h 95685"/>
                <a:gd name="connsiteX236" fmla="*/ 1079200 w 1442561"/>
                <a:gd name="connsiteY236" fmla="*/ 42086 h 95685"/>
                <a:gd name="connsiteX237" fmla="*/ 1079723 w 1442561"/>
                <a:gd name="connsiteY237" fmla="*/ 42086 h 95685"/>
                <a:gd name="connsiteX238" fmla="*/ 1096975 w 1442561"/>
                <a:gd name="connsiteY238" fmla="*/ 28754 h 95685"/>
                <a:gd name="connsiteX239" fmla="*/ 1101158 w 1442561"/>
                <a:gd name="connsiteY239" fmla="*/ 29140 h 95685"/>
                <a:gd name="connsiteX240" fmla="*/ 1101158 w 1442561"/>
                <a:gd name="connsiteY240" fmla="*/ 47831 h 95685"/>
                <a:gd name="connsiteX241" fmla="*/ 1095805 w 1442561"/>
                <a:gd name="connsiteY241" fmla="*/ 47308 h 95685"/>
                <a:gd name="connsiteX242" fmla="*/ 1082206 w 1442561"/>
                <a:gd name="connsiteY242" fmla="*/ 57372 h 95685"/>
                <a:gd name="connsiteX243" fmla="*/ 1081820 w 1442561"/>
                <a:gd name="connsiteY243" fmla="*/ 61816 h 95685"/>
                <a:gd name="connsiteX244" fmla="*/ 1081820 w 1442561"/>
                <a:gd name="connsiteY244" fmla="*/ 94236 h 95685"/>
                <a:gd name="connsiteX245" fmla="*/ 1061948 w 1442561"/>
                <a:gd name="connsiteY245" fmla="*/ 94236 h 95685"/>
                <a:gd name="connsiteX246" fmla="*/ 1061948 w 1442561"/>
                <a:gd name="connsiteY246" fmla="*/ 51366 h 95685"/>
                <a:gd name="connsiteX247" fmla="*/ 1108869 w 1442561"/>
                <a:gd name="connsiteY247" fmla="*/ 76989 h 95685"/>
                <a:gd name="connsiteX248" fmla="*/ 1125991 w 1442561"/>
                <a:gd name="connsiteY248" fmla="*/ 81694 h 95685"/>
                <a:gd name="connsiteX249" fmla="*/ 1134493 w 1442561"/>
                <a:gd name="connsiteY249" fmla="*/ 76460 h 95685"/>
                <a:gd name="connsiteX250" fmla="*/ 1125213 w 1442561"/>
                <a:gd name="connsiteY250" fmla="*/ 69010 h 95685"/>
                <a:gd name="connsiteX251" fmla="*/ 1106915 w 1442561"/>
                <a:gd name="connsiteY251" fmla="*/ 49797 h 95685"/>
                <a:gd name="connsiteX252" fmla="*/ 1132924 w 1442561"/>
                <a:gd name="connsiteY252" fmla="*/ 28754 h 95685"/>
                <a:gd name="connsiteX253" fmla="*/ 1150836 w 1442561"/>
                <a:gd name="connsiteY253" fmla="*/ 32545 h 95685"/>
                <a:gd name="connsiteX254" fmla="*/ 1147438 w 1442561"/>
                <a:gd name="connsiteY254" fmla="*/ 46274 h 95685"/>
                <a:gd name="connsiteX255" fmla="*/ 1133584 w 1442561"/>
                <a:gd name="connsiteY255" fmla="*/ 42615 h 95685"/>
                <a:gd name="connsiteX256" fmla="*/ 1126003 w 1442561"/>
                <a:gd name="connsiteY256" fmla="*/ 47712 h 95685"/>
                <a:gd name="connsiteX257" fmla="*/ 1136328 w 1442561"/>
                <a:gd name="connsiteY257" fmla="*/ 55162 h 95685"/>
                <a:gd name="connsiteX258" fmla="*/ 1153581 w 1442561"/>
                <a:gd name="connsiteY258" fmla="*/ 74898 h 95685"/>
                <a:gd name="connsiteX259" fmla="*/ 1125997 w 1442561"/>
                <a:gd name="connsiteY259" fmla="*/ 95685 h 95685"/>
                <a:gd name="connsiteX260" fmla="*/ 1105340 w 1442561"/>
                <a:gd name="connsiteY260" fmla="*/ 91105 h 95685"/>
                <a:gd name="connsiteX261" fmla="*/ 1108869 w 1442561"/>
                <a:gd name="connsiteY261" fmla="*/ 76989 h 95685"/>
                <a:gd name="connsiteX262" fmla="*/ 1183630 w 1442561"/>
                <a:gd name="connsiteY262" fmla="*/ 12547 h 95685"/>
                <a:gd name="connsiteX263" fmla="*/ 1172913 w 1442561"/>
                <a:gd name="connsiteY263" fmla="*/ 22481 h 95685"/>
                <a:gd name="connsiteX264" fmla="*/ 1162588 w 1442561"/>
                <a:gd name="connsiteY264" fmla="*/ 12547 h 95685"/>
                <a:gd name="connsiteX265" fmla="*/ 1173174 w 1442561"/>
                <a:gd name="connsiteY265" fmla="*/ 2608 h 95685"/>
                <a:gd name="connsiteX266" fmla="*/ 1183630 w 1442561"/>
                <a:gd name="connsiteY266" fmla="*/ 12547 h 95685"/>
                <a:gd name="connsiteX267" fmla="*/ 1163110 w 1442561"/>
                <a:gd name="connsiteY267" fmla="*/ 94247 h 95685"/>
                <a:gd name="connsiteX268" fmla="*/ 1163110 w 1442561"/>
                <a:gd name="connsiteY268" fmla="*/ 30323 h 95685"/>
                <a:gd name="connsiteX269" fmla="*/ 1182983 w 1442561"/>
                <a:gd name="connsiteY269" fmla="*/ 30323 h 95685"/>
                <a:gd name="connsiteX270" fmla="*/ 1182983 w 1442561"/>
                <a:gd name="connsiteY270" fmla="*/ 94247 h 95685"/>
                <a:gd name="connsiteX271" fmla="*/ 1163110 w 1442561"/>
                <a:gd name="connsiteY271" fmla="*/ 94247 h 95685"/>
                <a:gd name="connsiteX272" fmla="*/ 1218528 w 1442561"/>
                <a:gd name="connsiteY272" fmla="*/ 13070 h 95685"/>
                <a:gd name="connsiteX273" fmla="*/ 1218528 w 1442561"/>
                <a:gd name="connsiteY273" fmla="*/ 30323 h 95685"/>
                <a:gd name="connsiteX274" fmla="*/ 1232774 w 1442561"/>
                <a:gd name="connsiteY274" fmla="*/ 30323 h 95685"/>
                <a:gd name="connsiteX275" fmla="*/ 1232774 w 1442561"/>
                <a:gd name="connsiteY275" fmla="*/ 44961 h 95685"/>
                <a:gd name="connsiteX276" fmla="*/ 1218528 w 1442561"/>
                <a:gd name="connsiteY276" fmla="*/ 44961 h 95685"/>
                <a:gd name="connsiteX277" fmla="*/ 1218528 w 1442561"/>
                <a:gd name="connsiteY277" fmla="*/ 68095 h 95685"/>
                <a:gd name="connsiteX278" fmla="*/ 1226370 w 1442561"/>
                <a:gd name="connsiteY278" fmla="*/ 79341 h 95685"/>
                <a:gd name="connsiteX279" fmla="*/ 1232251 w 1442561"/>
                <a:gd name="connsiteY279" fmla="*/ 78819 h 95685"/>
                <a:gd name="connsiteX280" fmla="*/ 1232388 w 1442561"/>
                <a:gd name="connsiteY280" fmla="*/ 93849 h 95685"/>
                <a:gd name="connsiteX281" fmla="*/ 1219579 w 1442561"/>
                <a:gd name="connsiteY281" fmla="*/ 95548 h 95685"/>
                <a:gd name="connsiteX282" fmla="*/ 1204549 w 1442561"/>
                <a:gd name="connsiteY282" fmla="*/ 90059 h 95685"/>
                <a:gd name="connsiteX283" fmla="*/ 1199053 w 1442561"/>
                <a:gd name="connsiteY283" fmla="*/ 71107 h 95685"/>
                <a:gd name="connsiteX284" fmla="*/ 1199053 w 1442561"/>
                <a:gd name="connsiteY284" fmla="*/ 44961 h 95685"/>
                <a:gd name="connsiteX285" fmla="*/ 1190557 w 1442561"/>
                <a:gd name="connsiteY285" fmla="*/ 44961 h 95685"/>
                <a:gd name="connsiteX286" fmla="*/ 1190557 w 1442561"/>
                <a:gd name="connsiteY286" fmla="*/ 30323 h 95685"/>
                <a:gd name="connsiteX287" fmla="*/ 1199053 w 1442561"/>
                <a:gd name="connsiteY287" fmla="*/ 30323 h 95685"/>
                <a:gd name="connsiteX288" fmla="*/ 1199053 w 1442561"/>
                <a:gd name="connsiteY288" fmla="*/ 18429 h 95685"/>
                <a:gd name="connsiteX289" fmla="*/ 1218528 w 1442561"/>
                <a:gd name="connsiteY289" fmla="*/ 13070 h 95685"/>
                <a:gd name="connsiteX290" fmla="*/ 1294869 w 1442561"/>
                <a:gd name="connsiteY290" fmla="*/ 78819 h 95685"/>
                <a:gd name="connsiteX291" fmla="*/ 1295915 w 1442561"/>
                <a:gd name="connsiteY291" fmla="*/ 94247 h 95685"/>
                <a:gd name="connsiteX292" fmla="*/ 1278003 w 1442561"/>
                <a:gd name="connsiteY292" fmla="*/ 94247 h 95685"/>
                <a:gd name="connsiteX293" fmla="*/ 1276826 w 1442561"/>
                <a:gd name="connsiteY293" fmla="*/ 87843 h 95685"/>
                <a:gd name="connsiteX294" fmla="*/ 1276440 w 1442561"/>
                <a:gd name="connsiteY294" fmla="*/ 87843 h 95685"/>
                <a:gd name="connsiteX295" fmla="*/ 1258136 w 1442561"/>
                <a:gd name="connsiteY295" fmla="*/ 95685 h 95685"/>
                <a:gd name="connsiteX296" fmla="*/ 1237479 w 1442561"/>
                <a:gd name="connsiteY296" fmla="*/ 76074 h 95685"/>
                <a:gd name="connsiteX297" fmla="*/ 1274996 w 1442561"/>
                <a:gd name="connsiteY297" fmla="*/ 51633 h 95685"/>
                <a:gd name="connsiteX298" fmla="*/ 1274996 w 1442561"/>
                <a:gd name="connsiteY298" fmla="*/ 50843 h 95685"/>
                <a:gd name="connsiteX299" fmla="*/ 1263364 w 1442561"/>
                <a:gd name="connsiteY299" fmla="*/ 42478 h 95685"/>
                <a:gd name="connsiteX300" fmla="*/ 1245714 w 1442561"/>
                <a:gd name="connsiteY300" fmla="*/ 47314 h 95685"/>
                <a:gd name="connsiteX301" fmla="*/ 1242054 w 1442561"/>
                <a:gd name="connsiteY301" fmla="*/ 34505 h 95685"/>
                <a:gd name="connsiteX302" fmla="*/ 1266893 w 1442561"/>
                <a:gd name="connsiteY302" fmla="*/ 28754 h 95685"/>
                <a:gd name="connsiteX303" fmla="*/ 1294869 w 1442561"/>
                <a:gd name="connsiteY303" fmla="*/ 56463 h 95685"/>
                <a:gd name="connsiteX304" fmla="*/ 1294869 w 1442561"/>
                <a:gd name="connsiteY304" fmla="*/ 78819 h 95685"/>
                <a:gd name="connsiteX305" fmla="*/ 1275644 w 1442561"/>
                <a:gd name="connsiteY305" fmla="*/ 64049 h 95685"/>
                <a:gd name="connsiteX306" fmla="*/ 1257084 w 1442561"/>
                <a:gd name="connsiteY306" fmla="*/ 74113 h 95685"/>
                <a:gd name="connsiteX307" fmla="*/ 1264927 w 1442561"/>
                <a:gd name="connsiteY307" fmla="*/ 81694 h 95685"/>
                <a:gd name="connsiteX308" fmla="*/ 1275252 w 1442561"/>
                <a:gd name="connsiteY308" fmla="*/ 74375 h 95685"/>
                <a:gd name="connsiteX309" fmla="*/ 1275638 w 1442561"/>
                <a:gd name="connsiteY309" fmla="*/ 70977 h 95685"/>
                <a:gd name="connsiteX310" fmla="*/ 1275638 w 1442561"/>
                <a:gd name="connsiteY310" fmla="*/ 64049 h 95685"/>
                <a:gd name="connsiteX311" fmla="*/ 1308064 w 1442561"/>
                <a:gd name="connsiteY311" fmla="*/ 51366 h 95685"/>
                <a:gd name="connsiteX312" fmla="*/ 1307535 w 1442561"/>
                <a:gd name="connsiteY312" fmla="*/ 30323 h 95685"/>
                <a:gd name="connsiteX313" fmla="*/ 1324526 w 1442561"/>
                <a:gd name="connsiteY313" fmla="*/ 30323 h 95685"/>
                <a:gd name="connsiteX314" fmla="*/ 1325316 w 1442561"/>
                <a:gd name="connsiteY314" fmla="*/ 42086 h 95685"/>
                <a:gd name="connsiteX315" fmla="*/ 1325839 w 1442561"/>
                <a:gd name="connsiteY315" fmla="*/ 42086 h 95685"/>
                <a:gd name="connsiteX316" fmla="*/ 1343092 w 1442561"/>
                <a:gd name="connsiteY316" fmla="*/ 28754 h 95685"/>
                <a:gd name="connsiteX317" fmla="*/ 1347274 w 1442561"/>
                <a:gd name="connsiteY317" fmla="*/ 29140 h 95685"/>
                <a:gd name="connsiteX318" fmla="*/ 1347274 w 1442561"/>
                <a:gd name="connsiteY318" fmla="*/ 47831 h 95685"/>
                <a:gd name="connsiteX319" fmla="*/ 1341916 w 1442561"/>
                <a:gd name="connsiteY319" fmla="*/ 47308 h 95685"/>
                <a:gd name="connsiteX320" fmla="*/ 1328323 w 1442561"/>
                <a:gd name="connsiteY320" fmla="*/ 57372 h 95685"/>
                <a:gd name="connsiteX321" fmla="*/ 1327931 w 1442561"/>
                <a:gd name="connsiteY321" fmla="*/ 61816 h 95685"/>
                <a:gd name="connsiteX322" fmla="*/ 1327931 w 1442561"/>
                <a:gd name="connsiteY322" fmla="*/ 94236 h 95685"/>
                <a:gd name="connsiteX323" fmla="*/ 1308064 w 1442561"/>
                <a:gd name="connsiteY323" fmla="*/ 94236 h 95685"/>
                <a:gd name="connsiteX324" fmla="*/ 1308064 w 1442561"/>
                <a:gd name="connsiteY324" fmla="*/ 51366 h 95685"/>
                <a:gd name="connsiteX325" fmla="*/ 1375636 w 1442561"/>
                <a:gd name="connsiteY325" fmla="*/ 12547 h 95685"/>
                <a:gd name="connsiteX326" fmla="*/ 1364919 w 1442561"/>
                <a:gd name="connsiteY326" fmla="*/ 22481 h 95685"/>
                <a:gd name="connsiteX327" fmla="*/ 1354594 w 1442561"/>
                <a:gd name="connsiteY327" fmla="*/ 12547 h 95685"/>
                <a:gd name="connsiteX328" fmla="*/ 1365180 w 1442561"/>
                <a:gd name="connsiteY328" fmla="*/ 2608 h 95685"/>
                <a:gd name="connsiteX329" fmla="*/ 1375636 w 1442561"/>
                <a:gd name="connsiteY329" fmla="*/ 12547 h 95685"/>
                <a:gd name="connsiteX330" fmla="*/ 1355116 w 1442561"/>
                <a:gd name="connsiteY330" fmla="*/ 94247 h 95685"/>
                <a:gd name="connsiteX331" fmla="*/ 1355116 w 1442561"/>
                <a:gd name="connsiteY331" fmla="*/ 30323 h 95685"/>
                <a:gd name="connsiteX332" fmla="*/ 1374983 w 1442561"/>
                <a:gd name="connsiteY332" fmla="*/ 30323 h 95685"/>
                <a:gd name="connsiteX333" fmla="*/ 1374983 w 1442561"/>
                <a:gd name="connsiteY333" fmla="*/ 94247 h 95685"/>
                <a:gd name="connsiteX334" fmla="*/ 1355116 w 1442561"/>
                <a:gd name="connsiteY334" fmla="*/ 94247 h 95685"/>
                <a:gd name="connsiteX335" fmla="*/ 1441516 w 1442561"/>
                <a:gd name="connsiteY335" fmla="*/ 78819 h 95685"/>
                <a:gd name="connsiteX336" fmla="*/ 1442561 w 1442561"/>
                <a:gd name="connsiteY336" fmla="*/ 94247 h 95685"/>
                <a:gd name="connsiteX337" fmla="*/ 1424655 w 1442561"/>
                <a:gd name="connsiteY337" fmla="*/ 94247 h 95685"/>
                <a:gd name="connsiteX338" fmla="*/ 1423479 w 1442561"/>
                <a:gd name="connsiteY338" fmla="*/ 87843 h 95685"/>
                <a:gd name="connsiteX339" fmla="*/ 1423087 w 1442561"/>
                <a:gd name="connsiteY339" fmla="*/ 87843 h 95685"/>
                <a:gd name="connsiteX340" fmla="*/ 1404789 w 1442561"/>
                <a:gd name="connsiteY340" fmla="*/ 95685 h 95685"/>
                <a:gd name="connsiteX341" fmla="*/ 1384132 w 1442561"/>
                <a:gd name="connsiteY341" fmla="*/ 76074 h 95685"/>
                <a:gd name="connsiteX342" fmla="*/ 1421649 w 1442561"/>
                <a:gd name="connsiteY342" fmla="*/ 51633 h 95685"/>
                <a:gd name="connsiteX343" fmla="*/ 1421649 w 1442561"/>
                <a:gd name="connsiteY343" fmla="*/ 50843 h 95685"/>
                <a:gd name="connsiteX344" fmla="*/ 1410017 w 1442561"/>
                <a:gd name="connsiteY344" fmla="*/ 42478 h 95685"/>
                <a:gd name="connsiteX345" fmla="*/ 1392366 w 1442561"/>
                <a:gd name="connsiteY345" fmla="*/ 47314 h 95685"/>
                <a:gd name="connsiteX346" fmla="*/ 1388707 w 1442561"/>
                <a:gd name="connsiteY346" fmla="*/ 34505 h 95685"/>
                <a:gd name="connsiteX347" fmla="*/ 1413546 w 1442561"/>
                <a:gd name="connsiteY347" fmla="*/ 28754 h 95685"/>
                <a:gd name="connsiteX348" fmla="*/ 1441522 w 1442561"/>
                <a:gd name="connsiteY348" fmla="*/ 56463 h 95685"/>
                <a:gd name="connsiteX349" fmla="*/ 1441522 w 1442561"/>
                <a:gd name="connsiteY349" fmla="*/ 78819 h 95685"/>
                <a:gd name="connsiteX350" fmla="*/ 1422297 w 1442561"/>
                <a:gd name="connsiteY350" fmla="*/ 64049 h 95685"/>
                <a:gd name="connsiteX351" fmla="*/ 1403737 w 1442561"/>
                <a:gd name="connsiteY351" fmla="*/ 74113 h 95685"/>
                <a:gd name="connsiteX352" fmla="*/ 1411573 w 1442561"/>
                <a:gd name="connsiteY352" fmla="*/ 81694 h 95685"/>
                <a:gd name="connsiteX353" fmla="*/ 1421899 w 1442561"/>
                <a:gd name="connsiteY353" fmla="*/ 74375 h 95685"/>
                <a:gd name="connsiteX354" fmla="*/ 1422291 w 1442561"/>
                <a:gd name="connsiteY354" fmla="*/ 70977 h 95685"/>
                <a:gd name="connsiteX355" fmla="*/ 1422291 w 1442561"/>
                <a:gd name="connsiteY355" fmla="*/ 64049 h 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442561" h="95685">
                  <a:moveTo>
                    <a:pt x="0" y="7313"/>
                  </a:moveTo>
                  <a:cubicBezTo>
                    <a:pt x="6143" y="6268"/>
                    <a:pt x="14769" y="5484"/>
                    <a:pt x="26930" y="5484"/>
                  </a:cubicBezTo>
                  <a:cubicBezTo>
                    <a:pt x="39216" y="5484"/>
                    <a:pt x="47973" y="7836"/>
                    <a:pt x="53861" y="12541"/>
                  </a:cubicBezTo>
                  <a:cubicBezTo>
                    <a:pt x="59612" y="16985"/>
                    <a:pt x="63271" y="24299"/>
                    <a:pt x="63271" y="32937"/>
                  </a:cubicBezTo>
                  <a:cubicBezTo>
                    <a:pt x="63271" y="41563"/>
                    <a:pt x="60527" y="49013"/>
                    <a:pt x="55168" y="53849"/>
                  </a:cubicBezTo>
                  <a:cubicBezTo>
                    <a:pt x="48371" y="60123"/>
                    <a:pt x="38307" y="63129"/>
                    <a:pt x="26538" y="63129"/>
                  </a:cubicBezTo>
                  <a:cubicBezTo>
                    <a:pt x="23924" y="63129"/>
                    <a:pt x="21572" y="63004"/>
                    <a:pt x="19742" y="62606"/>
                  </a:cubicBezTo>
                  <a:lnTo>
                    <a:pt x="19742" y="94241"/>
                  </a:lnTo>
                  <a:lnTo>
                    <a:pt x="0" y="94241"/>
                  </a:lnTo>
                  <a:lnTo>
                    <a:pt x="0" y="7313"/>
                  </a:lnTo>
                  <a:close/>
                  <a:moveTo>
                    <a:pt x="19742" y="47314"/>
                  </a:moveTo>
                  <a:cubicBezTo>
                    <a:pt x="21441" y="47706"/>
                    <a:pt x="23402" y="47837"/>
                    <a:pt x="26408" y="47837"/>
                  </a:cubicBezTo>
                  <a:cubicBezTo>
                    <a:pt x="36994" y="47837"/>
                    <a:pt x="43530" y="42478"/>
                    <a:pt x="43530" y="33590"/>
                  </a:cubicBezTo>
                  <a:cubicBezTo>
                    <a:pt x="43530" y="25487"/>
                    <a:pt x="37909" y="20651"/>
                    <a:pt x="27845" y="20651"/>
                  </a:cubicBezTo>
                  <a:cubicBezTo>
                    <a:pt x="23924" y="20651"/>
                    <a:pt x="21174" y="20912"/>
                    <a:pt x="19742" y="21298"/>
                  </a:cubicBezTo>
                  <a:lnTo>
                    <a:pt x="19742" y="47314"/>
                  </a:lnTo>
                  <a:close/>
                  <a:moveTo>
                    <a:pt x="72670" y="1438"/>
                  </a:moveTo>
                  <a:lnTo>
                    <a:pt x="92542" y="1438"/>
                  </a:lnTo>
                  <a:lnTo>
                    <a:pt x="92542" y="94247"/>
                  </a:lnTo>
                  <a:lnTo>
                    <a:pt x="72670" y="94247"/>
                  </a:lnTo>
                  <a:lnTo>
                    <a:pt x="72670" y="1438"/>
                  </a:lnTo>
                  <a:close/>
                  <a:moveTo>
                    <a:pt x="159200" y="78819"/>
                  </a:moveTo>
                  <a:cubicBezTo>
                    <a:pt x="159200" y="84831"/>
                    <a:pt x="159461" y="90713"/>
                    <a:pt x="160246" y="94247"/>
                  </a:cubicBezTo>
                  <a:lnTo>
                    <a:pt x="142340" y="94247"/>
                  </a:lnTo>
                  <a:lnTo>
                    <a:pt x="141163" y="87843"/>
                  </a:lnTo>
                  <a:lnTo>
                    <a:pt x="140771" y="87843"/>
                  </a:lnTo>
                  <a:cubicBezTo>
                    <a:pt x="136589" y="92934"/>
                    <a:pt x="130054" y="95685"/>
                    <a:pt x="122467" y="95685"/>
                  </a:cubicBezTo>
                  <a:cubicBezTo>
                    <a:pt x="109528" y="95685"/>
                    <a:pt x="101810" y="86269"/>
                    <a:pt x="101810" y="76074"/>
                  </a:cubicBezTo>
                  <a:cubicBezTo>
                    <a:pt x="101810" y="59469"/>
                    <a:pt x="116710" y="51633"/>
                    <a:pt x="139328" y="51633"/>
                  </a:cubicBezTo>
                  <a:lnTo>
                    <a:pt x="139328" y="50843"/>
                  </a:lnTo>
                  <a:cubicBezTo>
                    <a:pt x="139328" y="47314"/>
                    <a:pt x="137498" y="42478"/>
                    <a:pt x="127695" y="42478"/>
                  </a:cubicBezTo>
                  <a:cubicBezTo>
                    <a:pt x="121154" y="42478"/>
                    <a:pt x="114227" y="44700"/>
                    <a:pt x="110045" y="47314"/>
                  </a:cubicBezTo>
                  <a:lnTo>
                    <a:pt x="106385" y="34505"/>
                  </a:lnTo>
                  <a:cubicBezTo>
                    <a:pt x="110835" y="32022"/>
                    <a:pt x="119592" y="28754"/>
                    <a:pt x="131224" y="28754"/>
                  </a:cubicBezTo>
                  <a:cubicBezTo>
                    <a:pt x="152528" y="28754"/>
                    <a:pt x="159200" y="41302"/>
                    <a:pt x="159200" y="56463"/>
                  </a:cubicBezTo>
                  <a:lnTo>
                    <a:pt x="159200" y="78819"/>
                  </a:lnTo>
                  <a:close/>
                  <a:moveTo>
                    <a:pt x="139981" y="64049"/>
                  </a:moveTo>
                  <a:cubicBezTo>
                    <a:pt x="129525" y="64049"/>
                    <a:pt x="121421" y="66533"/>
                    <a:pt x="121421" y="74113"/>
                  </a:cubicBezTo>
                  <a:cubicBezTo>
                    <a:pt x="121421" y="79211"/>
                    <a:pt x="124820" y="81694"/>
                    <a:pt x="129264" y="81694"/>
                  </a:cubicBezTo>
                  <a:cubicBezTo>
                    <a:pt x="134100" y="81694"/>
                    <a:pt x="138288" y="78421"/>
                    <a:pt x="139589" y="74375"/>
                  </a:cubicBezTo>
                  <a:cubicBezTo>
                    <a:pt x="139850" y="73329"/>
                    <a:pt x="139981" y="72153"/>
                    <a:pt x="139981" y="70977"/>
                  </a:cubicBezTo>
                  <a:lnTo>
                    <a:pt x="139981" y="64049"/>
                  </a:lnTo>
                  <a:close/>
                  <a:moveTo>
                    <a:pt x="172395" y="50718"/>
                  </a:moveTo>
                  <a:cubicBezTo>
                    <a:pt x="172395" y="42739"/>
                    <a:pt x="172134" y="36074"/>
                    <a:pt x="171872" y="30323"/>
                  </a:cubicBezTo>
                  <a:lnTo>
                    <a:pt x="189131" y="30323"/>
                  </a:lnTo>
                  <a:lnTo>
                    <a:pt x="190046" y="39210"/>
                  </a:lnTo>
                  <a:lnTo>
                    <a:pt x="190438" y="39210"/>
                  </a:lnTo>
                  <a:cubicBezTo>
                    <a:pt x="193052" y="35028"/>
                    <a:pt x="199462" y="28885"/>
                    <a:pt x="210179" y="28885"/>
                  </a:cubicBezTo>
                  <a:cubicBezTo>
                    <a:pt x="223250" y="28885"/>
                    <a:pt x="233058" y="37648"/>
                    <a:pt x="233058" y="56469"/>
                  </a:cubicBezTo>
                  <a:lnTo>
                    <a:pt x="233058" y="94247"/>
                  </a:lnTo>
                  <a:lnTo>
                    <a:pt x="213186" y="94247"/>
                  </a:lnTo>
                  <a:lnTo>
                    <a:pt x="213186" y="58821"/>
                  </a:lnTo>
                  <a:cubicBezTo>
                    <a:pt x="213186" y="50581"/>
                    <a:pt x="210310" y="44961"/>
                    <a:pt x="203122" y="44961"/>
                  </a:cubicBezTo>
                  <a:cubicBezTo>
                    <a:pt x="197632" y="44961"/>
                    <a:pt x="194365" y="48757"/>
                    <a:pt x="192927" y="52417"/>
                  </a:cubicBezTo>
                  <a:cubicBezTo>
                    <a:pt x="192404" y="53724"/>
                    <a:pt x="192273" y="55548"/>
                    <a:pt x="192273" y="57384"/>
                  </a:cubicBezTo>
                  <a:lnTo>
                    <a:pt x="192273" y="94247"/>
                  </a:lnTo>
                  <a:lnTo>
                    <a:pt x="172407" y="94247"/>
                  </a:lnTo>
                  <a:lnTo>
                    <a:pt x="172407" y="50718"/>
                  </a:lnTo>
                  <a:close/>
                  <a:moveTo>
                    <a:pt x="266892" y="12547"/>
                  </a:moveTo>
                  <a:cubicBezTo>
                    <a:pt x="266892" y="18037"/>
                    <a:pt x="262840" y="22481"/>
                    <a:pt x="256174" y="22481"/>
                  </a:cubicBezTo>
                  <a:cubicBezTo>
                    <a:pt x="249901" y="22481"/>
                    <a:pt x="245849" y="18037"/>
                    <a:pt x="245849" y="12547"/>
                  </a:cubicBezTo>
                  <a:cubicBezTo>
                    <a:pt x="245849" y="6927"/>
                    <a:pt x="250032" y="2608"/>
                    <a:pt x="256436" y="2608"/>
                  </a:cubicBezTo>
                  <a:cubicBezTo>
                    <a:pt x="262840" y="2608"/>
                    <a:pt x="266761" y="6921"/>
                    <a:pt x="266892" y="12547"/>
                  </a:cubicBezTo>
                  <a:close/>
                  <a:moveTo>
                    <a:pt x="246372" y="94247"/>
                  </a:moveTo>
                  <a:lnTo>
                    <a:pt x="246372" y="30323"/>
                  </a:lnTo>
                  <a:lnTo>
                    <a:pt x="266244" y="30323"/>
                  </a:lnTo>
                  <a:lnTo>
                    <a:pt x="266244" y="94247"/>
                  </a:lnTo>
                  <a:lnTo>
                    <a:pt x="246372" y="94247"/>
                  </a:lnTo>
                  <a:close/>
                  <a:moveTo>
                    <a:pt x="281923" y="94247"/>
                  </a:moveTo>
                  <a:lnTo>
                    <a:pt x="281923" y="44961"/>
                  </a:lnTo>
                  <a:lnTo>
                    <a:pt x="273427" y="44961"/>
                  </a:lnTo>
                  <a:lnTo>
                    <a:pt x="273427" y="30323"/>
                  </a:lnTo>
                  <a:lnTo>
                    <a:pt x="281923" y="30323"/>
                  </a:lnTo>
                  <a:lnTo>
                    <a:pt x="281923" y="27709"/>
                  </a:lnTo>
                  <a:cubicBezTo>
                    <a:pt x="281923" y="9933"/>
                    <a:pt x="295516" y="0"/>
                    <a:pt x="315257" y="0"/>
                  </a:cubicBezTo>
                  <a:cubicBezTo>
                    <a:pt x="322054" y="0"/>
                    <a:pt x="330157" y="1568"/>
                    <a:pt x="334078" y="3921"/>
                  </a:cubicBezTo>
                  <a:lnTo>
                    <a:pt x="330288" y="18952"/>
                  </a:lnTo>
                  <a:cubicBezTo>
                    <a:pt x="327151" y="17253"/>
                    <a:pt x="322054" y="15678"/>
                    <a:pt x="315780" y="15678"/>
                  </a:cubicBezTo>
                  <a:cubicBezTo>
                    <a:pt x="305324" y="15678"/>
                    <a:pt x="301664" y="21037"/>
                    <a:pt x="301664" y="28101"/>
                  </a:cubicBezTo>
                  <a:lnTo>
                    <a:pt x="301664" y="30323"/>
                  </a:lnTo>
                  <a:lnTo>
                    <a:pt x="340489" y="30323"/>
                  </a:lnTo>
                  <a:lnTo>
                    <a:pt x="340489" y="94247"/>
                  </a:lnTo>
                  <a:lnTo>
                    <a:pt x="320616" y="94247"/>
                  </a:lnTo>
                  <a:lnTo>
                    <a:pt x="320616" y="44961"/>
                  </a:lnTo>
                  <a:lnTo>
                    <a:pt x="301789" y="44961"/>
                  </a:lnTo>
                  <a:lnTo>
                    <a:pt x="301789" y="94247"/>
                  </a:lnTo>
                  <a:lnTo>
                    <a:pt x="281923" y="94247"/>
                  </a:lnTo>
                  <a:close/>
                  <a:moveTo>
                    <a:pt x="401782" y="92548"/>
                  </a:moveTo>
                  <a:cubicBezTo>
                    <a:pt x="398253" y="94247"/>
                    <a:pt x="391587" y="95554"/>
                    <a:pt x="384006" y="95554"/>
                  </a:cubicBezTo>
                  <a:cubicBezTo>
                    <a:pt x="363349" y="95554"/>
                    <a:pt x="350149" y="82870"/>
                    <a:pt x="350149" y="62873"/>
                  </a:cubicBezTo>
                  <a:cubicBezTo>
                    <a:pt x="350149" y="44183"/>
                    <a:pt x="362957" y="28885"/>
                    <a:pt x="386751" y="28885"/>
                  </a:cubicBezTo>
                  <a:cubicBezTo>
                    <a:pt x="391979" y="28885"/>
                    <a:pt x="397730" y="29800"/>
                    <a:pt x="401912" y="31368"/>
                  </a:cubicBezTo>
                  <a:lnTo>
                    <a:pt x="398775" y="46137"/>
                  </a:lnTo>
                  <a:cubicBezTo>
                    <a:pt x="396423" y="45092"/>
                    <a:pt x="392894" y="44177"/>
                    <a:pt x="387660" y="44177"/>
                  </a:cubicBezTo>
                  <a:cubicBezTo>
                    <a:pt x="377204" y="44177"/>
                    <a:pt x="370407" y="51633"/>
                    <a:pt x="370538" y="62089"/>
                  </a:cubicBezTo>
                  <a:cubicBezTo>
                    <a:pt x="370538" y="73721"/>
                    <a:pt x="378380" y="80001"/>
                    <a:pt x="388058" y="80001"/>
                  </a:cubicBezTo>
                  <a:cubicBezTo>
                    <a:pt x="392763" y="80001"/>
                    <a:pt x="396423" y="79217"/>
                    <a:pt x="399429" y="77904"/>
                  </a:cubicBezTo>
                  <a:lnTo>
                    <a:pt x="401782" y="92548"/>
                  </a:lnTo>
                  <a:close/>
                  <a:moveTo>
                    <a:pt x="463865" y="78819"/>
                  </a:moveTo>
                  <a:cubicBezTo>
                    <a:pt x="463865" y="84831"/>
                    <a:pt x="464126" y="90713"/>
                    <a:pt x="464910" y="94247"/>
                  </a:cubicBezTo>
                  <a:lnTo>
                    <a:pt x="446998" y="94247"/>
                  </a:lnTo>
                  <a:lnTo>
                    <a:pt x="445822" y="87843"/>
                  </a:lnTo>
                  <a:lnTo>
                    <a:pt x="445430" y="87843"/>
                  </a:lnTo>
                  <a:cubicBezTo>
                    <a:pt x="441247" y="92934"/>
                    <a:pt x="434712" y="95685"/>
                    <a:pt x="427132" y="95685"/>
                  </a:cubicBezTo>
                  <a:cubicBezTo>
                    <a:pt x="414186" y="95685"/>
                    <a:pt x="406481" y="86269"/>
                    <a:pt x="406481" y="76074"/>
                  </a:cubicBezTo>
                  <a:cubicBezTo>
                    <a:pt x="406481" y="59469"/>
                    <a:pt x="421381" y="51633"/>
                    <a:pt x="443998" y="51633"/>
                  </a:cubicBezTo>
                  <a:lnTo>
                    <a:pt x="443998" y="50843"/>
                  </a:lnTo>
                  <a:cubicBezTo>
                    <a:pt x="443998" y="47314"/>
                    <a:pt x="442168" y="42478"/>
                    <a:pt x="432366" y="42478"/>
                  </a:cubicBezTo>
                  <a:cubicBezTo>
                    <a:pt x="425831" y="42478"/>
                    <a:pt x="418903" y="44700"/>
                    <a:pt x="414721" y="47314"/>
                  </a:cubicBezTo>
                  <a:lnTo>
                    <a:pt x="411061" y="34505"/>
                  </a:lnTo>
                  <a:cubicBezTo>
                    <a:pt x="415505" y="32022"/>
                    <a:pt x="424262" y="28754"/>
                    <a:pt x="435901" y="28754"/>
                  </a:cubicBezTo>
                  <a:cubicBezTo>
                    <a:pt x="457211" y="28754"/>
                    <a:pt x="463871" y="41302"/>
                    <a:pt x="463871" y="56463"/>
                  </a:cubicBezTo>
                  <a:lnTo>
                    <a:pt x="463871" y="78819"/>
                  </a:lnTo>
                  <a:close/>
                  <a:moveTo>
                    <a:pt x="444652" y="64049"/>
                  </a:moveTo>
                  <a:cubicBezTo>
                    <a:pt x="434195" y="64049"/>
                    <a:pt x="426092" y="66533"/>
                    <a:pt x="426092" y="74113"/>
                  </a:cubicBezTo>
                  <a:cubicBezTo>
                    <a:pt x="426092" y="79211"/>
                    <a:pt x="429490" y="81694"/>
                    <a:pt x="433934" y="81694"/>
                  </a:cubicBezTo>
                  <a:cubicBezTo>
                    <a:pt x="438770" y="81694"/>
                    <a:pt x="442952" y="78421"/>
                    <a:pt x="444259" y="74375"/>
                  </a:cubicBezTo>
                  <a:cubicBezTo>
                    <a:pt x="444521" y="73329"/>
                    <a:pt x="444652" y="72153"/>
                    <a:pt x="444652" y="70977"/>
                  </a:cubicBezTo>
                  <a:lnTo>
                    <a:pt x="444652" y="64049"/>
                  </a:lnTo>
                  <a:close/>
                  <a:moveTo>
                    <a:pt x="525033" y="92548"/>
                  </a:moveTo>
                  <a:cubicBezTo>
                    <a:pt x="521504" y="94247"/>
                    <a:pt x="514838" y="95554"/>
                    <a:pt x="507257" y="95554"/>
                  </a:cubicBezTo>
                  <a:cubicBezTo>
                    <a:pt x="486601" y="95554"/>
                    <a:pt x="473400" y="82870"/>
                    <a:pt x="473400" y="62873"/>
                  </a:cubicBezTo>
                  <a:cubicBezTo>
                    <a:pt x="473400" y="44183"/>
                    <a:pt x="486215" y="28885"/>
                    <a:pt x="510002" y="28885"/>
                  </a:cubicBezTo>
                  <a:cubicBezTo>
                    <a:pt x="515230" y="28885"/>
                    <a:pt x="520981" y="29800"/>
                    <a:pt x="525164" y="31368"/>
                  </a:cubicBezTo>
                  <a:lnTo>
                    <a:pt x="522027" y="46137"/>
                  </a:lnTo>
                  <a:cubicBezTo>
                    <a:pt x="519674" y="45092"/>
                    <a:pt x="516145" y="44177"/>
                    <a:pt x="510911" y="44177"/>
                  </a:cubicBezTo>
                  <a:cubicBezTo>
                    <a:pt x="500455" y="44177"/>
                    <a:pt x="493659" y="51633"/>
                    <a:pt x="493789" y="62089"/>
                  </a:cubicBezTo>
                  <a:cubicBezTo>
                    <a:pt x="493789" y="73721"/>
                    <a:pt x="501631" y="80001"/>
                    <a:pt x="511309" y="80001"/>
                  </a:cubicBezTo>
                  <a:cubicBezTo>
                    <a:pt x="516014" y="80001"/>
                    <a:pt x="519674" y="79217"/>
                    <a:pt x="522680" y="77904"/>
                  </a:cubicBezTo>
                  <a:lnTo>
                    <a:pt x="525033" y="92548"/>
                  </a:lnTo>
                  <a:close/>
                  <a:moveTo>
                    <a:pt x="553912" y="12547"/>
                  </a:moveTo>
                  <a:cubicBezTo>
                    <a:pt x="553912" y="18037"/>
                    <a:pt x="549860" y="22481"/>
                    <a:pt x="543194" y="22481"/>
                  </a:cubicBezTo>
                  <a:cubicBezTo>
                    <a:pt x="536921" y="22481"/>
                    <a:pt x="532869" y="18037"/>
                    <a:pt x="532869" y="12547"/>
                  </a:cubicBezTo>
                  <a:cubicBezTo>
                    <a:pt x="532869" y="6927"/>
                    <a:pt x="537051" y="2608"/>
                    <a:pt x="543456" y="2608"/>
                  </a:cubicBezTo>
                  <a:cubicBezTo>
                    <a:pt x="549860" y="2608"/>
                    <a:pt x="553781" y="6921"/>
                    <a:pt x="553912" y="12547"/>
                  </a:cubicBezTo>
                  <a:close/>
                  <a:moveTo>
                    <a:pt x="533392" y="94247"/>
                  </a:moveTo>
                  <a:lnTo>
                    <a:pt x="533392" y="30323"/>
                  </a:lnTo>
                  <a:lnTo>
                    <a:pt x="553258" y="30323"/>
                  </a:lnTo>
                  <a:lnTo>
                    <a:pt x="553258" y="94247"/>
                  </a:lnTo>
                  <a:lnTo>
                    <a:pt x="533392" y="94247"/>
                  </a:lnTo>
                  <a:close/>
                  <a:moveTo>
                    <a:pt x="629724" y="61566"/>
                  </a:moveTo>
                  <a:cubicBezTo>
                    <a:pt x="629724" y="84968"/>
                    <a:pt x="613126" y="95685"/>
                    <a:pt x="595998" y="95685"/>
                  </a:cubicBezTo>
                  <a:cubicBezTo>
                    <a:pt x="577307" y="95685"/>
                    <a:pt x="562924" y="83399"/>
                    <a:pt x="562924" y="62742"/>
                  </a:cubicBezTo>
                  <a:cubicBezTo>
                    <a:pt x="562924" y="41955"/>
                    <a:pt x="576523" y="28754"/>
                    <a:pt x="597174" y="28754"/>
                  </a:cubicBezTo>
                  <a:cubicBezTo>
                    <a:pt x="616654" y="28754"/>
                    <a:pt x="629724" y="42216"/>
                    <a:pt x="629724" y="61566"/>
                  </a:cubicBezTo>
                  <a:close/>
                  <a:moveTo>
                    <a:pt x="583450" y="62220"/>
                  </a:moveTo>
                  <a:cubicBezTo>
                    <a:pt x="583450" y="73199"/>
                    <a:pt x="588025" y="81433"/>
                    <a:pt x="596520" y="81433"/>
                  </a:cubicBezTo>
                  <a:cubicBezTo>
                    <a:pt x="604363" y="81433"/>
                    <a:pt x="609198" y="73715"/>
                    <a:pt x="609198" y="62083"/>
                  </a:cubicBezTo>
                  <a:cubicBezTo>
                    <a:pt x="609198" y="52673"/>
                    <a:pt x="605539" y="42995"/>
                    <a:pt x="596520" y="42995"/>
                  </a:cubicBezTo>
                  <a:cubicBezTo>
                    <a:pt x="587116" y="43001"/>
                    <a:pt x="583450" y="52803"/>
                    <a:pt x="583450" y="62220"/>
                  </a:cubicBezTo>
                  <a:close/>
                  <a:moveTo>
                    <a:pt x="617047" y="2477"/>
                  </a:moveTo>
                  <a:lnTo>
                    <a:pt x="601095" y="22350"/>
                  </a:lnTo>
                  <a:lnTo>
                    <a:pt x="587502" y="22350"/>
                  </a:lnTo>
                  <a:lnTo>
                    <a:pt x="598742" y="2477"/>
                  </a:lnTo>
                  <a:lnTo>
                    <a:pt x="617047" y="2477"/>
                  </a:lnTo>
                  <a:close/>
                  <a:moveTo>
                    <a:pt x="639390" y="50718"/>
                  </a:moveTo>
                  <a:cubicBezTo>
                    <a:pt x="639390" y="42739"/>
                    <a:pt x="639129" y="36074"/>
                    <a:pt x="638868" y="30323"/>
                  </a:cubicBezTo>
                  <a:lnTo>
                    <a:pt x="656120" y="30323"/>
                  </a:lnTo>
                  <a:lnTo>
                    <a:pt x="657035" y="39210"/>
                  </a:lnTo>
                  <a:lnTo>
                    <a:pt x="657427" y="39210"/>
                  </a:lnTo>
                  <a:cubicBezTo>
                    <a:pt x="660041" y="35028"/>
                    <a:pt x="666446" y="28885"/>
                    <a:pt x="677163" y="28885"/>
                  </a:cubicBezTo>
                  <a:cubicBezTo>
                    <a:pt x="690233" y="28885"/>
                    <a:pt x="700036" y="37648"/>
                    <a:pt x="700036" y="56469"/>
                  </a:cubicBezTo>
                  <a:lnTo>
                    <a:pt x="700036" y="94247"/>
                  </a:lnTo>
                  <a:lnTo>
                    <a:pt x="680163" y="94247"/>
                  </a:lnTo>
                  <a:lnTo>
                    <a:pt x="680163" y="58821"/>
                  </a:lnTo>
                  <a:cubicBezTo>
                    <a:pt x="680163" y="50581"/>
                    <a:pt x="677288" y="44961"/>
                    <a:pt x="670099" y="44961"/>
                  </a:cubicBezTo>
                  <a:cubicBezTo>
                    <a:pt x="664610" y="44961"/>
                    <a:pt x="661336" y="48757"/>
                    <a:pt x="659905" y="52417"/>
                  </a:cubicBezTo>
                  <a:cubicBezTo>
                    <a:pt x="659382" y="53724"/>
                    <a:pt x="659251" y="55548"/>
                    <a:pt x="659251" y="57384"/>
                  </a:cubicBezTo>
                  <a:lnTo>
                    <a:pt x="659251" y="94247"/>
                  </a:lnTo>
                  <a:lnTo>
                    <a:pt x="639384" y="94247"/>
                  </a:lnTo>
                  <a:lnTo>
                    <a:pt x="639384" y="50718"/>
                  </a:lnTo>
                  <a:close/>
                  <a:moveTo>
                    <a:pt x="757675" y="6143"/>
                  </a:moveTo>
                  <a:lnTo>
                    <a:pt x="757675" y="56730"/>
                  </a:lnTo>
                  <a:cubicBezTo>
                    <a:pt x="757675" y="72022"/>
                    <a:pt x="763557" y="79740"/>
                    <a:pt x="773627" y="79740"/>
                  </a:cubicBezTo>
                  <a:cubicBezTo>
                    <a:pt x="784089" y="79740"/>
                    <a:pt x="789834" y="72420"/>
                    <a:pt x="789834" y="56730"/>
                  </a:cubicBezTo>
                  <a:lnTo>
                    <a:pt x="789834" y="6143"/>
                  </a:lnTo>
                  <a:lnTo>
                    <a:pt x="809706" y="6143"/>
                  </a:lnTo>
                  <a:lnTo>
                    <a:pt x="809706" y="55548"/>
                  </a:lnTo>
                  <a:cubicBezTo>
                    <a:pt x="809706" y="82740"/>
                    <a:pt x="795982" y="95685"/>
                    <a:pt x="772967" y="95685"/>
                  </a:cubicBezTo>
                  <a:cubicBezTo>
                    <a:pt x="750748" y="95685"/>
                    <a:pt x="737809" y="83263"/>
                    <a:pt x="737809" y="55287"/>
                  </a:cubicBezTo>
                  <a:lnTo>
                    <a:pt x="737809" y="6137"/>
                  </a:lnTo>
                  <a:lnTo>
                    <a:pt x="757675" y="6137"/>
                  </a:lnTo>
                  <a:close/>
                  <a:moveTo>
                    <a:pt x="823673" y="50718"/>
                  </a:moveTo>
                  <a:cubicBezTo>
                    <a:pt x="823673" y="42739"/>
                    <a:pt x="823412" y="36074"/>
                    <a:pt x="823150" y="30323"/>
                  </a:cubicBezTo>
                  <a:lnTo>
                    <a:pt x="840403" y="30323"/>
                  </a:lnTo>
                  <a:lnTo>
                    <a:pt x="841318" y="39210"/>
                  </a:lnTo>
                  <a:lnTo>
                    <a:pt x="841710" y="39210"/>
                  </a:lnTo>
                  <a:cubicBezTo>
                    <a:pt x="844324" y="35028"/>
                    <a:pt x="850728" y="28885"/>
                    <a:pt x="861446" y="28885"/>
                  </a:cubicBezTo>
                  <a:cubicBezTo>
                    <a:pt x="874516" y="28885"/>
                    <a:pt x="884325" y="37648"/>
                    <a:pt x="884325" y="56469"/>
                  </a:cubicBezTo>
                  <a:lnTo>
                    <a:pt x="884325" y="94247"/>
                  </a:lnTo>
                  <a:lnTo>
                    <a:pt x="864452" y="94247"/>
                  </a:lnTo>
                  <a:lnTo>
                    <a:pt x="864452" y="58821"/>
                  </a:lnTo>
                  <a:cubicBezTo>
                    <a:pt x="864452" y="50581"/>
                    <a:pt x="861583" y="44961"/>
                    <a:pt x="854388" y="44961"/>
                  </a:cubicBezTo>
                  <a:cubicBezTo>
                    <a:pt x="848898" y="44961"/>
                    <a:pt x="845631" y="48757"/>
                    <a:pt x="844193" y="52417"/>
                  </a:cubicBezTo>
                  <a:cubicBezTo>
                    <a:pt x="843671" y="53724"/>
                    <a:pt x="843540" y="55548"/>
                    <a:pt x="843540" y="57384"/>
                  </a:cubicBezTo>
                  <a:lnTo>
                    <a:pt x="843540" y="94247"/>
                  </a:lnTo>
                  <a:lnTo>
                    <a:pt x="823667" y="94247"/>
                  </a:lnTo>
                  <a:lnTo>
                    <a:pt x="823667" y="50718"/>
                  </a:lnTo>
                  <a:close/>
                  <a:moveTo>
                    <a:pt x="918182" y="12547"/>
                  </a:moveTo>
                  <a:cubicBezTo>
                    <a:pt x="918182" y="18037"/>
                    <a:pt x="914124" y="22481"/>
                    <a:pt x="907459" y="22481"/>
                  </a:cubicBezTo>
                  <a:cubicBezTo>
                    <a:pt x="901185" y="22481"/>
                    <a:pt x="897133" y="18037"/>
                    <a:pt x="897133" y="12547"/>
                  </a:cubicBezTo>
                  <a:cubicBezTo>
                    <a:pt x="897133" y="6927"/>
                    <a:pt x="901316" y="2608"/>
                    <a:pt x="907720" y="2608"/>
                  </a:cubicBezTo>
                  <a:cubicBezTo>
                    <a:pt x="914124" y="2608"/>
                    <a:pt x="918045" y="6921"/>
                    <a:pt x="918182" y="12547"/>
                  </a:cubicBezTo>
                  <a:close/>
                  <a:moveTo>
                    <a:pt x="897650" y="94247"/>
                  </a:moveTo>
                  <a:lnTo>
                    <a:pt x="897650" y="30323"/>
                  </a:lnTo>
                  <a:lnTo>
                    <a:pt x="917523" y="30323"/>
                  </a:lnTo>
                  <a:lnTo>
                    <a:pt x="917523" y="94247"/>
                  </a:lnTo>
                  <a:lnTo>
                    <a:pt x="897650" y="94247"/>
                  </a:lnTo>
                  <a:close/>
                  <a:moveTo>
                    <a:pt x="945623" y="30323"/>
                  </a:moveTo>
                  <a:lnTo>
                    <a:pt x="954256" y="59998"/>
                  </a:lnTo>
                  <a:cubicBezTo>
                    <a:pt x="955824" y="65487"/>
                    <a:pt x="956864" y="70454"/>
                    <a:pt x="957909" y="75551"/>
                  </a:cubicBezTo>
                  <a:lnTo>
                    <a:pt x="958301" y="75551"/>
                  </a:lnTo>
                  <a:cubicBezTo>
                    <a:pt x="959347" y="70317"/>
                    <a:pt x="960399" y="65487"/>
                    <a:pt x="961830" y="59998"/>
                  </a:cubicBezTo>
                  <a:lnTo>
                    <a:pt x="970071" y="30323"/>
                  </a:lnTo>
                  <a:lnTo>
                    <a:pt x="990983" y="30323"/>
                  </a:lnTo>
                  <a:lnTo>
                    <a:pt x="967189" y="94247"/>
                  </a:lnTo>
                  <a:lnTo>
                    <a:pt x="947317" y="94247"/>
                  </a:lnTo>
                  <a:lnTo>
                    <a:pt x="924052" y="30323"/>
                  </a:lnTo>
                  <a:lnTo>
                    <a:pt x="945623" y="30323"/>
                  </a:lnTo>
                  <a:close/>
                  <a:moveTo>
                    <a:pt x="1010843" y="68624"/>
                  </a:moveTo>
                  <a:cubicBezTo>
                    <a:pt x="1011366" y="76858"/>
                    <a:pt x="1019606" y="80779"/>
                    <a:pt x="1028880" y="80779"/>
                  </a:cubicBezTo>
                  <a:cubicBezTo>
                    <a:pt x="1035682" y="80779"/>
                    <a:pt x="1041166" y="79864"/>
                    <a:pt x="1046531" y="78035"/>
                  </a:cubicBezTo>
                  <a:lnTo>
                    <a:pt x="1049145" y="91503"/>
                  </a:lnTo>
                  <a:cubicBezTo>
                    <a:pt x="1042610" y="94247"/>
                    <a:pt x="1034637" y="95554"/>
                    <a:pt x="1026005" y="95554"/>
                  </a:cubicBezTo>
                  <a:cubicBezTo>
                    <a:pt x="1004302" y="95554"/>
                    <a:pt x="991886" y="83007"/>
                    <a:pt x="991886" y="63004"/>
                  </a:cubicBezTo>
                  <a:cubicBezTo>
                    <a:pt x="991886" y="46791"/>
                    <a:pt x="1001950" y="28885"/>
                    <a:pt x="1024175" y="28885"/>
                  </a:cubicBezTo>
                  <a:cubicBezTo>
                    <a:pt x="1044832" y="28885"/>
                    <a:pt x="1052674" y="44961"/>
                    <a:pt x="1052674" y="60782"/>
                  </a:cubicBezTo>
                  <a:cubicBezTo>
                    <a:pt x="1052674" y="64180"/>
                    <a:pt x="1052282" y="67186"/>
                    <a:pt x="1052020" y="68624"/>
                  </a:cubicBezTo>
                  <a:lnTo>
                    <a:pt x="1010843" y="68624"/>
                  </a:lnTo>
                  <a:close/>
                  <a:moveTo>
                    <a:pt x="1034245" y="55025"/>
                  </a:moveTo>
                  <a:cubicBezTo>
                    <a:pt x="1034245" y="50195"/>
                    <a:pt x="1032154" y="42086"/>
                    <a:pt x="1022999" y="42086"/>
                  </a:cubicBezTo>
                  <a:cubicBezTo>
                    <a:pt x="1014634" y="42086"/>
                    <a:pt x="1011241" y="49797"/>
                    <a:pt x="1010713" y="55025"/>
                  </a:cubicBezTo>
                  <a:lnTo>
                    <a:pt x="1034245" y="55025"/>
                  </a:lnTo>
                  <a:close/>
                  <a:moveTo>
                    <a:pt x="1061948" y="51366"/>
                  </a:moveTo>
                  <a:cubicBezTo>
                    <a:pt x="1061948" y="41955"/>
                    <a:pt x="1061817" y="35812"/>
                    <a:pt x="1061425" y="30323"/>
                  </a:cubicBezTo>
                  <a:lnTo>
                    <a:pt x="1078416" y="30323"/>
                  </a:lnTo>
                  <a:lnTo>
                    <a:pt x="1079200" y="42086"/>
                  </a:lnTo>
                  <a:lnTo>
                    <a:pt x="1079723" y="42086"/>
                  </a:lnTo>
                  <a:cubicBezTo>
                    <a:pt x="1082990" y="32669"/>
                    <a:pt x="1090708" y="28754"/>
                    <a:pt x="1096975" y="28754"/>
                  </a:cubicBezTo>
                  <a:cubicBezTo>
                    <a:pt x="1098811" y="28754"/>
                    <a:pt x="1099720" y="28879"/>
                    <a:pt x="1101158" y="29140"/>
                  </a:cubicBezTo>
                  <a:lnTo>
                    <a:pt x="1101158" y="47831"/>
                  </a:lnTo>
                  <a:cubicBezTo>
                    <a:pt x="1099590" y="47569"/>
                    <a:pt x="1098027" y="47308"/>
                    <a:pt x="1095805" y="47308"/>
                  </a:cubicBezTo>
                  <a:cubicBezTo>
                    <a:pt x="1088480" y="47308"/>
                    <a:pt x="1083519" y="51229"/>
                    <a:pt x="1082206" y="57372"/>
                  </a:cubicBezTo>
                  <a:cubicBezTo>
                    <a:pt x="1081945" y="58679"/>
                    <a:pt x="1081820" y="60247"/>
                    <a:pt x="1081820" y="61816"/>
                  </a:cubicBezTo>
                  <a:lnTo>
                    <a:pt x="1081820" y="94236"/>
                  </a:lnTo>
                  <a:lnTo>
                    <a:pt x="1061948" y="94236"/>
                  </a:lnTo>
                  <a:lnTo>
                    <a:pt x="1061948" y="51366"/>
                  </a:lnTo>
                  <a:close/>
                  <a:moveTo>
                    <a:pt x="1108869" y="76989"/>
                  </a:moveTo>
                  <a:cubicBezTo>
                    <a:pt x="1112529" y="79211"/>
                    <a:pt x="1120110" y="81694"/>
                    <a:pt x="1125991" y="81694"/>
                  </a:cubicBezTo>
                  <a:cubicBezTo>
                    <a:pt x="1132009" y="81694"/>
                    <a:pt x="1134493" y="79734"/>
                    <a:pt x="1134493" y="76460"/>
                  </a:cubicBezTo>
                  <a:cubicBezTo>
                    <a:pt x="1134493" y="73068"/>
                    <a:pt x="1132532" y="71493"/>
                    <a:pt x="1125213" y="69010"/>
                  </a:cubicBezTo>
                  <a:cubicBezTo>
                    <a:pt x="1111881" y="64566"/>
                    <a:pt x="1106778" y="57378"/>
                    <a:pt x="1106915" y="49797"/>
                  </a:cubicBezTo>
                  <a:cubicBezTo>
                    <a:pt x="1106915" y="37773"/>
                    <a:pt x="1117109" y="28754"/>
                    <a:pt x="1132924" y="28754"/>
                  </a:cubicBezTo>
                  <a:cubicBezTo>
                    <a:pt x="1140380" y="28754"/>
                    <a:pt x="1146915" y="30584"/>
                    <a:pt x="1150836" y="32545"/>
                  </a:cubicBezTo>
                  <a:lnTo>
                    <a:pt x="1147438" y="46274"/>
                  </a:lnTo>
                  <a:cubicBezTo>
                    <a:pt x="1144568" y="44700"/>
                    <a:pt x="1138942" y="42615"/>
                    <a:pt x="1133584" y="42615"/>
                  </a:cubicBezTo>
                  <a:cubicBezTo>
                    <a:pt x="1128748" y="42615"/>
                    <a:pt x="1126003" y="44575"/>
                    <a:pt x="1126003" y="47712"/>
                  </a:cubicBezTo>
                  <a:cubicBezTo>
                    <a:pt x="1126003" y="50843"/>
                    <a:pt x="1128486" y="52417"/>
                    <a:pt x="1136328" y="55162"/>
                  </a:cubicBezTo>
                  <a:cubicBezTo>
                    <a:pt x="1148490" y="59344"/>
                    <a:pt x="1153456" y="65618"/>
                    <a:pt x="1153581" y="74898"/>
                  </a:cubicBezTo>
                  <a:cubicBezTo>
                    <a:pt x="1153581" y="86922"/>
                    <a:pt x="1144301" y="95685"/>
                    <a:pt x="1125997" y="95685"/>
                  </a:cubicBezTo>
                  <a:cubicBezTo>
                    <a:pt x="1117632" y="95685"/>
                    <a:pt x="1110182" y="93725"/>
                    <a:pt x="1105340" y="91105"/>
                  </a:cubicBezTo>
                  <a:lnTo>
                    <a:pt x="1108869" y="76989"/>
                  </a:lnTo>
                  <a:close/>
                  <a:moveTo>
                    <a:pt x="1183630" y="12547"/>
                  </a:moveTo>
                  <a:cubicBezTo>
                    <a:pt x="1183630" y="18037"/>
                    <a:pt x="1179579" y="22481"/>
                    <a:pt x="1172913" y="22481"/>
                  </a:cubicBezTo>
                  <a:cubicBezTo>
                    <a:pt x="1166633" y="22481"/>
                    <a:pt x="1162588" y="18037"/>
                    <a:pt x="1162588" y="12547"/>
                  </a:cubicBezTo>
                  <a:cubicBezTo>
                    <a:pt x="1162588" y="6927"/>
                    <a:pt x="1166770" y="2608"/>
                    <a:pt x="1173174" y="2608"/>
                  </a:cubicBezTo>
                  <a:cubicBezTo>
                    <a:pt x="1179585" y="2608"/>
                    <a:pt x="1183506" y="6921"/>
                    <a:pt x="1183630" y="12547"/>
                  </a:cubicBezTo>
                  <a:close/>
                  <a:moveTo>
                    <a:pt x="1163110" y="94247"/>
                  </a:moveTo>
                  <a:lnTo>
                    <a:pt x="1163110" y="30323"/>
                  </a:lnTo>
                  <a:lnTo>
                    <a:pt x="1182983" y="30323"/>
                  </a:lnTo>
                  <a:lnTo>
                    <a:pt x="1182983" y="94247"/>
                  </a:lnTo>
                  <a:lnTo>
                    <a:pt x="1163110" y="94247"/>
                  </a:lnTo>
                  <a:close/>
                  <a:moveTo>
                    <a:pt x="1218528" y="13070"/>
                  </a:moveTo>
                  <a:lnTo>
                    <a:pt x="1218528" y="30323"/>
                  </a:lnTo>
                  <a:lnTo>
                    <a:pt x="1232774" y="30323"/>
                  </a:lnTo>
                  <a:lnTo>
                    <a:pt x="1232774" y="44961"/>
                  </a:lnTo>
                  <a:lnTo>
                    <a:pt x="1218528" y="44961"/>
                  </a:lnTo>
                  <a:lnTo>
                    <a:pt x="1218528" y="68095"/>
                  </a:lnTo>
                  <a:cubicBezTo>
                    <a:pt x="1218528" y="75813"/>
                    <a:pt x="1220488" y="79341"/>
                    <a:pt x="1226370" y="79341"/>
                  </a:cubicBezTo>
                  <a:cubicBezTo>
                    <a:pt x="1229114" y="79341"/>
                    <a:pt x="1230427" y="79217"/>
                    <a:pt x="1232251" y="78819"/>
                  </a:cubicBezTo>
                  <a:lnTo>
                    <a:pt x="1232388" y="93849"/>
                  </a:lnTo>
                  <a:cubicBezTo>
                    <a:pt x="1229905" y="94764"/>
                    <a:pt x="1225069" y="95548"/>
                    <a:pt x="1219579" y="95548"/>
                  </a:cubicBezTo>
                  <a:cubicBezTo>
                    <a:pt x="1213175" y="95548"/>
                    <a:pt x="1207816" y="93327"/>
                    <a:pt x="1204549" y="90059"/>
                  </a:cubicBezTo>
                  <a:cubicBezTo>
                    <a:pt x="1200889" y="86263"/>
                    <a:pt x="1199053" y="80120"/>
                    <a:pt x="1199053" y="71107"/>
                  </a:cubicBezTo>
                  <a:lnTo>
                    <a:pt x="1199053" y="44961"/>
                  </a:lnTo>
                  <a:lnTo>
                    <a:pt x="1190557" y="44961"/>
                  </a:lnTo>
                  <a:lnTo>
                    <a:pt x="1190557" y="30323"/>
                  </a:lnTo>
                  <a:lnTo>
                    <a:pt x="1199053" y="30323"/>
                  </a:lnTo>
                  <a:lnTo>
                    <a:pt x="1199053" y="18429"/>
                  </a:lnTo>
                  <a:lnTo>
                    <a:pt x="1218528" y="13070"/>
                  </a:lnTo>
                  <a:close/>
                  <a:moveTo>
                    <a:pt x="1294869" y="78819"/>
                  </a:moveTo>
                  <a:cubicBezTo>
                    <a:pt x="1294869" y="84831"/>
                    <a:pt x="1295130" y="90713"/>
                    <a:pt x="1295915" y="94247"/>
                  </a:cubicBezTo>
                  <a:lnTo>
                    <a:pt x="1278003" y="94247"/>
                  </a:lnTo>
                  <a:lnTo>
                    <a:pt x="1276826" y="87843"/>
                  </a:lnTo>
                  <a:lnTo>
                    <a:pt x="1276440" y="87843"/>
                  </a:lnTo>
                  <a:cubicBezTo>
                    <a:pt x="1272258" y="92934"/>
                    <a:pt x="1265717" y="95685"/>
                    <a:pt x="1258136" y="95685"/>
                  </a:cubicBezTo>
                  <a:cubicBezTo>
                    <a:pt x="1245197" y="95685"/>
                    <a:pt x="1237479" y="86269"/>
                    <a:pt x="1237479" y="76074"/>
                  </a:cubicBezTo>
                  <a:cubicBezTo>
                    <a:pt x="1237479" y="59469"/>
                    <a:pt x="1252385" y="51633"/>
                    <a:pt x="1274996" y="51633"/>
                  </a:cubicBezTo>
                  <a:lnTo>
                    <a:pt x="1274996" y="50843"/>
                  </a:lnTo>
                  <a:cubicBezTo>
                    <a:pt x="1274996" y="47314"/>
                    <a:pt x="1273161" y="42478"/>
                    <a:pt x="1263364" y="42478"/>
                  </a:cubicBezTo>
                  <a:cubicBezTo>
                    <a:pt x="1256823" y="42478"/>
                    <a:pt x="1249896" y="44700"/>
                    <a:pt x="1245714" y="47314"/>
                  </a:cubicBezTo>
                  <a:lnTo>
                    <a:pt x="1242054" y="34505"/>
                  </a:lnTo>
                  <a:cubicBezTo>
                    <a:pt x="1246498" y="32022"/>
                    <a:pt x="1255261" y="28754"/>
                    <a:pt x="1266893" y="28754"/>
                  </a:cubicBezTo>
                  <a:cubicBezTo>
                    <a:pt x="1288197" y="28754"/>
                    <a:pt x="1294869" y="41302"/>
                    <a:pt x="1294869" y="56463"/>
                  </a:cubicBezTo>
                  <a:lnTo>
                    <a:pt x="1294869" y="78819"/>
                  </a:lnTo>
                  <a:close/>
                  <a:moveTo>
                    <a:pt x="1275644" y="64049"/>
                  </a:moveTo>
                  <a:cubicBezTo>
                    <a:pt x="1265188" y="64049"/>
                    <a:pt x="1257084" y="66533"/>
                    <a:pt x="1257084" y="74113"/>
                  </a:cubicBezTo>
                  <a:cubicBezTo>
                    <a:pt x="1257084" y="79211"/>
                    <a:pt x="1260483" y="81694"/>
                    <a:pt x="1264927" y="81694"/>
                  </a:cubicBezTo>
                  <a:cubicBezTo>
                    <a:pt x="1269768" y="81694"/>
                    <a:pt x="1273951" y="78421"/>
                    <a:pt x="1275252" y="74375"/>
                  </a:cubicBezTo>
                  <a:cubicBezTo>
                    <a:pt x="1275513" y="73329"/>
                    <a:pt x="1275638" y="72153"/>
                    <a:pt x="1275638" y="70977"/>
                  </a:cubicBezTo>
                  <a:lnTo>
                    <a:pt x="1275638" y="64049"/>
                  </a:lnTo>
                  <a:close/>
                  <a:moveTo>
                    <a:pt x="1308064" y="51366"/>
                  </a:moveTo>
                  <a:cubicBezTo>
                    <a:pt x="1308064" y="41955"/>
                    <a:pt x="1307933" y="35812"/>
                    <a:pt x="1307535" y="30323"/>
                  </a:cubicBezTo>
                  <a:lnTo>
                    <a:pt x="1324526" y="30323"/>
                  </a:lnTo>
                  <a:lnTo>
                    <a:pt x="1325316" y="42086"/>
                  </a:lnTo>
                  <a:lnTo>
                    <a:pt x="1325839" y="42086"/>
                  </a:lnTo>
                  <a:cubicBezTo>
                    <a:pt x="1329107" y="32669"/>
                    <a:pt x="1336818" y="28754"/>
                    <a:pt x="1343092" y="28754"/>
                  </a:cubicBezTo>
                  <a:cubicBezTo>
                    <a:pt x="1344922" y="28754"/>
                    <a:pt x="1345837" y="28879"/>
                    <a:pt x="1347274" y="29140"/>
                  </a:cubicBezTo>
                  <a:lnTo>
                    <a:pt x="1347274" y="47831"/>
                  </a:lnTo>
                  <a:cubicBezTo>
                    <a:pt x="1345706" y="47569"/>
                    <a:pt x="1344137" y="47308"/>
                    <a:pt x="1341916" y="47308"/>
                  </a:cubicBezTo>
                  <a:cubicBezTo>
                    <a:pt x="1334596" y="47308"/>
                    <a:pt x="1329630" y="51229"/>
                    <a:pt x="1328323" y="57372"/>
                  </a:cubicBezTo>
                  <a:cubicBezTo>
                    <a:pt x="1328061" y="58679"/>
                    <a:pt x="1327931" y="60247"/>
                    <a:pt x="1327931" y="61816"/>
                  </a:cubicBezTo>
                  <a:lnTo>
                    <a:pt x="1327931" y="94236"/>
                  </a:lnTo>
                  <a:lnTo>
                    <a:pt x="1308064" y="94236"/>
                  </a:lnTo>
                  <a:lnTo>
                    <a:pt x="1308064" y="51366"/>
                  </a:lnTo>
                  <a:close/>
                  <a:moveTo>
                    <a:pt x="1375636" y="12547"/>
                  </a:moveTo>
                  <a:cubicBezTo>
                    <a:pt x="1375636" y="18037"/>
                    <a:pt x="1371585" y="22481"/>
                    <a:pt x="1364919" y="22481"/>
                  </a:cubicBezTo>
                  <a:cubicBezTo>
                    <a:pt x="1358639" y="22481"/>
                    <a:pt x="1354594" y="18037"/>
                    <a:pt x="1354594" y="12547"/>
                  </a:cubicBezTo>
                  <a:cubicBezTo>
                    <a:pt x="1354594" y="6927"/>
                    <a:pt x="1358776" y="2608"/>
                    <a:pt x="1365180" y="2608"/>
                  </a:cubicBezTo>
                  <a:cubicBezTo>
                    <a:pt x="1371585" y="2608"/>
                    <a:pt x="1375506" y="6921"/>
                    <a:pt x="1375636" y="12547"/>
                  </a:cubicBezTo>
                  <a:close/>
                  <a:moveTo>
                    <a:pt x="1355116" y="94247"/>
                  </a:moveTo>
                  <a:lnTo>
                    <a:pt x="1355116" y="30323"/>
                  </a:lnTo>
                  <a:lnTo>
                    <a:pt x="1374983" y="30323"/>
                  </a:lnTo>
                  <a:lnTo>
                    <a:pt x="1374983" y="94247"/>
                  </a:lnTo>
                  <a:lnTo>
                    <a:pt x="1355116" y="94247"/>
                  </a:lnTo>
                  <a:close/>
                  <a:moveTo>
                    <a:pt x="1441516" y="78819"/>
                  </a:moveTo>
                  <a:cubicBezTo>
                    <a:pt x="1441516" y="84831"/>
                    <a:pt x="1441777" y="90713"/>
                    <a:pt x="1442561" y="94247"/>
                  </a:cubicBezTo>
                  <a:lnTo>
                    <a:pt x="1424655" y="94247"/>
                  </a:lnTo>
                  <a:lnTo>
                    <a:pt x="1423479" y="87843"/>
                  </a:lnTo>
                  <a:lnTo>
                    <a:pt x="1423087" y="87843"/>
                  </a:lnTo>
                  <a:cubicBezTo>
                    <a:pt x="1418904" y="92934"/>
                    <a:pt x="1412369" y="95685"/>
                    <a:pt x="1404789" y="95685"/>
                  </a:cubicBezTo>
                  <a:cubicBezTo>
                    <a:pt x="1391843" y="95685"/>
                    <a:pt x="1384132" y="86269"/>
                    <a:pt x="1384132" y="76074"/>
                  </a:cubicBezTo>
                  <a:cubicBezTo>
                    <a:pt x="1384132" y="59469"/>
                    <a:pt x="1399032" y="51633"/>
                    <a:pt x="1421649" y="51633"/>
                  </a:cubicBezTo>
                  <a:lnTo>
                    <a:pt x="1421649" y="50843"/>
                  </a:lnTo>
                  <a:cubicBezTo>
                    <a:pt x="1421649" y="47314"/>
                    <a:pt x="1419819" y="42478"/>
                    <a:pt x="1410017" y="42478"/>
                  </a:cubicBezTo>
                  <a:cubicBezTo>
                    <a:pt x="1403476" y="42478"/>
                    <a:pt x="1396549" y="44700"/>
                    <a:pt x="1392366" y="47314"/>
                  </a:cubicBezTo>
                  <a:lnTo>
                    <a:pt x="1388707" y="34505"/>
                  </a:lnTo>
                  <a:cubicBezTo>
                    <a:pt x="1393156" y="32022"/>
                    <a:pt x="1401913" y="28754"/>
                    <a:pt x="1413546" y="28754"/>
                  </a:cubicBezTo>
                  <a:cubicBezTo>
                    <a:pt x="1434856" y="28754"/>
                    <a:pt x="1441522" y="41302"/>
                    <a:pt x="1441522" y="56463"/>
                  </a:cubicBezTo>
                  <a:lnTo>
                    <a:pt x="1441522" y="78819"/>
                  </a:lnTo>
                  <a:close/>
                  <a:moveTo>
                    <a:pt x="1422297" y="64049"/>
                  </a:moveTo>
                  <a:cubicBezTo>
                    <a:pt x="1411835" y="64049"/>
                    <a:pt x="1403737" y="66533"/>
                    <a:pt x="1403737" y="74113"/>
                  </a:cubicBezTo>
                  <a:cubicBezTo>
                    <a:pt x="1403737" y="79211"/>
                    <a:pt x="1407129" y="81694"/>
                    <a:pt x="1411573" y="81694"/>
                  </a:cubicBezTo>
                  <a:cubicBezTo>
                    <a:pt x="1416409" y="81694"/>
                    <a:pt x="1420598" y="78421"/>
                    <a:pt x="1421899" y="74375"/>
                  </a:cubicBezTo>
                  <a:cubicBezTo>
                    <a:pt x="1422160" y="73329"/>
                    <a:pt x="1422291" y="72153"/>
                    <a:pt x="1422291" y="70977"/>
                  </a:cubicBezTo>
                  <a:lnTo>
                    <a:pt x="1422291" y="64049"/>
                  </a:lnTo>
                  <a:close/>
                </a:path>
              </a:pathLst>
            </a:custGeom>
            <a:solidFill>
              <a:schemeClr val="bg1"/>
            </a:solidFill>
            <a:ln w="5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326635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>
          <a:xfrm>
            <a:off x="0" y="5999353"/>
            <a:ext cx="12192000" cy="869796"/>
            <a:chOff x="0" y="5999353"/>
            <a:chExt cx="12192000" cy="869796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99353"/>
              <a:ext cx="12192000" cy="869796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024" y="6200076"/>
              <a:ext cx="1077952" cy="446048"/>
            </a:xfrm>
            <a:prstGeom prst="rect">
              <a:avLst/>
            </a:prstGeom>
          </p:spPr>
        </p:pic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634482"/>
            <a:ext cx="10515600" cy="105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17912C-6D7B-4C4E-928F-243AC5B35B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76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cap="small" dirty="0" smtClean="0">
                <a:latin typeface="Aptos" panose="020B0004020202020204" pitchFamily="34" charset="0"/>
              </a:rPr>
              <a:t>Formulación Presupuesto</a:t>
            </a:r>
            <a:endParaRPr lang="es-ES" b="1" cap="small" dirty="0">
              <a:latin typeface="Aptos" panose="020B00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latin typeface="Aptos" panose="020B0004020202020204" pitchFamily="34" charset="0"/>
              </a:rPr>
              <a:t>2024-2025</a:t>
            </a:r>
            <a:endParaRPr lang="es-E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10</a:t>
            </a:fld>
            <a:endParaRPr lang="es-ES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D02D017-BEDE-5CB7-F6F2-C7BAA7599E6E}"/>
              </a:ext>
            </a:extLst>
          </p:cNvPr>
          <p:cNvSpPr txBox="1"/>
          <p:nvPr/>
        </p:nvSpPr>
        <p:spPr>
          <a:xfrm>
            <a:off x="2254410" y="666148"/>
            <a:ext cx="8001000" cy="5841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DEL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PLAN-PRESUPUESTO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"/>
              </a:spcBef>
            </a:pP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-FORMULACIÓN </a:t>
            </a:r>
            <a:r>
              <a:rPr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PRESUPUESTO-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CAC822D-9BF4-8FC8-71B0-8A6D34F2B490}"/>
              </a:ext>
            </a:extLst>
          </p:cNvPr>
          <p:cNvSpPr txBox="1"/>
          <p:nvPr/>
        </p:nvSpPr>
        <p:spPr>
          <a:xfrm>
            <a:off x="1469684" y="3412619"/>
            <a:ext cx="3429000" cy="1884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" algn="ctr">
              <a:lnSpc>
                <a:spcPct val="102499"/>
              </a:lnSpc>
              <a:spcBef>
                <a:spcPts val="95"/>
              </a:spcBef>
            </a:pPr>
            <a:endParaRPr lang="es-CR" sz="1450" spc="-25" dirty="0" smtClean="0">
              <a:latin typeface="Arial"/>
              <a:cs typeface="Arial"/>
            </a:endParaRPr>
          </a:p>
          <a:p>
            <a:pPr marL="12700" marR="5080" indent="3810" algn="ctr">
              <a:lnSpc>
                <a:spcPct val="102499"/>
              </a:lnSpc>
              <a:spcBef>
                <a:spcPts val="95"/>
              </a:spcBef>
            </a:pPr>
            <a:r>
              <a:rPr lang="es-CR" sz="1450" spc="-25" dirty="0">
                <a:latin typeface="Arial"/>
                <a:cs typeface="Arial"/>
              </a:rPr>
              <a:t>S</a:t>
            </a:r>
            <a:r>
              <a:rPr lang="es-CR" sz="1450" spc="-25" dirty="0" smtClean="0">
                <a:latin typeface="Arial"/>
                <a:cs typeface="Arial"/>
              </a:rPr>
              <a:t>e encuentra inhabilitado en el SIPPRES </a:t>
            </a:r>
          </a:p>
          <a:p>
            <a:pPr marL="12700" marR="5080" indent="3810" algn="ctr">
              <a:lnSpc>
                <a:spcPct val="102499"/>
              </a:lnSpc>
              <a:spcBef>
                <a:spcPts val="95"/>
              </a:spcBef>
            </a:pPr>
            <a:endParaRPr lang="es-CR" sz="1450" spc="-25" dirty="0">
              <a:latin typeface="Arial"/>
              <a:cs typeface="Arial"/>
            </a:endParaRPr>
          </a:p>
          <a:p>
            <a:pPr marL="12700" marR="5080" indent="3810" algn="ctr">
              <a:lnSpc>
                <a:spcPct val="102499"/>
              </a:lnSpc>
              <a:spcBef>
                <a:spcPts val="95"/>
              </a:spcBef>
            </a:pPr>
            <a:r>
              <a:rPr lang="es-CR" sz="1450" spc="15" dirty="0" smtClean="0">
                <a:latin typeface="Arial"/>
                <a:cs typeface="Arial"/>
              </a:rPr>
              <a:t>El procedimiento para recopilar la información se mantiene según lo establecido en la R-271-2022 y </a:t>
            </a:r>
          </a:p>
          <a:p>
            <a:pPr marL="12700" marR="5080" indent="3810" algn="ctr">
              <a:lnSpc>
                <a:spcPct val="102499"/>
              </a:lnSpc>
              <a:spcBef>
                <a:spcPts val="95"/>
              </a:spcBef>
            </a:pPr>
            <a:r>
              <a:rPr lang="es-CR" sz="1450" spc="15" dirty="0" smtClean="0">
                <a:latin typeface="Arial"/>
                <a:cs typeface="Arial"/>
              </a:rPr>
              <a:t>VRA-12-2023, a través del gestor </a:t>
            </a:r>
          </a:p>
          <a:p>
            <a:pPr marL="12700" marR="5080" indent="3810" algn="ctr">
              <a:lnSpc>
                <a:spcPct val="102499"/>
              </a:lnSpc>
              <a:spcBef>
                <a:spcPts val="95"/>
              </a:spcBef>
            </a:pPr>
            <a:endParaRPr sz="145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BC20080-7018-7EEB-44FD-6BA48C15B838}"/>
              </a:ext>
            </a:extLst>
          </p:cNvPr>
          <p:cNvSpPr txBox="1"/>
          <p:nvPr/>
        </p:nvSpPr>
        <p:spPr>
          <a:xfrm>
            <a:off x="7745086" y="3066093"/>
            <a:ext cx="2792398" cy="6930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2400"/>
              </a:lnSpc>
              <a:spcBef>
                <a:spcPts val="95"/>
              </a:spcBef>
            </a:pPr>
            <a:r>
              <a:rPr sz="1450" spc="20" dirty="0">
                <a:latin typeface="Arial"/>
                <a:cs typeface="Arial"/>
              </a:rPr>
              <a:t>Se </a:t>
            </a:r>
            <a:r>
              <a:rPr sz="1450" spc="15" dirty="0">
                <a:latin typeface="Arial"/>
                <a:cs typeface="Arial"/>
              </a:rPr>
              <a:t>formula la necesidad</a:t>
            </a:r>
            <a:r>
              <a:rPr sz="1450" spc="-120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en  función del </a:t>
            </a:r>
            <a:r>
              <a:rPr sz="1450" spc="20" dirty="0">
                <a:latin typeface="Arial"/>
                <a:cs typeface="Arial"/>
              </a:rPr>
              <a:t>espacio que  </a:t>
            </a:r>
            <a:r>
              <a:rPr sz="1450" spc="15" dirty="0">
                <a:latin typeface="Arial"/>
                <a:cs typeface="Arial"/>
              </a:rPr>
              <a:t>requiere </a:t>
            </a:r>
            <a:r>
              <a:rPr sz="1450" spc="10" dirty="0">
                <a:latin typeface="Arial"/>
                <a:cs typeface="Arial"/>
              </a:rPr>
              <a:t>ser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resguardado.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4A9EA350-971E-0F20-18F7-1A4C6EDBCFDD}"/>
              </a:ext>
            </a:extLst>
          </p:cNvPr>
          <p:cNvSpPr txBox="1"/>
          <p:nvPr/>
        </p:nvSpPr>
        <p:spPr>
          <a:xfrm>
            <a:off x="8043204" y="3975769"/>
            <a:ext cx="234188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450" spc="25" dirty="0">
                <a:latin typeface="Arial"/>
                <a:cs typeface="Arial"/>
              </a:rPr>
              <a:t>No </a:t>
            </a:r>
            <a:r>
              <a:rPr sz="1450" spc="20" dirty="0">
                <a:latin typeface="Arial"/>
                <a:cs typeface="Arial"/>
              </a:rPr>
              <a:t>se </a:t>
            </a:r>
            <a:r>
              <a:rPr sz="1450" spc="15" dirty="0">
                <a:latin typeface="Arial"/>
                <a:cs typeface="Arial"/>
              </a:rPr>
              <a:t>formula</a:t>
            </a:r>
            <a:r>
              <a:rPr sz="1450" spc="-120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presupuesto.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304B19D5-70EA-E9E9-2623-6D3113AFED88}"/>
              </a:ext>
            </a:extLst>
          </p:cNvPr>
          <p:cNvSpPr txBox="1"/>
          <p:nvPr/>
        </p:nvSpPr>
        <p:spPr>
          <a:xfrm>
            <a:off x="7718084" y="4422571"/>
            <a:ext cx="2899410" cy="1059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8270" marR="120014" algn="ctr">
              <a:lnSpc>
                <a:spcPct val="102800"/>
              </a:lnSpc>
              <a:spcBef>
                <a:spcPts val="90"/>
              </a:spcBef>
            </a:pPr>
            <a:r>
              <a:rPr sz="1450" spc="15" dirty="0">
                <a:latin typeface="Arial"/>
                <a:cs typeface="Arial"/>
              </a:rPr>
              <a:t>Requiere </a:t>
            </a:r>
            <a:r>
              <a:rPr sz="1450" spc="20" dirty="0">
                <a:latin typeface="Arial"/>
                <a:cs typeface="Arial"/>
              </a:rPr>
              <a:t>de un </a:t>
            </a:r>
            <a:r>
              <a:rPr sz="1450" spc="10" dirty="0">
                <a:latin typeface="Arial"/>
                <a:cs typeface="Arial"/>
              </a:rPr>
              <a:t>oficio </a:t>
            </a:r>
            <a:r>
              <a:rPr sz="1450" spc="20" dirty="0">
                <a:latin typeface="Arial"/>
                <a:cs typeface="Arial"/>
              </a:rPr>
              <a:t>en </a:t>
            </a:r>
            <a:r>
              <a:rPr sz="1450" spc="15" dirty="0">
                <a:latin typeface="Arial"/>
                <a:cs typeface="Arial"/>
              </a:rPr>
              <a:t>el</a:t>
            </a:r>
            <a:r>
              <a:rPr sz="1450" spc="-130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cual  la </a:t>
            </a:r>
            <a:r>
              <a:rPr sz="1450" spc="20" dirty="0">
                <a:latin typeface="Arial"/>
                <a:cs typeface="Arial"/>
              </a:rPr>
              <a:t>OSG </a:t>
            </a:r>
            <a:r>
              <a:rPr sz="1450" spc="15" dirty="0">
                <a:latin typeface="Arial"/>
                <a:cs typeface="Arial"/>
              </a:rPr>
              <a:t>indique que </a:t>
            </a:r>
            <a:r>
              <a:rPr sz="1450" spc="20" dirty="0">
                <a:latin typeface="Arial"/>
                <a:cs typeface="Arial"/>
              </a:rPr>
              <a:t>se </a:t>
            </a:r>
            <a:r>
              <a:rPr sz="1450" spc="10" dirty="0">
                <a:latin typeface="Arial"/>
                <a:cs typeface="Arial"/>
              </a:rPr>
              <a:t>llevó</a:t>
            </a:r>
            <a:r>
              <a:rPr sz="1450" spc="-114" dirty="0">
                <a:latin typeface="Arial"/>
                <a:cs typeface="Arial"/>
              </a:rPr>
              <a:t> </a:t>
            </a:r>
            <a:r>
              <a:rPr sz="1450" spc="20" dirty="0">
                <a:latin typeface="Arial"/>
                <a:cs typeface="Arial"/>
              </a:rPr>
              <a:t>a</a:t>
            </a:r>
            <a:endParaRPr sz="1450" dirty="0">
              <a:latin typeface="Arial"/>
              <a:cs typeface="Arial"/>
            </a:endParaRPr>
          </a:p>
          <a:p>
            <a:pPr algn="ctr">
              <a:spcBef>
                <a:spcPts val="35"/>
              </a:spcBef>
            </a:pPr>
            <a:r>
              <a:rPr sz="1450" spc="15" dirty="0">
                <a:latin typeface="Arial"/>
                <a:cs typeface="Arial"/>
              </a:rPr>
              <a:t>cabo </a:t>
            </a:r>
            <a:r>
              <a:rPr sz="1450" spc="20" dirty="0">
                <a:latin typeface="Arial"/>
                <a:cs typeface="Arial"/>
              </a:rPr>
              <a:t>un </a:t>
            </a:r>
            <a:r>
              <a:rPr sz="1450" spc="15" dirty="0">
                <a:latin typeface="Arial"/>
                <a:cs typeface="Arial"/>
              </a:rPr>
              <a:t>estudio </a:t>
            </a:r>
            <a:r>
              <a:rPr sz="1450" spc="20" dirty="0">
                <a:latin typeface="Arial"/>
                <a:cs typeface="Arial"/>
              </a:rPr>
              <a:t>de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pre-factibilidad</a:t>
            </a:r>
            <a:endParaRPr sz="1450" dirty="0">
              <a:latin typeface="Arial"/>
              <a:cs typeface="Arial"/>
            </a:endParaRPr>
          </a:p>
          <a:p>
            <a:pPr marL="338455" marR="327660" algn="ctr">
              <a:lnSpc>
                <a:spcPct val="100899"/>
              </a:lnSpc>
              <a:spcBef>
                <a:spcPts val="10"/>
              </a:spcBef>
            </a:pPr>
            <a:r>
              <a:rPr sz="1150" i="1" spc="-5" dirty="0">
                <a:latin typeface="Arial"/>
                <a:cs typeface="Arial"/>
              </a:rPr>
              <a:t>(el </a:t>
            </a:r>
            <a:r>
              <a:rPr sz="1150" i="1" spc="-10" dirty="0">
                <a:latin typeface="Arial"/>
                <a:cs typeface="Arial"/>
              </a:rPr>
              <a:t>número </a:t>
            </a:r>
            <a:r>
              <a:rPr sz="1150" i="1" spc="-5" dirty="0">
                <a:latin typeface="Arial"/>
                <a:cs typeface="Arial"/>
              </a:rPr>
              <a:t>de oficio debe incluirse  en el</a:t>
            </a:r>
            <a:r>
              <a:rPr sz="1150" i="1" spc="10" dirty="0">
                <a:latin typeface="Arial"/>
                <a:cs typeface="Arial"/>
              </a:rPr>
              <a:t> </a:t>
            </a:r>
            <a:r>
              <a:rPr sz="1150" i="1" spc="-5" dirty="0">
                <a:latin typeface="Arial"/>
                <a:cs typeface="Arial"/>
              </a:rPr>
              <a:t>SIPPRES)</a:t>
            </a:r>
            <a:endParaRPr sz="1150" dirty="0">
              <a:latin typeface="Arial"/>
              <a:cs typeface="Arial"/>
            </a:endParaRPr>
          </a:p>
        </p:txBody>
      </p:sp>
      <p:grpSp>
        <p:nvGrpSpPr>
          <p:cNvPr id="11" name="object 8">
            <a:extLst>
              <a:ext uri="{FF2B5EF4-FFF2-40B4-BE49-F238E27FC236}">
                <a16:creationId xmlns:a16="http://schemas.microsoft.com/office/drawing/2014/main" id="{0A9344D2-76D5-19D3-5D35-135AD3B87BC6}"/>
              </a:ext>
            </a:extLst>
          </p:cNvPr>
          <p:cNvGrpSpPr/>
          <p:nvPr/>
        </p:nvGrpSpPr>
        <p:grpSpPr>
          <a:xfrm>
            <a:off x="2344843" y="1920429"/>
            <a:ext cx="1653539" cy="937260"/>
            <a:chOff x="1941576" y="2851404"/>
            <a:chExt cx="1653539" cy="937260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A6583B25-05C7-D29C-0E78-581AB411F489}"/>
                </a:ext>
              </a:extLst>
            </p:cNvPr>
            <p:cNvSpPr/>
            <p:nvPr/>
          </p:nvSpPr>
          <p:spPr>
            <a:xfrm>
              <a:off x="1947672" y="2855976"/>
              <a:ext cx="1544320" cy="927100"/>
            </a:xfrm>
            <a:custGeom>
              <a:avLst/>
              <a:gdLst/>
              <a:ahLst/>
              <a:cxnLst/>
              <a:rect l="l" t="t" r="r" b="b"/>
              <a:pathLst>
                <a:path w="1544320" h="927100">
                  <a:moveTo>
                    <a:pt x="1388364" y="926592"/>
                  </a:moveTo>
                  <a:lnTo>
                    <a:pt x="153924" y="926592"/>
                  </a:lnTo>
                  <a:lnTo>
                    <a:pt x="105143" y="918776"/>
                  </a:lnTo>
                  <a:lnTo>
                    <a:pt x="62874" y="896989"/>
                  </a:lnTo>
                  <a:lnTo>
                    <a:pt x="29602" y="863717"/>
                  </a:lnTo>
                  <a:lnTo>
                    <a:pt x="7815" y="821448"/>
                  </a:lnTo>
                  <a:lnTo>
                    <a:pt x="0" y="772668"/>
                  </a:lnTo>
                  <a:lnTo>
                    <a:pt x="0" y="155448"/>
                  </a:lnTo>
                  <a:lnTo>
                    <a:pt x="7815" y="106509"/>
                  </a:lnTo>
                  <a:lnTo>
                    <a:pt x="29602" y="63861"/>
                  </a:lnTo>
                  <a:lnTo>
                    <a:pt x="62874" y="30138"/>
                  </a:lnTo>
                  <a:lnTo>
                    <a:pt x="105143" y="7973"/>
                  </a:lnTo>
                  <a:lnTo>
                    <a:pt x="153924" y="0"/>
                  </a:lnTo>
                  <a:lnTo>
                    <a:pt x="1388364" y="0"/>
                  </a:lnTo>
                  <a:lnTo>
                    <a:pt x="1437302" y="7973"/>
                  </a:lnTo>
                  <a:lnTo>
                    <a:pt x="1479950" y="30138"/>
                  </a:lnTo>
                  <a:lnTo>
                    <a:pt x="1513673" y="63861"/>
                  </a:lnTo>
                  <a:lnTo>
                    <a:pt x="1535838" y="106509"/>
                  </a:lnTo>
                  <a:lnTo>
                    <a:pt x="1543812" y="155448"/>
                  </a:lnTo>
                  <a:lnTo>
                    <a:pt x="1543812" y="772668"/>
                  </a:lnTo>
                  <a:lnTo>
                    <a:pt x="1535838" y="821448"/>
                  </a:lnTo>
                  <a:lnTo>
                    <a:pt x="1513673" y="863717"/>
                  </a:lnTo>
                  <a:lnTo>
                    <a:pt x="1479950" y="896989"/>
                  </a:lnTo>
                  <a:lnTo>
                    <a:pt x="1437302" y="918776"/>
                  </a:lnTo>
                  <a:lnTo>
                    <a:pt x="1388364" y="926592"/>
                  </a:lnTo>
                  <a:close/>
                </a:path>
              </a:pathLst>
            </a:custGeom>
            <a:solidFill>
              <a:srgbClr val="469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31E21EBE-1EA4-79C0-FC49-7808A62329B0}"/>
                </a:ext>
              </a:extLst>
            </p:cNvPr>
            <p:cNvSpPr/>
            <p:nvPr/>
          </p:nvSpPr>
          <p:spPr>
            <a:xfrm>
              <a:off x="1941576" y="2851404"/>
              <a:ext cx="1554480" cy="937260"/>
            </a:xfrm>
            <a:custGeom>
              <a:avLst/>
              <a:gdLst/>
              <a:ahLst/>
              <a:cxnLst/>
              <a:rect l="l" t="t" r="r" b="b"/>
              <a:pathLst>
                <a:path w="1554479" h="937260">
                  <a:moveTo>
                    <a:pt x="1395984" y="937260"/>
                  </a:moveTo>
                  <a:lnTo>
                    <a:pt x="160020" y="937260"/>
                  </a:lnTo>
                  <a:lnTo>
                    <a:pt x="128016" y="934212"/>
                  </a:lnTo>
                  <a:lnTo>
                    <a:pt x="83820" y="917448"/>
                  </a:lnTo>
                  <a:lnTo>
                    <a:pt x="36576" y="879348"/>
                  </a:lnTo>
                  <a:lnTo>
                    <a:pt x="12192" y="839724"/>
                  </a:lnTo>
                  <a:lnTo>
                    <a:pt x="1524" y="794004"/>
                  </a:lnTo>
                  <a:lnTo>
                    <a:pt x="0" y="777240"/>
                  </a:lnTo>
                  <a:lnTo>
                    <a:pt x="0" y="160020"/>
                  </a:lnTo>
                  <a:lnTo>
                    <a:pt x="7620" y="111252"/>
                  </a:lnTo>
                  <a:lnTo>
                    <a:pt x="27432" y="70104"/>
                  </a:lnTo>
                  <a:lnTo>
                    <a:pt x="57912" y="36576"/>
                  </a:lnTo>
                  <a:lnTo>
                    <a:pt x="97536" y="12192"/>
                  </a:lnTo>
                  <a:lnTo>
                    <a:pt x="143256" y="0"/>
                  </a:lnTo>
                  <a:lnTo>
                    <a:pt x="1411224" y="0"/>
                  </a:lnTo>
                  <a:lnTo>
                    <a:pt x="1427988" y="3048"/>
                  </a:lnTo>
                  <a:lnTo>
                    <a:pt x="1443228" y="7620"/>
                  </a:lnTo>
                  <a:lnTo>
                    <a:pt x="1452372" y="10668"/>
                  </a:lnTo>
                  <a:lnTo>
                    <a:pt x="144780" y="10668"/>
                  </a:lnTo>
                  <a:lnTo>
                    <a:pt x="129540" y="13716"/>
                  </a:lnTo>
                  <a:lnTo>
                    <a:pt x="115824" y="16764"/>
                  </a:lnTo>
                  <a:lnTo>
                    <a:pt x="102108" y="21336"/>
                  </a:lnTo>
                  <a:lnTo>
                    <a:pt x="88392" y="28956"/>
                  </a:lnTo>
                  <a:lnTo>
                    <a:pt x="78638" y="35052"/>
                  </a:lnTo>
                  <a:lnTo>
                    <a:pt x="76200" y="35052"/>
                  </a:lnTo>
                  <a:lnTo>
                    <a:pt x="65532" y="44196"/>
                  </a:lnTo>
                  <a:lnTo>
                    <a:pt x="56388" y="53340"/>
                  </a:lnTo>
                  <a:lnTo>
                    <a:pt x="54864" y="53340"/>
                  </a:lnTo>
                  <a:lnTo>
                    <a:pt x="44196" y="65532"/>
                  </a:lnTo>
                  <a:lnTo>
                    <a:pt x="44577" y="65532"/>
                  </a:lnTo>
                  <a:lnTo>
                    <a:pt x="36576" y="76200"/>
                  </a:lnTo>
                  <a:lnTo>
                    <a:pt x="28956" y="88392"/>
                  </a:lnTo>
                  <a:lnTo>
                    <a:pt x="23537" y="100584"/>
                  </a:lnTo>
                  <a:lnTo>
                    <a:pt x="22860" y="100584"/>
                  </a:lnTo>
                  <a:lnTo>
                    <a:pt x="18745" y="114300"/>
                  </a:lnTo>
                  <a:lnTo>
                    <a:pt x="18288" y="114300"/>
                  </a:lnTo>
                  <a:lnTo>
                    <a:pt x="13716" y="129540"/>
                  </a:lnTo>
                  <a:lnTo>
                    <a:pt x="12344" y="143256"/>
                  </a:lnTo>
                  <a:lnTo>
                    <a:pt x="12192" y="143256"/>
                  </a:lnTo>
                  <a:lnTo>
                    <a:pt x="10668" y="160020"/>
                  </a:lnTo>
                  <a:lnTo>
                    <a:pt x="10668" y="777240"/>
                  </a:lnTo>
                  <a:lnTo>
                    <a:pt x="13716" y="807720"/>
                  </a:lnTo>
                  <a:lnTo>
                    <a:pt x="14173" y="807720"/>
                  </a:lnTo>
                  <a:lnTo>
                    <a:pt x="18288" y="821436"/>
                  </a:lnTo>
                  <a:lnTo>
                    <a:pt x="22860" y="835152"/>
                  </a:lnTo>
                  <a:lnTo>
                    <a:pt x="28956" y="848868"/>
                  </a:lnTo>
                  <a:lnTo>
                    <a:pt x="29802" y="848868"/>
                  </a:lnTo>
                  <a:lnTo>
                    <a:pt x="36576" y="861060"/>
                  </a:lnTo>
                  <a:lnTo>
                    <a:pt x="37719" y="861060"/>
                  </a:lnTo>
                  <a:lnTo>
                    <a:pt x="45720" y="871728"/>
                  </a:lnTo>
                  <a:lnTo>
                    <a:pt x="44196" y="871728"/>
                  </a:lnTo>
                  <a:lnTo>
                    <a:pt x="65532" y="893064"/>
                  </a:lnTo>
                  <a:lnTo>
                    <a:pt x="67310" y="893064"/>
                  </a:lnTo>
                  <a:lnTo>
                    <a:pt x="76200" y="900684"/>
                  </a:lnTo>
                  <a:lnTo>
                    <a:pt x="88392" y="908304"/>
                  </a:lnTo>
                  <a:lnTo>
                    <a:pt x="102108" y="914400"/>
                  </a:lnTo>
                  <a:lnTo>
                    <a:pt x="129540" y="923544"/>
                  </a:lnTo>
                  <a:lnTo>
                    <a:pt x="160020" y="926592"/>
                  </a:lnTo>
                  <a:lnTo>
                    <a:pt x="1450086" y="926592"/>
                  </a:lnTo>
                  <a:lnTo>
                    <a:pt x="1443228" y="929640"/>
                  </a:lnTo>
                  <a:lnTo>
                    <a:pt x="1427988" y="934212"/>
                  </a:lnTo>
                  <a:lnTo>
                    <a:pt x="1395984" y="937260"/>
                  </a:lnTo>
                  <a:close/>
                </a:path>
                <a:path w="1554479" h="937260">
                  <a:moveTo>
                    <a:pt x="1478280" y="36576"/>
                  </a:moveTo>
                  <a:lnTo>
                    <a:pt x="1466088" y="28956"/>
                  </a:lnTo>
                  <a:lnTo>
                    <a:pt x="1452372" y="21336"/>
                  </a:lnTo>
                  <a:lnTo>
                    <a:pt x="1453896" y="21336"/>
                  </a:lnTo>
                  <a:lnTo>
                    <a:pt x="1438656" y="16764"/>
                  </a:lnTo>
                  <a:lnTo>
                    <a:pt x="1440180" y="16764"/>
                  </a:lnTo>
                  <a:lnTo>
                    <a:pt x="1409700" y="10668"/>
                  </a:lnTo>
                  <a:lnTo>
                    <a:pt x="1452372" y="10668"/>
                  </a:lnTo>
                  <a:lnTo>
                    <a:pt x="1456944" y="12192"/>
                  </a:lnTo>
                  <a:lnTo>
                    <a:pt x="1484376" y="27432"/>
                  </a:lnTo>
                  <a:lnTo>
                    <a:pt x="1494536" y="35052"/>
                  </a:lnTo>
                  <a:lnTo>
                    <a:pt x="1478280" y="35052"/>
                  </a:lnTo>
                  <a:lnTo>
                    <a:pt x="1478280" y="36576"/>
                  </a:lnTo>
                  <a:close/>
                </a:path>
                <a:path w="1554479" h="937260">
                  <a:moveTo>
                    <a:pt x="76200" y="36576"/>
                  </a:moveTo>
                  <a:lnTo>
                    <a:pt x="76200" y="35052"/>
                  </a:lnTo>
                  <a:lnTo>
                    <a:pt x="78638" y="35052"/>
                  </a:lnTo>
                  <a:lnTo>
                    <a:pt x="76200" y="36576"/>
                  </a:lnTo>
                  <a:close/>
                </a:path>
                <a:path w="1554479" h="937260">
                  <a:moveTo>
                    <a:pt x="1501140" y="54864"/>
                  </a:moveTo>
                  <a:lnTo>
                    <a:pt x="1490472" y="44196"/>
                  </a:lnTo>
                  <a:lnTo>
                    <a:pt x="1478280" y="35052"/>
                  </a:lnTo>
                  <a:lnTo>
                    <a:pt x="1494536" y="35052"/>
                  </a:lnTo>
                  <a:lnTo>
                    <a:pt x="1496568" y="36576"/>
                  </a:lnTo>
                  <a:lnTo>
                    <a:pt x="1508760" y="47244"/>
                  </a:lnTo>
                  <a:lnTo>
                    <a:pt x="1513985" y="53340"/>
                  </a:lnTo>
                  <a:lnTo>
                    <a:pt x="1501140" y="53340"/>
                  </a:lnTo>
                  <a:lnTo>
                    <a:pt x="1501140" y="54864"/>
                  </a:lnTo>
                  <a:close/>
                </a:path>
                <a:path w="1554479" h="937260">
                  <a:moveTo>
                    <a:pt x="54864" y="54864"/>
                  </a:moveTo>
                  <a:lnTo>
                    <a:pt x="54864" y="53340"/>
                  </a:lnTo>
                  <a:lnTo>
                    <a:pt x="56388" y="53340"/>
                  </a:lnTo>
                  <a:lnTo>
                    <a:pt x="54864" y="54864"/>
                  </a:lnTo>
                  <a:close/>
                </a:path>
                <a:path w="1554479" h="937260">
                  <a:moveTo>
                    <a:pt x="1510284" y="65532"/>
                  </a:moveTo>
                  <a:lnTo>
                    <a:pt x="1501140" y="53340"/>
                  </a:lnTo>
                  <a:lnTo>
                    <a:pt x="1513985" y="53340"/>
                  </a:lnTo>
                  <a:lnTo>
                    <a:pt x="1517904" y="57912"/>
                  </a:lnTo>
                  <a:lnTo>
                    <a:pt x="1522476" y="64008"/>
                  </a:lnTo>
                  <a:lnTo>
                    <a:pt x="1510284" y="64008"/>
                  </a:lnTo>
                  <a:lnTo>
                    <a:pt x="1510284" y="65532"/>
                  </a:lnTo>
                  <a:close/>
                </a:path>
                <a:path w="1554479" h="937260">
                  <a:moveTo>
                    <a:pt x="44577" y="65532"/>
                  </a:moveTo>
                  <a:lnTo>
                    <a:pt x="44196" y="65532"/>
                  </a:lnTo>
                  <a:lnTo>
                    <a:pt x="45720" y="64008"/>
                  </a:lnTo>
                  <a:lnTo>
                    <a:pt x="44577" y="65532"/>
                  </a:lnTo>
                  <a:close/>
                </a:path>
                <a:path w="1554479" h="937260">
                  <a:moveTo>
                    <a:pt x="1533144" y="102108"/>
                  </a:moveTo>
                  <a:lnTo>
                    <a:pt x="1525524" y="88392"/>
                  </a:lnTo>
                  <a:lnTo>
                    <a:pt x="1527048" y="88392"/>
                  </a:lnTo>
                  <a:lnTo>
                    <a:pt x="1519428" y="76200"/>
                  </a:lnTo>
                  <a:lnTo>
                    <a:pt x="1510284" y="64008"/>
                  </a:lnTo>
                  <a:lnTo>
                    <a:pt x="1522476" y="64008"/>
                  </a:lnTo>
                  <a:lnTo>
                    <a:pt x="1527048" y="70104"/>
                  </a:lnTo>
                  <a:lnTo>
                    <a:pt x="1536192" y="83820"/>
                  </a:lnTo>
                  <a:lnTo>
                    <a:pt x="1542288" y="97536"/>
                  </a:lnTo>
                  <a:lnTo>
                    <a:pt x="1543304" y="100584"/>
                  </a:lnTo>
                  <a:lnTo>
                    <a:pt x="1533144" y="100584"/>
                  </a:lnTo>
                  <a:lnTo>
                    <a:pt x="1533144" y="102108"/>
                  </a:lnTo>
                  <a:close/>
                </a:path>
                <a:path w="1554479" h="937260">
                  <a:moveTo>
                    <a:pt x="22860" y="102108"/>
                  </a:moveTo>
                  <a:lnTo>
                    <a:pt x="22860" y="100584"/>
                  </a:lnTo>
                  <a:lnTo>
                    <a:pt x="23537" y="100584"/>
                  </a:lnTo>
                  <a:lnTo>
                    <a:pt x="22860" y="102108"/>
                  </a:lnTo>
                  <a:close/>
                </a:path>
                <a:path w="1554479" h="937260">
                  <a:moveTo>
                    <a:pt x="1537716" y="115824"/>
                  </a:moveTo>
                  <a:lnTo>
                    <a:pt x="1533144" y="100584"/>
                  </a:lnTo>
                  <a:lnTo>
                    <a:pt x="1543304" y="100584"/>
                  </a:lnTo>
                  <a:lnTo>
                    <a:pt x="1546860" y="111252"/>
                  </a:lnTo>
                  <a:lnTo>
                    <a:pt x="1547691" y="114300"/>
                  </a:lnTo>
                  <a:lnTo>
                    <a:pt x="1537716" y="114300"/>
                  </a:lnTo>
                  <a:lnTo>
                    <a:pt x="1537716" y="115824"/>
                  </a:lnTo>
                  <a:close/>
                </a:path>
                <a:path w="1554479" h="937260">
                  <a:moveTo>
                    <a:pt x="18288" y="115824"/>
                  </a:moveTo>
                  <a:lnTo>
                    <a:pt x="18288" y="114300"/>
                  </a:lnTo>
                  <a:lnTo>
                    <a:pt x="18745" y="114300"/>
                  </a:lnTo>
                  <a:lnTo>
                    <a:pt x="18288" y="115824"/>
                  </a:lnTo>
                  <a:close/>
                </a:path>
                <a:path w="1554479" h="937260">
                  <a:moveTo>
                    <a:pt x="1543812" y="144780"/>
                  </a:moveTo>
                  <a:lnTo>
                    <a:pt x="1537716" y="114300"/>
                  </a:lnTo>
                  <a:lnTo>
                    <a:pt x="1547691" y="114300"/>
                  </a:lnTo>
                  <a:lnTo>
                    <a:pt x="1551432" y="128016"/>
                  </a:lnTo>
                  <a:lnTo>
                    <a:pt x="1554480" y="143256"/>
                  </a:lnTo>
                  <a:lnTo>
                    <a:pt x="1543812" y="143256"/>
                  </a:lnTo>
                  <a:lnTo>
                    <a:pt x="1543812" y="144780"/>
                  </a:lnTo>
                  <a:close/>
                </a:path>
                <a:path w="1554479" h="937260">
                  <a:moveTo>
                    <a:pt x="12192" y="144780"/>
                  </a:moveTo>
                  <a:lnTo>
                    <a:pt x="12192" y="143256"/>
                  </a:lnTo>
                  <a:lnTo>
                    <a:pt x="12344" y="143256"/>
                  </a:lnTo>
                  <a:lnTo>
                    <a:pt x="12192" y="144780"/>
                  </a:lnTo>
                  <a:close/>
                </a:path>
                <a:path w="1554479" h="937260">
                  <a:moveTo>
                    <a:pt x="1551736" y="807720"/>
                  </a:moveTo>
                  <a:lnTo>
                    <a:pt x="1540764" y="807720"/>
                  </a:lnTo>
                  <a:lnTo>
                    <a:pt x="1543812" y="792480"/>
                  </a:lnTo>
                  <a:lnTo>
                    <a:pt x="1543812" y="143256"/>
                  </a:lnTo>
                  <a:lnTo>
                    <a:pt x="1554480" y="143256"/>
                  </a:lnTo>
                  <a:lnTo>
                    <a:pt x="1554480" y="794004"/>
                  </a:lnTo>
                  <a:lnTo>
                    <a:pt x="1551736" y="807720"/>
                  </a:lnTo>
                  <a:close/>
                </a:path>
                <a:path w="1554479" h="937260">
                  <a:moveTo>
                    <a:pt x="14173" y="807720"/>
                  </a:moveTo>
                  <a:lnTo>
                    <a:pt x="13716" y="807720"/>
                  </a:lnTo>
                  <a:lnTo>
                    <a:pt x="13716" y="806196"/>
                  </a:lnTo>
                  <a:lnTo>
                    <a:pt x="14173" y="807720"/>
                  </a:lnTo>
                  <a:close/>
                </a:path>
                <a:path w="1554479" h="937260">
                  <a:moveTo>
                    <a:pt x="1525524" y="848868"/>
                  </a:moveTo>
                  <a:lnTo>
                    <a:pt x="1533144" y="835152"/>
                  </a:lnTo>
                  <a:lnTo>
                    <a:pt x="1537716" y="821436"/>
                  </a:lnTo>
                  <a:lnTo>
                    <a:pt x="1540764" y="806196"/>
                  </a:lnTo>
                  <a:lnTo>
                    <a:pt x="1540764" y="807720"/>
                  </a:lnTo>
                  <a:lnTo>
                    <a:pt x="1551736" y="807720"/>
                  </a:lnTo>
                  <a:lnTo>
                    <a:pt x="1551432" y="809244"/>
                  </a:lnTo>
                  <a:lnTo>
                    <a:pt x="1542288" y="839724"/>
                  </a:lnTo>
                  <a:lnTo>
                    <a:pt x="1538901" y="847344"/>
                  </a:lnTo>
                  <a:lnTo>
                    <a:pt x="1527048" y="847344"/>
                  </a:lnTo>
                  <a:lnTo>
                    <a:pt x="1525524" y="848868"/>
                  </a:lnTo>
                  <a:close/>
                </a:path>
                <a:path w="1554479" h="937260">
                  <a:moveTo>
                    <a:pt x="29802" y="848868"/>
                  </a:moveTo>
                  <a:lnTo>
                    <a:pt x="28956" y="848868"/>
                  </a:lnTo>
                  <a:lnTo>
                    <a:pt x="28956" y="847344"/>
                  </a:lnTo>
                  <a:lnTo>
                    <a:pt x="29802" y="848868"/>
                  </a:lnTo>
                  <a:close/>
                </a:path>
                <a:path w="1554479" h="937260">
                  <a:moveTo>
                    <a:pt x="1530477" y="861060"/>
                  </a:moveTo>
                  <a:lnTo>
                    <a:pt x="1519428" y="861060"/>
                  </a:lnTo>
                  <a:lnTo>
                    <a:pt x="1527048" y="847344"/>
                  </a:lnTo>
                  <a:lnTo>
                    <a:pt x="1538901" y="847344"/>
                  </a:lnTo>
                  <a:lnTo>
                    <a:pt x="1536192" y="853440"/>
                  </a:lnTo>
                  <a:lnTo>
                    <a:pt x="1530477" y="861060"/>
                  </a:lnTo>
                  <a:close/>
                </a:path>
                <a:path w="1554479" h="937260">
                  <a:moveTo>
                    <a:pt x="37719" y="861060"/>
                  </a:moveTo>
                  <a:lnTo>
                    <a:pt x="36576" y="861060"/>
                  </a:lnTo>
                  <a:lnTo>
                    <a:pt x="36576" y="859536"/>
                  </a:lnTo>
                  <a:lnTo>
                    <a:pt x="37719" y="861060"/>
                  </a:lnTo>
                  <a:close/>
                </a:path>
                <a:path w="1554479" h="937260">
                  <a:moveTo>
                    <a:pt x="1505276" y="893064"/>
                  </a:moveTo>
                  <a:lnTo>
                    <a:pt x="1490472" y="893064"/>
                  </a:lnTo>
                  <a:lnTo>
                    <a:pt x="1501140" y="882396"/>
                  </a:lnTo>
                  <a:lnTo>
                    <a:pt x="1510284" y="871728"/>
                  </a:lnTo>
                  <a:lnTo>
                    <a:pt x="1519428" y="859536"/>
                  </a:lnTo>
                  <a:lnTo>
                    <a:pt x="1519428" y="861060"/>
                  </a:lnTo>
                  <a:lnTo>
                    <a:pt x="1530477" y="861060"/>
                  </a:lnTo>
                  <a:lnTo>
                    <a:pt x="1527048" y="865632"/>
                  </a:lnTo>
                  <a:lnTo>
                    <a:pt x="1517904" y="879348"/>
                  </a:lnTo>
                  <a:lnTo>
                    <a:pt x="1508760" y="890016"/>
                  </a:lnTo>
                  <a:lnTo>
                    <a:pt x="1505276" y="893064"/>
                  </a:lnTo>
                  <a:close/>
                </a:path>
                <a:path w="1554479" h="937260">
                  <a:moveTo>
                    <a:pt x="67310" y="893064"/>
                  </a:moveTo>
                  <a:lnTo>
                    <a:pt x="65532" y="893064"/>
                  </a:lnTo>
                  <a:lnTo>
                    <a:pt x="65532" y="891540"/>
                  </a:lnTo>
                  <a:lnTo>
                    <a:pt x="67310" y="893064"/>
                  </a:lnTo>
                  <a:close/>
                </a:path>
                <a:path w="1554479" h="937260">
                  <a:moveTo>
                    <a:pt x="1450086" y="926592"/>
                  </a:moveTo>
                  <a:lnTo>
                    <a:pt x="1394460" y="926592"/>
                  </a:lnTo>
                  <a:lnTo>
                    <a:pt x="1411224" y="925068"/>
                  </a:lnTo>
                  <a:lnTo>
                    <a:pt x="1409700" y="925068"/>
                  </a:lnTo>
                  <a:lnTo>
                    <a:pt x="1424940" y="923544"/>
                  </a:lnTo>
                  <a:lnTo>
                    <a:pt x="1440180" y="918972"/>
                  </a:lnTo>
                  <a:lnTo>
                    <a:pt x="1438656" y="918972"/>
                  </a:lnTo>
                  <a:lnTo>
                    <a:pt x="1453896" y="914400"/>
                  </a:lnTo>
                  <a:lnTo>
                    <a:pt x="1452372" y="914400"/>
                  </a:lnTo>
                  <a:lnTo>
                    <a:pt x="1466088" y="908304"/>
                  </a:lnTo>
                  <a:lnTo>
                    <a:pt x="1478280" y="900684"/>
                  </a:lnTo>
                  <a:lnTo>
                    <a:pt x="1490472" y="891540"/>
                  </a:lnTo>
                  <a:lnTo>
                    <a:pt x="1490472" y="893064"/>
                  </a:lnTo>
                  <a:lnTo>
                    <a:pt x="1505276" y="893064"/>
                  </a:lnTo>
                  <a:lnTo>
                    <a:pt x="1496568" y="900684"/>
                  </a:lnTo>
                  <a:lnTo>
                    <a:pt x="1484376" y="909828"/>
                  </a:lnTo>
                  <a:lnTo>
                    <a:pt x="1470660" y="917448"/>
                  </a:lnTo>
                  <a:lnTo>
                    <a:pt x="1450086" y="926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E4710485-224A-329F-FCF7-3FF221288829}"/>
                </a:ext>
              </a:extLst>
            </p:cNvPr>
            <p:cNvSpPr/>
            <p:nvPr/>
          </p:nvSpPr>
          <p:spPr>
            <a:xfrm>
              <a:off x="1947672" y="2855976"/>
              <a:ext cx="1647825" cy="927100"/>
            </a:xfrm>
            <a:custGeom>
              <a:avLst/>
              <a:gdLst/>
              <a:ahLst/>
              <a:cxnLst/>
              <a:rect l="l" t="t" r="r" b="b"/>
              <a:pathLst>
                <a:path w="1647825" h="927100">
                  <a:moveTo>
                    <a:pt x="1493520" y="926592"/>
                  </a:moveTo>
                  <a:lnTo>
                    <a:pt x="153924" y="926592"/>
                  </a:lnTo>
                  <a:lnTo>
                    <a:pt x="105143" y="918776"/>
                  </a:lnTo>
                  <a:lnTo>
                    <a:pt x="62874" y="896989"/>
                  </a:lnTo>
                  <a:lnTo>
                    <a:pt x="29602" y="863717"/>
                  </a:lnTo>
                  <a:lnTo>
                    <a:pt x="7815" y="821448"/>
                  </a:lnTo>
                  <a:lnTo>
                    <a:pt x="0" y="772668"/>
                  </a:lnTo>
                  <a:lnTo>
                    <a:pt x="0" y="155448"/>
                  </a:lnTo>
                  <a:lnTo>
                    <a:pt x="7815" y="106509"/>
                  </a:lnTo>
                  <a:lnTo>
                    <a:pt x="29602" y="63861"/>
                  </a:lnTo>
                  <a:lnTo>
                    <a:pt x="62874" y="30138"/>
                  </a:lnTo>
                  <a:lnTo>
                    <a:pt x="105143" y="7973"/>
                  </a:lnTo>
                  <a:lnTo>
                    <a:pt x="153924" y="0"/>
                  </a:lnTo>
                  <a:lnTo>
                    <a:pt x="1493520" y="0"/>
                  </a:lnTo>
                  <a:lnTo>
                    <a:pt x="1542300" y="7973"/>
                  </a:lnTo>
                  <a:lnTo>
                    <a:pt x="1584569" y="30138"/>
                  </a:lnTo>
                  <a:lnTo>
                    <a:pt x="1617841" y="63861"/>
                  </a:lnTo>
                  <a:lnTo>
                    <a:pt x="1639628" y="106509"/>
                  </a:lnTo>
                  <a:lnTo>
                    <a:pt x="1647444" y="155448"/>
                  </a:lnTo>
                  <a:lnTo>
                    <a:pt x="1647444" y="772668"/>
                  </a:lnTo>
                  <a:lnTo>
                    <a:pt x="1639628" y="821448"/>
                  </a:lnTo>
                  <a:lnTo>
                    <a:pt x="1617841" y="863717"/>
                  </a:lnTo>
                  <a:lnTo>
                    <a:pt x="1584569" y="896989"/>
                  </a:lnTo>
                  <a:lnTo>
                    <a:pt x="1542300" y="918776"/>
                  </a:lnTo>
                  <a:lnTo>
                    <a:pt x="1493520" y="926592"/>
                  </a:lnTo>
                  <a:close/>
                </a:path>
              </a:pathLst>
            </a:custGeom>
            <a:solidFill>
              <a:srgbClr val="5283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A0CB5A60-334E-F854-5627-554DC0BB8C73}"/>
                </a:ext>
              </a:extLst>
            </p:cNvPr>
            <p:cNvSpPr/>
            <p:nvPr/>
          </p:nvSpPr>
          <p:spPr>
            <a:xfrm>
              <a:off x="2005584" y="2930651"/>
              <a:ext cx="1533525" cy="779145"/>
            </a:xfrm>
            <a:custGeom>
              <a:avLst/>
              <a:gdLst/>
              <a:ahLst/>
              <a:cxnLst/>
              <a:rect l="l" t="t" r="r" b="b"/>
              <a:pathLst>
                <a:path w="1533525" h="779145">
                  <a:moveTo>
                    <a:pt x="1533144" y="132600"/>
                  </a:moveTo>
                  <a:lnTo>
                    <a:pt x="1527048" y="92964"/>
                  </a:lnTo>
                  <a:lnTo>
                    <a:pt x="1516380" y="70104"/>
                  </a:lnTo>
                  <a:lnTo>
                    <a:pt x="1510284" y="57912"/>
                  </a:lnTo>
                  <a:lnTo>
                    <a:pt x="1463040" y="15240"/>
                  </a:lnTo>
                  <a:lnTo>
                    <a:pt x="1450848" y="10668"/>
                  </a:lnTo>
                  <a:lnTo>
                    <a:pt x="1438656" y="6096"/>
                  </a:lnTo>
                  <a:lnTo>
                    <a:pt x="1426464" y="3048"/>
                  </a:lnTo>
                  <a:lnTo>
                    <a:pt x="1412748" y="0"/>
                  </a:lnTo>
                  <a:lnTo>
                    <a:pt x="118872" y="0"/>
                  </a:lnTo>
                  <a:lnTo>
                    <a:pt x="68580" y="15240"/>
                  </a:lnTo>
                  <a:lnTo>
                    <a:pt x="38100" y="38100"/>
                  </a:lnTo>
                  <a:lnTo>
                    <a:pt x="30480" y="48768"/>
                  </a:lnTo>
                  <a:lnTo>
                    <a:pt x="22860" y="57912"/>
                  </a:lnTo>
                  <a:lnTo>
                    <a:pt x="6096" y="92964"/>
                  </a:lnTo>
                  <a:lnTo>
                    <a:pt x="0" y="118872"/>
                  </a:lnTo>
                  <a:lnTo>
                    <a:pt x="0" y="658380"/>
                  </a:lnTo>
                  <a:lnTo>
                    <a:pt x="15240" y="708672"/>
                  </a:lnTo>
                  <a:lnTo>
                    <a:pt x="38100" y="739152"/>
                  </a:lnTo>
                  <a:lnTo>
                    <a:pt x="68580" y="762012"/>
                  </a:lnTo>
                  <a:lnTo>
                    <a:pt x="105156" y="775728"/>
                  </a:lnTo>
                  <a:lnTo>
                    <a:pt x="132588" y="778776"/>
                  </a:lnTo>
                  <a:lnTo>
                    <a:pt x="1399032" y="778776"/>
                  </a:lnTo>
                  <a:lnTo>
                    <a:pt x="1438656" y="772680"/>
                  </a:lnTo>
                  <a:lnTo>
                    <a:pt x="1468374" y="758964"/>
                  </a:lnTo>
                  <a:lnTo>
                    <a:pt x="1473708" y="755916"/>
                  </a:lnTo>
                  <a:lnTo>
                    <a:pt x="1484376" y="748296"/>
                  </a:lnTo>
                  <a:lnTo>
                    <a:pt x="1502664" y="730008"/>
                  </a:lnTo>
                  <a:lnTo>
                    <a:pt x="1507007" y="723912"/>
                  </a:lnTo>
                  <a:lnTo>
                    <a:pt x="1510284" y="719340"/>
                  </a:lnTo>
                  <a:lnTo>
                    <a:pt x="1516380" y="708672"/>
                  </a:lnTo>
                  <a:lnTo>
                    <a:pt x="1522476" y="696480"/>
                  </a:lnTo>
                  <a:lnTo>
                    <a:pt x="1523619" y="693432"/>
                  </a:lnTo>
                  <a:lnTo>
                    <a:pt x="1527048" y="684288"/>
                  </a:lnTo>
                  <a:lnTo>
                    <a:pt x="1530096" y="672096"/>
                  </a:lnTo>
                  <a:lnTo>
                    <a:pt x="1530261" y="670572"/>
                  </a:lnTo>
                  <a:lnTo>
                    <a:pt x="1531620" y="658380"/>
                  </a:lnTo>
                  <a:lnTo>
                    <a:pt x="1533144" y="644664"/>
                  </a:lnTo>
                  <a:lnTo>
                    <a:pt x="1533144" y="13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8">
            <a:extLst>
              <a:ext uri="{FF2B5EF4-FFF2-40B4-BE49-F238E27FC236}">
                <a16:creationId xmlns:a16="http://schemas.microsoft.com/office/drawing/2014/main" id="{42AF45A0-1FBD-BA1E-4D9C-97CFEB7508BA}"/>
              </a:ext>
            </a:extLst>
          </p:cNvPr>
          <p:cNvSpPr/>
          <p:nvPr/>
        </p:nvSpPr>
        <p:spPr>
          <a:xfrm>
            <a:off x="1337097" y="3028650"/>
            <a:ext cx="3728085" cy="2512060"/>
          </a:xfrm>
          <a:custGeom>
            <a:avLst/>
            <a:gdLst/>
            <a:ahLst/>
            <a:cxnLst/>
            <a:rect l="l" t="t" r="r" b="b"/>
            <a:pathLst>
              <a:path w="3728085" h="2512060">
                <a:moveTo>
                  <a:pt x="3307080" y="2511552"/>
                </a:moveTo>
                <a:lnTo>
                  <a:pt x="422148" y="2511552"/>
                </a:lnTo>
                <a:lnTo>
                  <a:pt x="379476" y="2508504"/>
                </a:lnTo>
                <a:lnTo>
                  <a:pt x="336804" y="2502408"/>
                </a:lnTo>
                <a:lnTo>
                  <a:pt x="277368" y="2485644"/>
                </a:lnTo>
                <a:lnTo>
                  <a:pt x="220980" y="2459736"/>
                </a:lnTo>
                <a:lnTo>
                  <a:pt x="169164" y="2427732"/>
                </a:lnTo>
                <a:lnTo>
                  <a:pt x="153924" y="2414016"/>
                </a:lnTo>
                <a:lnTo>
                  <a:pt x="138684" y="2401824"/>
                </a:lnTo>
                <a:lnTo>
                  <a:pt x="109728" y="2372868"/>
                </a:lnTo>
                <a:lnTo>
                  <a:pt x="71628" y="2324100"/>
                </a:lnTo>
                <a:lnTo>
                  <a:pt x="50292" y="2290572"/>
                </a:lnTo>
                <a:lnTo>
                  <a:pt x="33528" y="2252472"/>
                </a:lnTo>
                <a:lnTo>
                  <a:pt x="25908" y="2234184"/>
                </a:lnTo>
                <a:lnTo>
                  <a:pt x="13716" y="2194560"/>
                </a:lnTo>
                <a:lnTo>
                  <a:pt x="4572" y="2153412"/>
                </a:lnTo>
                <a:lnTo>
                  <a:pt x="0" y="2110740"/>
                </a:lnTo>
                <a:lnTo>
                  <a:pt x="0" y="400812"/>
                </a:lnTo>
                <a:lnTo>
                  <a:pt x="4572" y="358140"/>
                </a:lnTo>
                <a:lnTo>
                  <a:pt x="13716" y="316992"/>
                </a:lnTo>
                <a:lnTo>
                  <a:pt x="25908" y="277368"/>
                </a:lnTo>
                <a:lnTo>
                  <a:pt x="41148" y="239268"/>
                </a:lnTo>
                <a:lnTo>
                  <a:pt x="60960" y="204216"/>
                </a:lnTo>
                <a:lnTo>
                  <a:pt x="71628" y="185928"/>
                </a:lnTo>
                <a:lnTo>
                  <a:pt x="96012" y="153924"/>
                </a:lnTo>
                <a:lnTo>
                  <a:pt x="123444" y="123444"/>
                </a:lnTo>
                <a:lnTo>
                  <a:pt x="153924" y="96012"/>
                </a:lnTo>
                <a:lnTo>
                  <a:pt x="185928" y="71628"/>
                </a:lnTo>
                <a:lnTo>
                  <a:pt x="220980" y="51816"/>
                </a:lnTo>
                <a:lnTo>
                  <a:pt x="239268" y="41148"/>
                </a:lnTo>
                <a:lnTo>
                  <a:pt x="277368" y="25908"/>
                </a:lnTo>
                <a:lnTo>
                  <a:pt x="316992" y="13716"/>
                </a:lnTo>
                <a:lnTo>
                  <a:pt x="358140" y="4572"/>
                </a:lnTo>
                <a:lnTo>
                  <a:pt x="422148" y="0"/>
                </a:lnTo>
                <a:lnTo>
                  <a:pt x="3307080" y="0"/>
                </a:lnTo>
                <a:lnTo>
                  <a:pt x="3371088" y="4572"/>
                </a:lnTo>
                <a:lnTo>
                  <a:pt x="3390900" y="9144"/>
                </a:lnTo>
                <a:lnTo>
                  <a:pt x="3398012" y="10668"/>
                </a:lnTo>
                <a:lnTo>
                  <a:pt x="400812" y="10668"/>
                </a:lnTo>
                <a:lnTo>
                  <a:pt x="379476" y="12192"/>
                </a:lnTo>
                <a:lnTo>
                  <a:pt x="359664" y="15240"/>
                </a:lnTo>
                <a:lnTo>
                  <a:pt x="338328" y="19812"/>
                </a:lnTo>
                <a:lnTo>
                  <a:pt x="339852" y="19812"/>
                </a:lnTo>
                <a:lnTo>
                  <a:pt x="318516" y="24384"/>
                </a:lnTo>
                <a:lnTo>
                  <a:pt x="320040" y="24384"/>
                </a:lnTo>
                <a:lnTo>
                  <a:pt x="300228" y="28956"/>
                </a:lnTo>
                <a:lnTo>
                  <a:pt x="284378" y="35052"/>
                </a:lnTo>
                <a:lnTo>
                  <a:pt x="280416" y="35052"/>
                </a:lnTo>
                <a:lnTo>
                  <a:pt x="262128" y="42672"/>
                </a:lnTo>
                <a:lnTo>
                  <a:pt x="225552" y="60960"/>
                </a:lnTo>
                <a:lnTo>
                  <a:pt x="192024" y="80772"/>
                </a:lnTo>
                <a:lnTo>
                  <a:pt x="144780" y="117348"/>
                </a:lnTo>
                <a:lnTo>
                  <a:pt x="118719" y="144780"/>
                </a:lnTo>
                <a:lnTo>
                  <a:pt x="117348" y="144780"/>
                </a:lnTo>
                <a:lnTo>
                  <a:pt x="105156" y="160020"/>
                </a:lnTo>
                <a:lnTo>
                  <a:pt x="91440" y="176784"/>
                </a:lnTo>
                <a:lnTo>
                  <a:pt x="91855" y="176784"/>
                </a:lnTo>
                <a:lnTo>
                  <a:pt x="80772" y="192024"/>
                </a:lnTo>
                <a:lnTo>
                  <a:pt x="59436" y="225552"/>
                </a:lnTo>
                <a:lnTo>
                  <a:pt x="60960" y="225552"/>
                </a:lnTo>
                <a:lnTo>
                  <a:pt x="50292" y="243840"/>
                </a:lnTo>
                <a:lnTo>
                  <a:pt x="51816" y="243840"/>
                </a:lnTo>
                <a:lnTo>
                  <a:pt x="42672" y="262128"/>
                </a:lnTo>
                <a:lnTo>
                  <a:pt x="35052" y="280416"/>
                </a:lnTo>
                <a:lnTo>
                  <a:pt x="22860" y="320040"/>
                </a:lnTo>
                <a:lnTo>
                  <a:pt x="18288" y="339852"/>
                </a:lnTo>
                <a:lnTo>
                  <a:pt x="15240" y="359664"/>
                </a:lnTo>
                <a:lnTo>
                  <a:pt x="12409" y="379476"/>
                </a:lnTo>
                <a:lnTo>
                  <a:pt x="12192" y="379476"/>
                </a:lnTo>
                <a:lnTo>
                  <a:pt x="10668" y="400812"/>
                </a:lnTo>
                <a:lnTo>
                  <a:pt x="10776" y="2110740"/>
                </a:lnTo>
                <a:lnTo>
                  <a:pt x="12192" y="2130552"/>
                </a:lnTo>
                <a:lnTo>
                  <a:pt x="15240" y="2151888"/>
                </a:lnTo>
                <a:lnTo>
                  <a:pt x="18288" y="2171700"/>
                </a:lnTo>
                <a:lnTo>
                  <a:pt x="22860" y="2191512"/>
                </a:lnTo>
                <a:lnTo>
                  <a:pt x="35052" y="2231136"/>
                </a:lnTo>
                <a:lnTo>
                  <a:pt x="35638" y="2231136"/>
                </a:lnTo>
                <a:lnTo>
                  <a:pt x="42672" y="2249424"/>
                </a:lnTo>
                <a:lnTo>
                  <a:pt x="51816" y="2267712"/>
                </a:lnTo>
                <a:lnTo>
                  <a:pt x="50292" y="2267712"/>
                </a:lnTo>
                <a:lnTo>
                  <a:pt x="60960" y="2284476"/>
                </a:lnTo>
                <a:lnTo>
                  <a:pt x="59436" y="2284476"/>
                </a:lnTo>
                <a:lnTo>
                  <a:pt x="70104" y="2302764"/>
                </a:lnTo>
                <a:lnTo>
                  <a:pt x="80772" y="2319528"/>
                </a:lnTo>
                <a:lnTo>
                  <a:pt x="92964" y="2334768"/>
                </a:lnTo>
                <a:lnTo>
                  <a:pt x="91440" y="2334768"/>
                </a:lnTo>
                <a:lnTo>
                  <a:pt x="105156" y="2350008"/>
                </a:lnTo>
                <a:lnTo>
                  <a:pt x="117348" y="2365248"/>
                </a:lnTo>
                <a:lnTo>
                  <a:pt x="131064" y="2380488"/>
                </a:lnTo>
                <a:lnTo>
                  <a:pt x="144780" y="2394204"/>
                </a:lnTo>
                <a:lnTo>
                  <a:pt x="146473" y="2394204"/>
                </a:lnTo>
                <a:lnTo>
                  <a:pt x="160020" y="2406396"/>
                </a:lnTo>
                <a:lnTo>
                  <a:pt x="175260" y="2418588"/>
                </a:lnTo>
                <a:lnTo>
                  <a:pt x="192024" y="2430780"/>
                </a:lnTo>
                <a:lnTo>
                  <a:pt x="194119" y="2430780"/>
                </a:lnTo>
                <a:lnTo>
                  <a:pt x="208788" y="2441448"/>
                </a:lnTo>
                <a:lnTo>
                  <a:pt x="225552" y="2450592"/>
                </a:lnTo>
                <a:lnTo>
                  <a:pt x="243840" y="2459736"/>
                </a:lnTo>
                <a:lnTo>
                  <a:pt x="280416" y="2474976"/>
                </a:lnTo>
                <a:lnTo>
                  <a:pt x="320040" y="2487168"/>
                </a:lnTo>
                <a:lnTo>
                  <a:pt x="318516" y="2487168"/>
                </a:lnTo>
                <a:lnTo>
                  <a:pt x="339852" y="2491740"/>
                </a:lnTo>
                <a:lnTo>
                  <a:pt x="338328" y="2491740"/>
                </a:lnTo>
                <a:lnTo>
                  <a:pt x="359664" y="2496312"/>
                </a:lnTo>
                <a:lnTo>
                  <a:pt x="422148" y="2500884"/>
                </a:lnTo>
                <a:lnTo>
                  <a:pt x="3398012" y="2500884"/>
                </a:lnTo>
                <a:lnTo>
                  <a:pt x="3390900" y="2502408"/>
                </a:lnTo>
                <a:lnTo>
                  <a:pt x="3371088" y="2505456"/>
                </a:lnTo>
                <a:lnTo>
                  <a:pt x="3349752" y="2508504"/>
                </a:lnTo>
                <a:lnTo>
                  <a:pt x="3307080" y="2511552"/>
                </a:lnTo>
                <a:close/>
              </a:path>
              <a:path w="3728085" h="2512060">
                <a:moveTo>
                  <a:pt x="3447288" y="36576"/>
                </a:moveTo>
                <a:lnTo>
                  <a:pt x="3429000" y="28956"/>
                </a:lnTo>
                <a:lnTo>
                  <a:pt x="3369564" y="15240"/>
                </a:lnTo>
                <a:lnTo>
                  <a:pt x="3348228" y="12192"/>
                </a:lnTo>
                <a:lnTo>
                  <a:pt x="3326892" y="10668"/>
                </a:lnTo>
                <a:lnTo>
                  <a:pt x="3398012" y="10668"/>
                </a:lnTo>
                <a:lnTo>
                  <a:pt x="3412236" y="13716"/>
                </a:lnTo>
                <a:lnTo>
                  <a:pt x="3451860" y="25908"/>
                </a:lnTo>
                <a:lnTo>
                  <a:pt x="3470148" y="33528"/>
                </a:lnTo>
                <a:lnTo>
                  <a:pt x="3474110" y="35052"/>
                </a:lnTo>
                <a:lnTo>
                  <a:pt x="3447288" y="35052"/>
                </a:lnTo>
                <a:lnTo>
                  <a:pt x="3447288" y="36576"/>
                </a:lnTo>
                <a:close/>
              </a:path>
              <a:path w="3728085" h="2512060">
                <a:moveTo>
                  <a:pt x="280416" y="36576"/>
                </a:moveTo>
                <a:lnTo>
                  <a:pt x="280416" y="35052"/>
                </a:lnTo>
                <a:lnTo>
                  <a:pt x="284378" y="35052"/>
                </a:lnTo>
                <a:lnTo>
                  <a:pt x="280416" y="36576"/>
                </a:lnTo>
                <a:close/>
              </a:path>
              <a:path w="3728085" h="2512060">
                <a:moveTo>
                  <a:pt x="3610356" y="146304"/>
                </a:moveTo>
                <a:lnTo>
                  <a:pt x="3596640" y="131064"/>
                </a:lnTo>
                <a:lnTo>
                  <a:pt x="3598164" y="131064"/>
                </a:lnTo>
                <a:lnTo>
                  <a:pt x="3582924" y="117348"/>
                </a:lnTo>
                <a:lnTo>
                  <a:pt x="3552444" y="92964"/>
                </a:lnTo>
                <a:lnTo>
                  <a:pt x="3535680" y="80772"/>
                </a:lnTo>
                <a:lnTo>
                  <a:pt x="3537204" y="80772"/>
                </a:lnTo>
                <a:lnTo>
                  <a:pt x="3520440" y="70104"/>
                </a:lnTo>
                <a:lnTo>
                  <a:pt x="3502152" y="60960"/>
                </a:lnTo>
                <a:lnTo>
                  <a:pt x="3485388" y="51816"/>
                </a:lnTo>
                <a:lnTo>
                  <a:pt x="3467100" y="42672"/>
                </a:lnTo>
                <a:lnTo>
                  <a:pt x="3447288" y="35052"/>
                </a:lnTo>
                <a:lnTo>
                  <a:pt x="3474110" y="35052"/>
                </a:lnTo>
                <a:lnTo>
                  <a:pt x="3489960" y="41148"/>
                </a:lnTo>
                <a:lnTo>
                  <a:pt x="3508248" y="51816"/>
                </a:lnTo>
                <a:lnTo>
                  <a:pt x="3525012" y="60960"/>
                </a:lnTo>
                <a:lnTo>
                  <a:pt x="3575304" y="96012"/>
                </a:lnTo>
                <a:lnTo>
                  <a:pt x="3619500" y="138684"/>
                </a:lnTo>
                <a:lnTo>
                  <a:pt x="3624376" y="144780"/>
                </a:lnTo>
                <a:lnTo>
                  <a:pt x="3610356" y="144780"/>
                </a:lnTo>
                <a:lnTo>
                  <a:pt x="3610356" y="146304"/>
                </a:lnTo>
                <a:close/>
              </a:path>
              <a:path w="3728085" h="2512060">
                <a:moveTo>
                  <a:pt x="117348" y="146304"/>
                </a:moveTo>
                <a:lnTo>
                  <a:pt x="117348" y="144780"/>
                </a:lnTo>
                <a:lnTo>
                  <a:pt x="118719" y="144780"/>
                </a:lnTo>
                <a:lnTo>
                  <a:pt x="117348" y="146304"/>
                </a:lnTo>
                <a:close/>
              </a:path>
              <a:path w="3728085" h="2512060">
                <a:moveTo>
                  <a:pt x="3636264" y="176784"/>
                </a:moveTo>
                <a:lnTo>
                  <a:pt x="3624072" y="160020"/>
                </a:lnTo>
                <a:lnTo>
                  <a:pt x="3610356" y="144780"/>
                </a:lnTo>
                <a:lnTo>
                  <a:pt x="3624376" y="144780"/>
                </a:lnTo>
                <a:lnTo>
                  <a:pt x="3643884" y="169164"/>
                </a:lnTo>
                <a:lnTo>
                  <a:pt x="3648317" y="175260"/>
                </a:lnTo>
                <a:lnTo>
                  <a:pt x="3636264" y="175260"/>
                </a:lnTo>
                <a:lnTo>
                  <a:pt x="3636264" y="176784"/>
                </a:lnTo>
                <a:close/>
              </a:path>
              <a:path w="3728085" h="2512060">
                <a:moveTo>
                  <a:pt x="91855" y="176784"/>
                </a:moveTo>
                <a:lnTo>
                  <a:pt x="91440" y="176784"/>
                </a:lnTo>
                <a:lnTo>
                  <a:pt x="92964" y="175260"/>
                </a:lnTo>
                <a:lnTo>
                  <a:pt x="91855" y="176784"/>
                </a:lnTo>
                <a:close/>
              </a:path>
              <a:path w="3728085" h="2512060">
                <a:moveTo>
                  <a:pt x="3715512" y="381000"/>
                </a:moveTo>
                <a:lnTo>
                  <a:pt x="3709416" y="339852"/>
                </a:lnTo>
                <a:lnTo>
                  <a:pt x="3692652" y="280416"/>
                </a:lnTo>
                <a:lnTo>
                  <a:pt x="3677412" y="243840"/>
                </a:lnTo>
                <a:lnTo>
                  <a:pt x="3657600" y="208788"/>
                </a:lnTo>
                <a:lnTo>
                  <a:pt x="3659124" y="208788"/>
                </a:lnTo>
                <a:lnTo>
                  <a:pt x="3646932" y="192024"/>
                </a:lnTo>
                <a:lnTo>
                  <a:pt x="3636264" y="175260"/>
                </a:lnTo>
                <a:lnTo>
                  <a:pt x="3648317" y="175260"/>
                </a:lnTo>
                <a:lnTo>
                  <a:pt x="3656076" y="185928"/>
                </a:lnTo>
                <a:lnTo>
                  <a:pt x="3666744" y="204216"/>
                </a:lnTo>
                <a:lnTo>
                  <a:pt x="3677412" y="220980"/>
                </a:lnTo>
                <a:lnTo>
                  <a:pt x="3695700" y="257556"/>
                </a:lnTo>
                <a:lnTo>
                  <a:pt x="3715512" y="316992"/>
                </a:lnTo>
                <a:lnTo>
                  <a:pt x="3726180" y="379476"/>
                </a:lnTo>
                <a:lnTo>
                  <a:pt x="3715512" y="379476"/>
                </a:lnTo>
                <a:lnTo>
                  <a:pt x="3715512" y="381000"/>
                </a:lnTo>
                <a:close/>
              </a:path>
              <a:path w="3728085" h="2512060">
                <a:moveTo>
                  <a:pt x="12192" y="381000"/>
                </a:moveTo>
                <a:lnTo>
                  <a:pt x="12192" y="379476"/>
                </a:lnTo>
                <a:lnTo>
                  <a:pt x="12409" y="379476"/>
                </a:lnTo>
                <a:lnTo>
                  <a:pt x="12192" y="381000"/>
                </a:lnTo>
                <a:close/>
              </a:path>
              <a:path w="3728085" h="2512060">
                <a:moveTo>
                  <a:pt x="3727704" y="2110740"/>
                </a:moveTo>
                <a:lnTo>
                  <a:pt x="3717036" y="2110740"/>
                </a:lnTo>
                <a:lnTo>
                  <a:pt x="3718560" y="2089404"/>
                </a:lnTo>
                <a:lnTo>
                  <a:pt x="3718560" y="422148"/>
                </a:lnTo>
                <a:lnTo>
                  <a:pt x="3715512" y="379476"/>
                </a:lnTo>
                <a:lnTo>
                  <a:pt x="3726180" y="379476"/>
                </a:lnTo>
                <a:lnTo>
                  <a:pt x="3727704" y="400812"/>
                </a:lnTo>
                <a:lnTo>
                  <a:pt x="3727704" y="2110740"/>
                </a:lnTo>
                <a:close/>
              </a:path>
              <a:path w="3728085" h="2512060">
                <a:moveTo>
                  <a:pt x="10776" y="2110740"/>
                </a:moveTo>
                <a:lnTo>
                  <a:pt x="10668" y="2109216"/>
                </a:lnTo>
                <a:lnTo>
                  <a:pt x="10776" y="2110740"/>
                </a:lnTo>
                <a:close/>
              </a:path>
              <a:path w="3728085" h="2512060">
                <a:moveTo>
                  <a:pt x="3704257" y="2231136"/>
                </a:moveTo>
                <a:lnTo>
                  <a:pt x="3692652" y="2231136"/>
                </a:lnTo>
                <a:lnTo>
                  <a:pt x="3704844" y="2191512"/>
                </a:lnTo>
                <a:lnTo>
                  <a:pt x="3709416" y="2171700"/>
                </a:lnTo>
                <a:lnTo>
                  <a:pt x="3712464" y="2151888"/>
                </a:lnTo>
                <a:lnTo>
                  <a:pt x="3715512" y="2130552"/>
                </a:lnTo>
                <a:lnTo>
                  <a:pt x="3717036" y="2109216"/>
                </a:lnTo>
                <a:lnTo>
                  <a:pt x="3717036" y="2110740"/>
                </a:lnTo>
                <a:lnTo>
                  <a:pt x="3727704" y="2110740"/>
                </a:lnTo>
                <a:lnTo>
                  <a:pt x="3726180" y="2132076"/>
                </a:lnTo>
                <a:lnTo>
                  <a:pt x="3720084" y="2174748"/>
                </a:lnTo>
                <a:lnTo>
                  <a:pt x="3715512" y="2194560"/>
                </a:lnTo>
                <a:lnTo>
                  <a:pt x="3704257" y="2231136"/>
                </a:lnTo>
                <a:close/>
              </a:path>
              <a:path w="3728085" h="2512060">
                <a:moveTo>
                  <a:pt x="35638" y="2231136"/>
                </a:moveTo>
                <a:lnTo>
                  <a:pt x="35052" y="2231136"/>
                </a:lnTo>
                <a:lnTo>
                  <a:pt x="35052" y="2229612"/>
                </a:lnTo>
                <a:lnTo>
                  <a:pt x="35638" y="2231136"/>
                </a:lnTo>
                <a:close/>
              </a:path>
              <a:path w="3728085" h="2512060">
                <a:moveTo>
                  <a:pt x="3597402" y="2394204"/>
                </a:moveTo>
                <a:lnTo>
                  <a:pt x="3582924" y="2394204"/>
                </a:lnTo>
                <a:lnTo>
                  <a:pt x="3598164" y="2380488"/>
                </a:lnTo>
                <a:lnTo>
                  <a:pt x="3596640" y="2380488"/>
                </a:lnTo>
                <a:lnTo>
                  <a:pt x="3624072" y="2350008"/>
                </a:lnTo>
                <a:lnTo>
                  <a:pt x="3636264" y="2334768"/>
                </a:lnTo>
                <a:lnTo>
                  <a:pt x="3646932" y="2319528"/>
                </a:lnTo>
                <a:lnTo>
                  <a:pt x="3659124" y="2302764"/>
                </a:lnTo>
                <a:lnTo>
                  <a:pt x="3657600" y="2302764"/>
                </a:lnTo>
                <a:lnTo>
                  <a:pt x="3668268" y="2284476"/>
                </a:lnTo>
                <a:lnTo>
                  <a:pt x="3677412" y="2267712"/>
                </a:lnTo>
                <a:lnTo>
                  <a:pt x="3685032" y="2249424"/>
                </a:lnTo>
                <a:lnTo>
                  <a:pt x="3692652" y="2229612"/>
                </a:lnTo>
                <a:lnTo>
                  <a:pt x="3692652" y="2231136"/>
                </a:lnTo>
                <a:lnTo>
                  <a:pt x="3704257" y="2231136"/>
                </a:lnTo>
                <a:lnTo>
                  <a:pt x="3703320" y="2234184"/>
                </a:lnTo>
                <a:lnTo>
                  <a:pt x="3686556" y="2272284"/>
                </a:lnTo>
                <a:lnTo>
                  <a:pt x="3656076" y="2324100"/>
                </a:lnTo>
                <a:lnTo>
                  <a:pt x="3631692" y="2357628"/>
                </a:lnTo>
                <a:lnTo>
                  <a:pt x="3604260" y="2386584"/>
                </a:lnTo>
                <a:lnTo>
                  <a:pt x="3597402" y="2394204"/>
                </a:lnTo>
                <a:close/>
              </a:path>
              <a:path w="3728085" h="2512060">
                <a:moveTo>
                  <a:pt x="146473" y="2394204"/>
                </a:moveTo>
                <a:lnTo>
                  <a:pt x="144780" y="2394204"/>
                </a:lnTo>
                <a:lnTo>
                  <a:pt x="144780" y="2392680"/>
                </a:lnTo>
                <a:lnTo>
                  <a:pt x="146473" y="2394204"/>
                </a:lnTo>
                <a:close/>
              </a:path>
              <a:path w="3728085" h="2512060">
                <a:moveTo>
                  <a:pt x="3553750" y="2430780"/>
                </a:moveTo>
                <a:lnTo>
                  <a:pt x="3535680" y="2430780"/>
                </a:lnTo>
                <a:lnTo>
                  <a:pt x="3552444" y="2418588"/>
                </a:lnTo>
                <a:lnTo>
                  <a:pt x="3567684" y="2406396"/>
                </a:lnTo>
                <a:lnTo>
                  <a:pt x="3582924" y="2392680"/>
                </a:lnTo>
                <a:lnTo>
                  <a:pt x="3582924" y="2394204"/>
                </a:lnTo>
                <a:lnTo>
                  <a:pt x="3597402" y="2394204"/>
                </a:lnTo>
                <a:lnTo>
                  <a:pt x="3590544" y="2401824"/>
                </a:lnTo>
                <a:lnTo>
                  <a:pt x="3575304" y="2414016"/>
                </a:lnTo>
                <a:lnTo>
                  <a:pt x="3558540" y="2427732"/>
                </a:lnTo>
                <a:lnTo>
                  <a:pt x="3553750" y="2430780"/>
                </a:lnTo>
                <a:close/>
              </a:path>
              <a:path w="3728085" h="2512060">
                <a:moveTo>
                  <a:pt x="194119" y="2430780"/>
                </a:moveTo>
                <a:lnTo>
                  <a:pt x="192024" y="2430780"/>
                </a:lnTo>
                <a:lnTo>
                  <a:pt x="192024" y="2429256"/>
                </a:lnTo>
                <a:lnTo>
                  <a:pt x="194119" y="2430780"/>
                </a:lnTo>
                <a:close/>
              </a:path>
              <a:path w="3728085" h="2512060">
                <a:moveTo>
                  <a:pt x="3398012" y="2500884"/>
                </a:moveTo>
                <a:lnTo>
                  <a:pt x="3307080" y="2500884"/>
                </a:lnTo>
                <a:lnTo>
                  <a:pt x="3328416" y="2499360"/>
                </a:lnTo>
                <a:lnTo>
                  <a:pt x="3326892" y="2499360"/>
                </a:lnTo>
                <a:lnTo>
                  <a:pt x="3369564" y="2496312"/>
                </a:lnTo>
                <a:lnTo>
                  <a:pt x="3409188" y="2487168"/>
                </a:lnTo>
                <a:lnTo>
                  <a:pt x="3448812" y="2474976"/>
                </a:lnTo>
                <a:lnTo>
                  <a:pt x="3447288" y="2474976"/>
                </a:lnTo>
                <a:lnTo>
                  <a:pt x="3467100" y="2467356"/>
                </a:lnTo>
                <a:lnTo>
                  <a:pt x="3485388" y="2459736"/>
                </a:lnTo>
                <a:lnTo>
                  <a:pt x="3502152" y="2450592"/>
                </a:lnTo>
                <a:lnTo>
                  <a:pt x="3520440" y="2441448"/>
                </a:lnTo>
                <a:lnTo>
                  <a:pt x="3537204" y="2429256"/>
                </a:lnTo>
                <a:lnTo>
                  <a:pt x="3535680" y="2430780"/>
                </a:lnTo>
                <a:lnTo>
                  <a:pt x="3553750" y="2430780"/>
                </a:lnTo>
                <a:lnTo>
                  <a:pt x="3508248" y="2459736"/>
                </a:lnTo>
                <a:lnTo>
                  <a:pt x="3470148" y="2478024"/>
                </a:lnTo>
                <a:lnTo>
                  <a:pt x="3412236" y="2497836"/>
                </a:lnTo>
                <a:lnTo>
                  <a:pt x="3398012" y="2500884"/>
                </a:lnTo>
                <a:close/>
              </a:path>
            </a:pathLst>
          </a:custGeom>
          <a:solidFill>
            <a:srgbClr val="5283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12CE4B59-E788-C5C5-FE5C-AB5E641256F8}"/>
              </a:ext>
            </a:extLst>
          </p:cNvPr>
          <p:cNvSpPr/>
          <p:nvPr/>
        </p:nvSpPr>
        <p:spPr>
          <a:xfrm>
            <a:off x="7266599" y="3041350"/>
            <a:ext cx="3728085" cy="2499360"/>
          </a:xfrm>
          <a:custGeom>
            <a:avLst/>
            <a:gdLst/>
            <a:ahLst/>
            <a:cxnLst/>
            <a:rect l="l" t="t" r="r" b="b"/>
            <a:pathLst>
              <a:path w="3728084" h="2499360">
                <a:moveTo>
                  <a:pt x="3308604" y="2499360"/>
                </a:moveTo>
                <a:lnTo>
                  <a:pt x="420624" y="2499360"/>
                </a:lnTo>
                <a:lnTo>
                  <a:pt x="377952" y="2496312"/>
                </a:lnTo>
                <a:lnTo>
                  <a:pt x="335280" y="2490216"/>
                </a:lnTo>
                <a:lnTo>
                  <a:pt x="275844" y="2473452"/>
                </a:lnTo>
                <a:lnTo>
                  <a:pt x="219456" y="2447544"/>
                </a:lnTo>
                <a:lnTo>
                  <a:pt x="185928" y="2426208"/>
                </a:lnTo>
                <a:lnTo>
                  <a:pt x="169164" y="2415540"/>
                </a:lnTo>
                <a:lnTo>
                  <a:pt x="137160" y="2389632"/>
                </a:lnTo>
                <a:lnTo>
                  <a:pt x="96012" y="2345436"/>
                </a:lnTo>
                <a:lnTo>
                  <a:pt x="71628" y="2313432"/>
                </a:lnTo>
                <a:lnTo>
                  <a:pt x="50292" y="2278380"/>
                </a:lnTo>
                <a:lnTo>
                  <a:pt x="25908" y="2223516"/>
                </a:lnTo>
                <a:lnTo>
                  <a:pt x="13716" y="2183892"/>
                </a:lnTo>
                <a:lnTo>
                  <a:pt x="9144" y="2162556"/>
                </a:lnTo>
                <a:lnTo>
                  <a:pt x="4572" y="2142744"/>
                </a:lnTo>
                <a:lnTo>
                  <a:pt x="1524" y="2121408"/>
                </a:lnTo>
                <a:lnTo>
                  <a:pt x="0" y="2100072"/>
                </a:lnTo>
                <a:lnTo>
                  <a:pt x="0" y="397764"/>
                </a:lnTo>
                <a:lnTo>
                  <a:pt x="4572" y="356616"/>
                </a:lnTo>
                <a:lnTo>
                  <a:pt x="13716" y="315468"/>
                </a:lnTo>
                <a:lnTo>
                  <a:pt x="25908" y="275844"/>
                </a:lnTo>
                <a:lnTo>
                  <a:pt x="41148" y="237744"/>
                </a:lnTo>
                <a:lnTo>
                  <a:pt x="60960" y="202692"/>
                </a:lnTo>
                <a:lnTo>
                  <a:pt x="71628" y="184404"/>
                </a:lnTo>
                <a:lnTo>
                  <a:pt x="83820" y="169164"/>
                </a:lnTo>
                <a:lnTo>
                  <a:pt x="96012" y="152400"/>
                </a:lnTo>
                <a:lnTo>
                  <a:pt x="109728" y="137160"/>
                </a:lnTo>
                <a:lnTo>
                  <a:pt x="123444" y="123444"/>
                </a:lnTo>
                <a:lnTo>
                  <a:pt x="137160" y="108204"/>
                </a:lnTo>
                <a:lnTo>
                  <a:pt x="152400" y="96012"/>
                </a:lnTo>
                <a:lnTo>
                  <a:pt x="185928" y="71628"/>
                </a:lnTo>
                <a:lnTo>
                  <a:pt x="219456" y="50292"/>
                </a:lnTo>
                <a:lnTo>
                  <a:pt x="256032" y="32004"/>
                </a:lnTo>
                <a:lnTo>
                  <a:pt x="275844" y="25908"/>
                </a:lnTo>
                <a:lnTo>
                  <a:pt x="295656" y="18288"/>
                </a:lnTo>
                <a:lnTo>
                  <a:pt x="315468" y="13716"/>
                </a:lnTo>
                <a:lnTo>
                  <a:pt x="335280" y="7620"/>
                </a:lnTo>
                <a:lnTo>
                  <a:pt x="356616" y="4572"/>
                </a:lnTo>
                <a:lnTo>
                  <a:pt x="376428" y="1524"/>
                </a:lnTo>
                <a:lnTo>
                  <a:pt x="399288" y="0"/>
                </a:lnTo>
                <a:lnTo>
                  <a:pt x="3329940" y="0"/>
                </a:lnTo>
                <a:lnTo>
                  <a:pt x="3351276" y="1524"/>
                </a:lnTo>
                <a:lnTo>
                  <a:pt x="3372612" y="4572"/>
                </a:lnTo>
                <a:lnTo>
                  <a:pt x="3392424" y="7620"/>
                </a:lnTo>
                <a:lnTo>
                  <a:pt x="3403092" y="10668"/>
                </a:lnTo>
                <a:lnTo>
                  <a:pt x="399288" y="10668"/>
                </a:lnTo>
                <a:lnTo>
                  <a:pt x="377952" y="12192"/>
                </a:lnTo>
                <a:lnTo>
                  <a:pt x="358140" y="15240"/>
                </a:lnTo>
                <a:lnTo>
                  <a:pt x="336804" y="18288"/>
                </a:lnTo>
                <a:lnTo>
                  <a:pt x="338328" y="18288"/>
                </a:lnTo>
                <a:lnTo>
                  <a:pt x="316992" y="22860"/>
                </a:lnTo>
                <a:lnTo>
                  <a:pt x="318516" y="22860"/>
                </a:lnTo>
                <a:lnTo>
                  <a:pt x="278892" y="35052"/>
                </a:lnTo>
                <a:lnTo>
                  <a:pt x="242316" y="50292"/>
                </a:lnTo>
                <a:lnTo>
                  <a:pt x="225552" y="59436"/>
                </a:lnTo>
                <a:lnTo>
                  <a:pt x="207264" y="70104"/>
                </a:lnTo>
                <a:lnTo>
                  <a:pt x="190500" y="80772"/>
                </a:lnTo>
                <a:lnTo>
                  <a:pt x="192024" y="80772"/>
                </a:lnTo>
                <a:lnTo>
                  <a:pt x="175260" y="91440"/>
                </a:lnTo>
                <a:lnTo>
                  <a:pt x="160020" y="103632"/>
                </a:lnTo>
                <a:lnTo>
                  <a:pt x="146473" y="115824"/>
                </a:lnTo>
                <a:lnTo>
                  <a:pt x="144780" y="115824"/>
                </a:lnTo>
                <a:lnTo>
                  <a:pt x="132435" y="129540"/>
                </a:lnTo>
                <a:lnTo>
                  <a:pt x="131064" y="129540"/>
                </a:lnTo>
                <a:lnTo>
                  <a:pt x="105003" y="158496"/>
                </a:lnTo>
                <a:lnTo>
                  <a:pt x="103632" y="158496"/>
                </a:lnTo>
                <a:lnTo>
                  <a:pt x="91440" y="175260"/>
                </a:lnTo>
                <a:lnTo>
                  <a:pt x="59436" y="224028"/>
                </a:lnTo>
                <a:lnTo>
                  <a:pt x="35052" y="278892"/>
                </a:lnTo>
                <a:lnTo>
                  <a:pt x="29424" y="297180"/>
                </a:lnTo>
                <a:lnTo>
                  <a:pt x="28956" y="297180"/>
                </a:lnTo>
                <a:lnTo>
                  <a:pt x="22860" y="316992"/>
                </a:lnTo>
                <a:lnTo>
                  <a:pt x="18288" y="336804"/>
                </a:lnTo>
                <a:lnTo>
                  <a:pt x="15457" y="356616"/>
                </a:lnTo>
                <a:lnTo>
                  <a:pt x="15240" y="356616"/>
                </a:lnTo>
                <a:lnTo>
                  <a:pt x="12192" y="377952"/>
                </a:lnTo>
                <a:lnTo>
                  <a:pt x="10776" y="397764"/>
                </a:lnTo>
                <a:lnTo>
                  <a:pt x="10668" y="2100072"/>
                </a:lnTo>
                <a:lnTo>
                  <a:pt x="12192" y="2121408"/>
                </a:lnTo>
                <a:lnTo>
                  <a:pt x="12409" y="2121408"/>
                </a:lnTo>
                <a:lnTo>
                  <a:pt x="15240" y="2141220"/>
                </a:lnTo>
                <a:lnTo>
                  <a:pt x="22860" y="2180844"/>
                </a:lnTo>
                <a:lnTo>
                  <a:pt x="35052" y="2218944"/>
                </a:lnTo>
                <a:lnTo>
                  <a:pt x="42672" y="2238756"/>
                </a:lnTo>
                <a:lnTo>
                  <a:pt x="43258" y="2238756"/>
                </a:lnTo>
                <a:lnTo>
                  <a:pt x="50292" y="2257044"/>
                </a:lnTo>
                <a:lnTo>
                  <a:pt x="51054" y="2257044"/>
                </a:lnTo>
                <a:lnTo>
                  <a:pt x="59436" y="2273808"/>
                </a:lnTo>
                <a:lnTo>
                  <a:pt x="91440" y="2324100"/>
                </a:lnTo>
                <a:lnTo>
                  <a:pt x="117348" y="2354580"/>
                </a:lnTo>
                <a:lnTo>
                  <a:pt x="144780" y="2382012"/>
                </a:lnTo>
                <a:lnTo>
                  <a:pt x="175260" y="2406396"/>
                </a:lnTo>
                <a:lnTo>
                  <a:pt x="192024" y="2418588"/>
                </a:lnTo>
                <a:lnTo>
                  <a:pt x="190500" y="2418588"/>
                </a:lnTo>
                <a:lnTo>
                  <a:pt x="207264" y="2429256"/>
                </a:lnTo>
                <a:lnTo>
                  <a:pt x="225552" y="2438400"/>
                </a:lnTo>
                <a:lnTo>
                  <a:pt x="242316" y="2447544"/>
                </a:lnTo>
                <a:lnTo>
                  <a:pt x="260604" y="2456688"/>
                </a:lnTo>
                <a:lnTo>
                  <a:pt x="278892" y="2462784"/>
                </a:lnTo>
                <a:lnTo>
                  <a:pt x="298704" y="2470404"/>
                </a:lnTo>
                <a:lnTo>
                  <a:pt x="338328" y="2479548"/>
                </a:lnTo>
                <a:lnTo>
                  <a:pt x="336804" y="2479548"/>
                </a:lnTo>
                <a:lnTo>
                  <a:pt x="358140" y="2484120"/>
                </a:lnTo>
                <a:lnTo>
                  <a:pt x="420624" y="2488692"/>
                </a:lnTo>
                <a:lnTo>
                  <a:pt x="3399536" y="2488692"/>
                </a:lnTo>
                <a:lnTo>
                  <a:pt x="3392424" y="2490216"/>
                </a:lnTo>
                <a:lnTo>
                  <a:pt x="3372612" y="2493264"/>
                </a:lnTo>
                <a:lnTo>
                  <a:pt x="3351276" y="2496312"/>
                </a:lnTo>
                <a:lnTo>
                  <a:pt x="3308604" y="2499360"/>
                </a:lnTo>
                <a:close/>
              </a:path>
              <a:path w="3728084" h="2499360">
                <a:moveTo>
                  <a:pt x="3584448" y="117348"/>
                </a:moveTo>
                <a:lnTo>
                  <a:pt x="3553968" y="91440"/>
                </a:lnTo>
                <a:lnTo>
                  <a:pt x="3503676" y="59436"/>
                </a:lnTo>
                <a:lnTo>
                  <a:pt x="3467100" y="42672"/>
                </a:lnTo>
                <a:lnTo>
                  <a:pt x="3468624" y="42672"/>
                </a:lnTo>
                <a:lnTo>
                  <a:pt x="3430524" y="28956"/>
                </a:lnTo>
                <a:lnTo>
                  <a:pt x="3390900" y="18288"/>
                </a:lnTo>
                <a:lnTo>
                  <a:pt x="3349752" y="12192"/>
                </a:lnTo>
                <a:lnTo>
                  <a:pt x="3329940" y="10668"/>
                </a:lnTo>
                <a:lnTo>
                  <a:pt x="3403092" y="10668"/>
                </a:lnTo>
                <a:lnTo>
                  <a:pt x="3413760" y="13716"/>
                </a:lnTo>
                <a:lnTo>
                  <a:pt x="3433572" y="18288"/>
                </a:lnTo>
                <a:lnTo>
                  <a:pt x="3453384" y="25908"/>
                </a:lnTo>
                <a:lnTo>
                  <a:pt x="3508248" y="50292"/>
                </a:lnTo>
                <a:lnTo>
                  <a:pt x="3543300" y="71628"/>
                </a:lnTo>
                <a:lnTo>
                  <a:pt x="3590544" y="108204"/>
                </a:lnTo>
                <a:lnTo>
                  <a:pt x="3598164" y="115824"/>
                </a:lnTo>
                <a:lnTo>
                  <a:pt x="3584448" y="115824"/>
                </a:lnTo>
                <a:lnTo>
                  <a:pt x="3584448" y="117348"/>
                </a:lnTo>
                <a:close/>
              </a:path>
              <a:path w="3728084" h="2499360">
                <a:moveTo>
                  <a:pt x="144780" y="117348"/>
                </a:moveTo>
                <a:lnTo>
                  <a:pt x="144780" y="115824"/>
                </a:lnTo>
                <a:lnTo>
                  <a:pt x="146473" y="115824"/>
                </a:lnTo>
                <a:lnTo>
                  <a:pt x="144780" y="117348"/>
                </a:lnTo>
                <a:close/>
              </a:path>
              <a:path w="3728084" h="2499360">
                <a:moveTo>
                  <a:pt x="3598164" y="131064"/>
                </a:moveTo>
                <a:lnTo>
                  <a:pt x="3584448" y="115824"/>
                </a:lnTo>
                <a:lnTo>
                  <a:pt x="3598164" y="115824"/>
                </a:lnTo>
                <a:lnTo>
                  <a:pt x="3611880" y="129540"/>
                </a:lnTo>
                <a:lnTo>
                  <a:pt x="3598164" y="129540"/>
                </a:lnTo>
                <a:lnTo>
                  <a:pt x="3598164" y="131064"/>
                </a:lnTo>
                <a:close/>
              </a:path>
              <a:path w="3728084" h="2499360">
                <a:moveTo>
                  <a:pt x="131064" y="131064"/>
                </a:moveTo>
                <a:lnTo>
                  <a:pt x="131064" y="129540"/>
                </a:lnTo>
                <a:lnTo>
                  <a:pt x="132435" y="129540"/>
                </a:lnTo>
                <a:lnTo>
                  <a:pt x="131064" y="131064"/>
                </a:lnTo>
                <a:close/>
              </a:path>
              <a:path w="3728084" h="2499360">
                <a:moveTo>
                  <a:pt x="3624072" y="160020"/>
                </a:moveTo>
                <a:lnTo>
                  <a:pt x="3611880" y="144780"/>
                </a:lnTo>
                <a:lnTo>
                  <a:pt x="3598164" y="129540"/>
                </a:lnTo>
                <a:lnTo>
                  <a:pt x="3611880" y="129540"/>
                </a:lnTo>
                <a:lnTo>
                  <a:pt x="3619500" y="137160"/>
                </a:lnTo>
                <a:lnTo>
                  <a:pt x="3633216" y="152400"/>
                </a:lnTo>
                <a:lnTo>
                  <a:pt x="3637649" y="158496"/>
                </a:lnTo>
                <a:lnTo>
                  <a:pt x="3624072" y="158496"/>
                </a:lnTo>
                <a:lnTo>
                  <a:pt x="3624072" y="160020"/>
                </a:lnTo>
                <a:close/>
              </a:path>
              <a:path w="3728084" h="2499360">
                <a:moveTo>
                  <a:pt x="103632" y="160020"/>
                </a:moveTo>
                <a:lnTo>
                  <a:pt x="103632" y="158496"/>
                </a:lnTo>
                <a:lnTo>
                  <a:pt x="105003" y="158496"/>
                </a:lnTo>
                <a:lnTo>
                  <a:pt x="103632" y="160020"/>
                </a:lnTo>
                <a:close/>
              </a:path>
              <a:path w="3728084" h="2499360">
                <a:moveTo>
                  <a:pt x="3710353" y="298704"/>
                </a:moveTo>
                <a:lnTo>
                  <a:pt x="3700272" y="298704"/>
                </a:lnTo>
                <a:lnTo>
                  <a:pt x="3692652" y="278892"/>
                </a:lnTo>
                <a:lnTo>
                  <a:pt x="3685032" y="260604"/>
                </a:lnTo>
                <a:lnTo>
                  <a:pt x="3686556" y="260604"/>
                </a:lnTo>
                <a:lnTo>
                  <a:pt x="3668268" y="224028"/>
                </a:lnTo>
                <a:lnTo>
                  <a:pt x="3659124" y="207264"/>
                </a:lnTo>
                <a:lnTo>
                  <a:pt x="3648456" y="190500"/>
                </a:lnTo>
                <a:lnTo>
                  <a:pt x="3636264" y="175260"/>
                </a:lnTo>
                <a:lnTo>
                  <a:pt x="3624072" y="158496"/>
                </a:lnTo>
                <a:lnTo>
                  <a:pt x="3637649" y="158496"/>
                </a:lnTo>
                <a:lnTo>
                  <a:pt x="3645408" y="169164"/>
                </a:lnTo>
                <a:lnTo>
                  <a:pt x="3668268" y="202692"/>
                </a:lnTo>
                <a:lnTo>
                  <a:pt x="3695700" y="256032"/>
                </a:lnTo>
                <a:lnTo>
                  <a:pt x="3703320" y="275844"/>
                </a:lnTo>
                <a:lnTo>
                  <a:pt x="3710353" y="298704"/>
                </a:lnTo>
                <a:close/>
              </a:path>
              <a:path w="3728084" h="2499360">
                <a:moveTo>
                  <a:pt x="28956" y="298704"/>
                </a:moveTo>
                <a:lnTo>
                  <a:pt x="28956" y="297180"/>
                </a:lnTo>
                <a:lnTo>
                  <a:pt x="29424" y="297180"/>
                </a:lnTo>
                <a:lnTo>
                  <a:pt x="28956" y="298704"/>
                </a:lnTo>
                <a:close/>
              </a:path>
              <a:path w="3728084" h="2499360">
                <a:moveTo>
                  <a:pt x="3723366" y="358140"/>
                </a:moveTo>
                <a:lnTo>
                  <a:pt x="3713988" y="358140"/>
                </a:lnTo>
                <a:lnTo>
                  <a:pt x="3709416" y="336804"/>
                </a:lnTo>
                <a:lnTo>
                  <a:pt x="3704844" y="316992"/>
                </a:lnTo>
                <a:lnTo>
                  <a:pt x="3698748" y="297180"/>
                </a:lnTo>
                <a:lnTo>
                  <a:pt x="3700272" y="298704"/>
                </a:lnTo>
                <a:lnTo>
                  <a:pt x="3710353" y="298704"/>
                </a:lnTo>
                <a:lnTo>
                  <a:pt x="3715512" y="315468"/>
                </a:lnTo>
                <a:lnTo>
                  <a:pt x="3720084" y="335280"/>
                </a:lnTo>
                <a:lnTo>
                  <a:pt x="3723132" y="356616"/>
                </a:lnTo>
                <a:lnTo>
                  <a:pt x="3723366" y="358140"/>
                </a:lnTo>
                <a:close/>
              </a:path>
              <a:path w="3728084" h="2499360">
                <a:moveTo>
                  <a:pt x="15240" y="358140"/>
                </a:moveTo>
                <a:lnTo>
                  <a:pt x="15240" y="356616"/>
                </a:lnTo>
                <a:lnTo>
                  <a:pt x="15457" y="356616"/>
                </a:lnTo>
                <a:lnTo>
                  <a:pt x="15240" y="358140"/>
                </a:lnTo>
                <a:close/>
              </a:path>
              <a:path w="3728084" h="2499360">
                <a:moveTo>
                  <a:pt x="3726180" y="2121408"/>
                </a:moveTo>
                <a:lnTo>
                  <a:pt x="3715512" y="2121408"/>
                </a:lnTo>
                <a:lnTo>
                  <a:pt x="3718560" y="2078736"/>
                </a:lnTo>
                <a:lnTo>
                  <a:pt x="3718560" y="419100"/>
                </a:lnTo>
                <a:lnTo>
                  <a:pt x="3715512" y="377952"/>
                </a:lnTo>
                <a:lnTo>
                  <a:pt x="3712464" y="356616"/>
                </a:lnTo>
                <a:lnTo>
                  <a:pt x="3713988" y="358140"/>
                </a:lnTo>
                <a:lnTo>
                  <a:pt x="3723366" y="358140"/>
                </a:lnTo>
                <a:lnTo>
                  <a:pt x="3726180" y="376428"/>
                </a:lnTo>
                <a:lnTo>
                  <a:pt x="3727704" y="397764"/>
                </a:lnTo>
                <a:lnTo>
                  <a:pt x="3727704" y="2100072"/>
                </a:lnTo>
                <a:lnTo>
                  <a:pt x="3726180" y="2121408"/>
                </a:lnTo>
                <a:close/>
              </a:path>
              <a:path w="3728084" h="2499360">
                <a:moveTo>
                  <a:pt x="3718560" y="420624"/>
                </a:moveTo>
                <a:lnTo>
                  <a:pt x="3718451" y="419100"/>
                </a:lnTo>
                <a:lnTo>
                  <a:pt x="3718560" y="420624"/>
                </a:lnTo>
                <a:close/>
              </a:path>
              <a:path w="3728084" h="2499360">
                <a:moveTo>
                  <a:pt x="12409" y="2121408"/>
                </a:moveTo>
                <a:lnTo>
                  <a:pt x="12192" y="2121408"/>
                </a:lnTo>
                <a:lnTo>
                  <a:pt x="12192" y="2119884"/>
                </a:lnTo>
                <a:lnTo>
                  <a:pt x="12409" y="2121408"/>
                </a:lnTo>
                <a:close/>
              </a:path>
              <a:path w="3728084" h="2499360">
                <a:moveTo>
                  <a:pt x="3685032" y="2238756"/>
                </a:moveTo>
                <a:lnTo>
                  <a:pt x="3692652" y="2218944"/>
                </a:lnTo>
                <a:lnTo>
                  <a:pt x="3700272" y="2200656"/>
                </a:lnTo>
                <a:lnTo>
                  <a:pt x="3698748" y="2200656"/>
                </a:lnTo>
                <a:lnTo>
                  <a:pt x="3704844" y="2180844"/>
                </a:lnTo>
                <a:lnTo>
                  <a:pt x="3713988" y="2141220"/>
                </a:lnTo>
                <a:lnTo>
                  <a:pt x="3712464" y="2141220"/>
                </a:lnTo>
                <a:lnTo>
                  <a:pt x="3715512" y="2119884"/>
                </a:lnTo>
                <a:lnTo>
                  <a:pt x="3715512" y="2121408"/>
                </a:lnTo>
                <a:lnTo>
                  <a:pt x="3726180" y="2121408"/>
                </a:lnTo>
                <a:lnTo>
                  <a:pt x="3720084" y="2164080"/>
                </a:lnTo>
                <a:lnTo>
                  <a:pt x="3715512" y="2183892"/>
                </a:lnTo>
                <a:lnTo>
                  <a:pt x="3703320" y="2223516"/>
                </a:lnTo>
                <a:lnTo>
                  <a:pt x="3697605" y="2237232"/>
                </a:lnTo>
                <a:lnTo>
                  <a:pt x="3686556" y="2237232"/>
                </a:lnTo>
                <a:lnTo>
                  <a:pt x="3685032" y="2238756"/>
                </a:lnTo>
                <a:close/>
              </a:path>
              <a:path w="3728084" h="2499360">
                <a:moveTo>
                  <a:pt x="43258" y="2238756"/>
                </a:moveTo>
                <a:lnTo>
                  <a:pt x="42672" y="2238756"/>
                </a:lnTo>
                <a:lnTo>
                  <a:pt x="42672" y="2237232"/>
                </a:lnTo>
                <a:lnTo>
                  <a:pt x="43258" y="2238756"/>
                </a:lnTo>
                <a:close/>
              </a:path>
              <a:path w="3728084" h="2499360">
                <a:moveTo>
                  <a:pt x="3688080" y="2257044"/>
                </a:moveTo>
                <a:lnTo>
                  <a:pt x="3677412" y="2257044"/>
                </a:lnTo>
                <a:lnTo>
                  <a:pt x="3686556" y="2237232"/>
                </a:lnTo>
                <a:lnTo>
                  <a:pt x="3697605" y="2237232"/>
                </a:lnTo>
                <a:lnTo>
                  <a:pt x="3695700" y="2241804"/>
                </a:lnTo>
                <a:lnTo>
                  <a:pt x="3688080" y="2257044"/>
                </a:lnTo>
                <a:close/>
              </a:path>
              <a:path w="3728084" h="2499360">
                <a:moveTo>
                  <a:pt x="51054" y="2257044"/>
                </a:moveTo>
                <a:lnTo>
                  <a:pt x="50292" y="2257044"/>
                </a:lnTo>
                <a:lnTo>
                  <a:pt x="50292" y="2255520"/>
                </a:lnTo>
                <a:lnTo>
                  <a:pt x="51054" y="2257044"/>
                </a:lnTo>
                <a:close/>
              </a:path>
              <a:path w="3728084" h="2499360">
                <a:moveTo>
                  <a:pt x="3399536" y="2488692"/>
                </a:moveTo>
                <a:lnTo>
                  <a:pt x="3308604" y="2488692"/>
                </a:lnTo>
                <a:lnTo>
                  <a:pt x="3371088" y="2484120"/>
                </a:lnTo>
                <a:lnTo>
                  <a:pt x="3430524" y="2470404"/>
                </a:lnTo>
                <a:lnTo>
                  <a:pt x="3448812" y="2462784"/>
                </a:lnTo>
                <a:lnTo>
                  <a:pt x="3468624" y="2456688"/>
                </a:lnTo>
                <a:lnTo>
                  <a:pt x="3467100" y="2456688"/>
                </a:lnTo>
                <a:lnTo>
                  <a:pt x="3503676" y="2438400"/>
                </a:lnTo>
                <a:lnTo>
                  <a:pt x="3537204" y="2418588"/>
                </a:lnTo>
                <a:lnTo>
                  <a:pt x="3584448" y="2382012"/>
                </a:lnTo>
                <a:lnTo>
                  <a:pt x="3611880" y="2354580"/>
                </a:lnTo>
                <a:lnTo>
                  <a:pt x="3636264" y="2324100"/>
                </a:lnTo>
                <a:lnTo>
                  <a:pt x="3659124" y="2290572"/>
                </a:lnTo>
                <a:lnTo>
                  <a:pt x="3677412" y="2255520"/>
                </a:lnTo>
                <a:lnTo>
                  <a:pt x="3677412" y="2257044"/>
                </a:lnTo>
                <a:lnTo>
                  <a:pt x="3688080" y="2257044"/>
                </a:lnTo>
                <a:lnTo>
                  <a:pt x="3668268" y="2296668"/>
                </a:lnTo>
                <a:lnTo>
                  <a:pt x="3656076" y="2313432"/>
                </a:lnTo>
                <a:lnTo>
                  <a:pt x="3645408" y="2330196"/>
                </a:lnTo>
                <a:lnTo>
                  <a:pt x="3605784" y="2375916"/>
                </a:lnTo>
                <a:lnTo>
                  <a:pt x="3575304" y="2403348"/>
                </a:lnTo>
                <a:lnTo>
                  <a:pt x="3543300" y="2426208"/>
                </a:lnTo>
                <a:lnTo>
                  <a:pt x="3526536" y="2438400"/>
                </a:lnTo>
                <a:lnTo>
                  <a:pt x="3471672" y="2465832"/>
                </a:lnTo>
                <a:lnTo>
                  <a:pt x="3453384" y="2473452"/>
                </a:lnTo>
                <a:lnTo>
                  <a:pt x="3413760" y="2485644"/>
                </a:lnTo>
                <a:lnTo>
                  <a:pt x="3399536" y="2488692"/>
                </a:lnTo>
                <a:close/>
              </a:path>
            </a:pathLst>
          </a:custGeom>
          <a:solidFill>
            <a:srgbClr val="B5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Rectángulo 17"/>
          <p:cNvSpPr/>
          <p:nvPr/>
        </p:nvSpPr>
        <p:spPr>
          <a:xfrm>
            <a:off x="2396850" y="2034937"/>
            <a:ext cx="152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600" dirty="0"/>
              <a:t>Proyecto de Mantenimiento</a:t>
            </a:r>
            <a:endParaRPr lang="en-US" sz="1600" dirty="0"/>
          </a:p>
        </p:txBody>
      </p:sp>
      <p:grpSp>
        <p:nvGrpSpPr>
          <p:cNvPr id="19" name="object 12">
            <a:extLst>
              <a:ext uri="{FF2B5EF4-FFF2-40B4-BE49-F238E27FC236}">
                <a16:creationId xmlns:a16="http://schemas.microsoft.com/office/drawing/2014/main" id="{23A0F7AD-0A83-4548-38F1-89C65CD8050B}"/>
              </a:ext>
            </a:extLst>
          </p:cNvPr>
          <p:cNvGrpSpPr/>
          <p:nvPr/>
        </p:nvGrpSpPr>
        <p:grpSpPr>
          <a:xfrm>
            <a:off x="8306095" y="1928068"/>
            <a:ext cx="1697989" cy="935990"/>
            <a:chOff x="6397752" y="2680715"/>
            <a:chExt cx="1697989" cy="935990"/>
          </a:xfrm>
        </p:grpSpPr>
        <p:sp>
          <p:nvSpPr>
            <p:cNvPr id="20" name="object 13">
              <a:extLst>
                <a:ext uri="{FF2B5EF4-FFF2-40B4-BE49-F238E27FC236}">
                  <a16:creationId xmlns:a16="http://schemas.microsoft.com/office/drawing/2014/main" id="{386D37C2-E21D-E58F-B9A9-1CF640B18E54}"/>
                </a:ext>
              </a:extLst>
            </p:cNvPr>
            <p:cNvSpPr/>
            <p:nvPr/>
          </p:nvSpPr>
          <p:spPr>
            <a:xfrm>
              <a:off x="6403848" y="2685288"/>
              <a:ext cx="1687195" cy="927100"/>
            </a:xfrm>
            <a:custGeom>
              <a:avLst/>
              <a:gdLst/>
              <a:ahLst/>
              <a:cxnLst/>
              <a:rect l="l" t="t" r="r" b="b"/>
              <a:pathLst>
                <a:path w="1687195" h="927100">
                  <a:moveTo>
                    <a:pt x="1533144" y="926592"/>
                  </a:moveTo>
                  <a:lnTo>
                    <a:pt x="153924" y="926592"/>
                  </a:lnTo>
                  <a:lnTo>
                    <a:pt x="105143" y="918776"/>
                  </a:lnTo>
                  <a:lnTo>
                    <a:pt x="62874" y="896989"/>
                  </a:lnTo>
                  <a:lnTo>
                    <a:pt x="29602" y="863717"/>
                  </a:lnTo>
                  <a:lnTo>
                    <a:pt x="7815" y="821448"/>
                  </a:lnTo>
                  <a:lnTo>
                    <a:pt x="0" y="772668"/>
                  </a:lnTo>
                  <a:lnTo>
                    <a:pt x="0" y="153924"/>
                  </a:lnTo>
                  <a:lnTo>
                    <a:pt x="7815" y="105143"/>
                  </a:lnTo>
                  <a:lnTo>
                    <a:pt x="29602" y="62874"/>
                  </a:lnTo>
                  <a:lnTo>
                    <a:pt x="62874" y="29602"/>
                  </a:lnTo>
                  <a:lnTo>
                    <a:pt x="105143" y="7815"/>
                  </a:lnTo>
                  <a:lnTo>
                    <a:pt x="153924" y="0"/>
                  </a:lnTo>
                  <a:lnTo>
                    <a:pt x="1533144" y="0"/>
                  </a:lnTo>
                  <a:lnTo>
                    <a:pt x="1581924" y="7815"/>
                  </a:lnTo>
                  <a:lnTo>
                    <a:pt x="1624193" y="29602"/>
                  </a:lnTo>
                  <a:lnTo>
                    <a:pt x="1657465" y="62874"/>
                  </a:lnTo>
                  <a:lnTo>
                    <a:pt x="1679252" y="105143"/>
                  </a:lnTo>
                  <a:lnTo>
                    <a:pt x="1687068" y="153924"/>
                  </a:lnTo>
                  <a:lnTo>
                    <a:pt x="1687068" y="772668"/>
                  </a:lnTo>
                  <a:lnTo>
                    <a:pt x="1679252" y="821448"/>
                  </a:lnTo>
                  <a:lnTo>
                    <a:pt x="1657465" y="863717"/>
                  </a:lnTo>
                  <a:lnTo>
                    <a:pt x="1624193" y="896989"/>
                  </a:lnTo>
                  <a:lnTo>
                    <a:pt x="1581924" y="918776"/>
                  </a:lnTo>
                  <a:lnTo>
                    <a:pt x="1533144" y="92659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 anchor="ctr"/>
            <a:lstStyle/>
            <a:p>
              <a:endParaRPr/>
            </a:p>
          </p:txBody>
        </p:sp>
        <p:sp>
          <p:nvSpPr>
            <p:cNvPr id="21" name="object 14">
              <a:extLst>
                <a:ext uri="{FF2B5EF4-FFF2-40B4-BE49-F238E27FC236}">
                  <a16:creationId xmlns:a16="http://schemas.microsoft.com/office/drawing/2014/main" id="{3EF27C54-C07B-0519-9B04-2C16A2B21978}"/>
                </a:ext>
              </a:extLst>
            </p:cNvPr>
            <p:cNvSpPr/>
            <p:nvPr/>
          </p:nvSpPr>
          <p:spPr>
            <a:xfrm>
              <a:off x="6397752" y="2680715"/>
              <a:ext cx="1697989" cy="935990"/>
            </a:xfrm>
            <a:custGeom>
              <a:avLst/>
              <a:gdLst/>
              <a:ahLst/>
              <a:cxnLst/>
              <a:rect l="l" t="t" r="r" b="b"/>
              <a:pathLst>
                <a:path w="1697990" h="935989">
                  <a:moveTo>
                    <a:pt x="1623060" y="211836"/>
                  </a:moveTo>
                  <a:lnTo>
                    <a:pt x="1620012" y="184404"/>
                  </a:lnTo>
                  <a:lnTo>
                    <a:pt x="1616964" y="172212"/>
                  </a:lnTo>
                  <a:lnTo>
                    <a:pt x="1612392" y="160020"/>
                  </a:lnTo>
                  <a:lnTo>
                    <a:pt x="1608582" y="152400"/>
                  </a:lnTo>
                  <a:lnTo>
                    <a:pt x="1606296" y="147828"/>
                  </a:lnTo>
                  <a:lnTo>
                    <a:pt x="1583436" y="117348"/>
                  </a:lnTo>
                  <a:lnTo>
                    <a:pt x="1552956" y="94488"/>
                  </a:lnTo>
                  <a:lnTo>
                    <a:pt x="1536700" y="88392"/>
                  </a:lnTo>
                  <a:lnTo>
                    <a:pt x="1516380" y="80772"/>
                  </a:lnTo>
                  <a:lnTo>
                    <a:pt x="1502664" y="79248"/>
                  </a:lnTo>
                  <a:lnTo>
                    <a:pt x="208788" y="79248"/>
                  </a:lnTo>
                  <a:lnTo>
                    <a:pt x="170688" y="89916"/>
                  </a:lnTo>
                  <a:lnTo>
                    <a:pt x="138684" y="109728"/>
                  </a:lnTo>
                  <a:lnTo>
                    <a:pt x="128016" y="117348"/>
                  </a:lnTo>
                  <a:lnTo>
                    <a:pt x="105156" y="147828"/>
                  </a:lnTo>
                  <a:lnTo>
                    <a:pt x="92964" y="184404"/>
                  </a:lnTo>
                  <a:lnTo>
                    <a:pt x="89916" y="198120"/>
                  </a:lnTo>
                  <a:lnTo>
                    <a:pt x="89916" y="737628"/>
                  </a:lnTo>
                  <a:lnTo>
                    <a:pt x="105156" y="787920"/>
                  </a:lnTo>
                  <a:lnTo>
                    <a:pt x="128016" y="818400"/>
                  </a:lnTo>
                  <a:lnTo>
                    <a:pt x="160020" y="841260"/>
                  </a:lnTo>
                  <a:lnTo>
                    <a:pt x="170688" y="847356"/>
                  </a:lnTo>
                  <a:lnTo>
                    <a:pt x="182880" y="851928"/>
                  </a:lnTo>
                  <a:lnTo>
                    <a:pt x="196596" y="854976"/>
                  </a:lnTo>
                  <a:lnTo>
                    <a:pt x="208788" y="856500"/>
                  </a:lnTo>
                  <a:lnTo>
                    <a:pt x="1502664" y="856500"/>
                  </a:lnTo>
                  <a:lnTo>
                    <a:pt x="1540764" y="847356"/>
                  </a:lnTo>
                  <a:lnTo>
                    <a:pt x="1574292" y="827544"/>
                  </a:lnTo>
                  <a:lnTo>
                    <a:pt x="1600200" y="798588"/>
                  </a:lnTo>
                  <a:lnTo>
                    <a:pt x="1608582" y="783348"/>
                  </a:lnTo>
                  <a:lnTo>
                    <a:pt x="1612392" y="775728"/>
                  </a:lnTo>
                  <a:lnTo>
                    <a:pt x="1614106" y="771156"/>
                  </a:lnTo>
                  <a:lnTo>
                    <a:pt x="1616964" y="763536"/>
                  </a:lnTo>
                  <a:lnTo>
                    <a:pt x="1620012" y="751344"/>
                  </a:lnTo>
                  <a:lnTo>
                    <a:pt x="1621536" y="737628"/>
                  </a:lnTo>
                  <a:lnTo>
                    <a:pt x="1623060" y="723912"/>
                  </a:lnTo>
                  <a:lnTo>
                    <a:pt x="1623060" y="211836"/>
                  </a:lnTo>
                  <a:close/>
                </a:path>
                <a:path w="1697990" h="935989">
                  <a:moveTo>
                    <a:pt x="1697736" y="143256"/>
                  </a:moveTo>
                  <a:lnTo>
                    <a:pt x="1694688" y="126492"/>
                  </a:lnTo>
                  <a:lnTo>
                    <a:pt x="1691640" y="111252"/>
                  </a:lnTo>
                  <a:lnTo>
                    <a:pt x="1688592" y="104406"/>
                  </a:lnTo>
                  <a:lnTo>
                    <a:pt x="1688592" y="160032"/>
                  </a:lnTo>
                  <a:lnTo>
                    <a:pt x="1688592" y="777252"/>
                  </a:lnTo>
                  <a:lnTo>
                    <a:pt x="1685544" y="807732"/>
                  </a:lnTo>
                  <a:lnTo>
                    <a:pt x="1685544" y="806208"/>
                  </a:lnTo>
                  <a:lnTo>
                    <a:pt x="1680972" y="821448"/>
                  </a:lnTo>
                  <a:lnTo>
                    <a:pt x="1676400" y="835164"/>
                  </a:lnTo>
                  <a:lnTo>
                    <a:pt x="1670304" y="848880"/>
                  </a:lnTo>
                  <a:lnTo>
                    <a:pt x="1670304" y="847356"/>
                  </a:lnTo>
                  <a:lnTo>
                    <a:pt x="1662684" y="861072"/>
                  </a:lnTo>
                  <a:lnTo>
                    <a:pt x="1662684" y="859548"/>
                  </a:lnTo>
                  <a:lnTo>
                    <a:pt x="1653540" y="871740"/>
                  </a:lnTo>
                  <a:lnTo>
                    <a:pt x="1644396" y="882408"/>
                  </a:lnTo>
                  <a:lnTo>
                    <a:pt x="1633728" y="891552"/>
                  </a:lnTo>
                  <a:lnTo>
                    <a:pt x="1621536" y="900696"/>
                  </a:lnTo>
                  <a:lnTo>
                    <a:pt x="1623060" y="900696"/>
                  </a:lnTo>
                  <a:lnTo>
                    <a:pt x="1609344" y="908316"/>
                  </a:lnTo>
                  <a:lnTo>
                    <a:pt x="1610868" y="908316"/>
                  </a:lnTo>
                  <a:lnTo>
                    <a:pt x="1597152" y="914412"/>
                  </a:lnTo>
                  <a:lnTo>
                    <a:pt x="1583436" y="918984"/>
                  </a:lnTo>
                  <a:lnTo>
                    <a:pt x="1568196" y="923556"/>
                  </a:lnTo>
                  <a:lnTo>
                    <a:pt x="1569720" y="923556"/>
                  </a:lnTo>
                  <a:lnTo>
                    <a:pt x="1539240" y="926604"/>
                  </a:lnTo>
                  <a:lnTo>
                    <a:pt x="160020" y="926604"/>
                  </a:lnTo>
                  <a:lnTo>
                    <a:pt x="102108" y="914412"/>
                  </a:lnTo>
                  <a:lnTo>
                    <a:pt x="64008" y="891552"/>
                  </a:lnTo>
                  <a:lnTo>
                    <a:pt x="65532" y="891552"/>
                  </a:lnTo>
                  <a:lnTo>
                    <a:pt x="54864" y="882408"/>
                  </a:lnTo>
                  <a:lnTo>
                    <a:pt x="44196" y="871740"/>
                  </a:lnTo>
                  <a:lnTo>
                    <a:pt x="37528" y="861072"/>
                  </a:lnTo>
                  <a:lnTo>
                    <a:pt x="36576" y="859548"/>
                  </a:lnTo>
                  <a:lnTo>
                    <a:pt x="36576" y="861072"/>
                  </a:lnTo>
                  <a:lnTo>
                    <a:pt x="29794" y="848880"/>
                  </a:lnTo>
                  <a:lnTo>
                    <a:pt x="28956" y="847356"/>
                  </a:lnTo>
                  <a:lnTo>
                    <a:pt x="28956" y="848880"/>
                  </a:lnTo>
                  <a:lnTo>
                    <a:pt x="16764" y="821448"/>
                  </a:lnTo>
                  <a:lnTo>
                    <a:pt x="14020" y="807732"/>
                  </a:lnTo>
                  <a:lnTo>
                    <a:pt x="13716" y="806208"/>
                  </a:lnTo>
                  <a:lnTo>
                    <a:pt x="13716" y="807732"/>
                  </a:lnTo>
                  <a:lnTo>
                    <a:pt x="10668" y="792492"/>
                  </a:lnTo>
                  <a:lnTo>
                    <a:pt x="10668" y="144780"/>
                  </a:lnTo>
                  <a:lnTo>
                    <a:pt x="10972" y="143256"/>
                  </a:lnTo>
                  <a:lnTo>
                    <a:pt x="16764" y="114300"/>
                  </a:lnTo>
                  <a:lnTo>
                    <a:pt x="22860" y="100584"/>
                  </a:lnTo>
                  <a:lnTo>
                    <a:pt x="22860" y="102108"/>
                  </a:lnTo>
                  <a:lnTo>
                    <a:pt x="23533" y="100584"/>
                  </a:lnTo>
                  <a:lnTo>
                    <a:pt x="28956" y="88392"/>
                  </a:lnTo>
                  <a:lnTo>
                    <a:pt x="44196" y="64008"/>
                  </a:lnTo>
                  <a:lnTo>
                    <a:pt x="54864" y="53340"/>
                  </a:lnTo>
                  <a:lnTo>
                    <a:pt x="65532" y="44196"/>
                  </a:lnTo>
                  <a:lnTo>
                    <a:pt x="64008" y="44196"/>
                  </a:lnTo>
                  <a:lnTo>
                    <a:pt x="102108" y="21336"/>
                  </a:lnTo>
                  <a:lnTo>
                    <a:pt x="144780" y="10668"/>
                  </a:lnTo>
                  <a:lnTo>
                    <a:pt x="1554480" y="10668"/>
                  </a:lnTo>
                  <a:lnTo>
                    <a:pt x="1569720" y="13716"/>
                  </a:lnTo>
                  <a:lnTo>
                    <a:pt x="1568196" y="13716"/>
                  </a:lnTo>
                  <a:lnTo>
                    <a:pt x="1583436" y="16764"/>
                  </a:lnTo>
                  <a:lnTo>
                    <a:pt x="1597152" y="21336"/>
                  </a:lnTo>
                  <a:lnTo>
                    <a:pt x="1610868" y="27432"/>
                  </a:lnTo>
                  <a:lnTo>
                    <a:pt x="1609344" y="27432"/>
                  </a:lnTo>
                  <a:lnTo>
                    <a:pt x="1623060" y="35052"/>
                  </a:lnTo>
                  <a:lnTo>
                    <a:pt x="1621536" y="35052"/>
                  </a:lnTo>
                  <a:lnTo>
                    <a:pt x="1633728" y="44196"/>
                  </a:lnTo>
                  <a:lnTo>
                    <a:pt x="1644396" y="53340"/>
                  </a:lnTo>
                  <a:lnTo>
                    <a:pt x="1653540" y="64008"/>
                  </a:lnTo>
                  <a:lnTo>
                    <a:pt x="1662684" y="76200"/>
                  </a:lnTo>
                  <a:lnTo>
                    <a:pt x="1670304" y="88392"/>
                  </a:lnTo>
                  <a:lnTo>
                    <a:pt x="1676400" y="102108"/>
                  </a:lnTo>
                  <a:lnTo>
                    <a:pt x="1676400" y="100584"/>
                  </a:lnTo>
                  <a:lnTo>
                    <a:pt x="1680972" y="114300"/>
                  </a:lnTo>
                  <a:lnTo>
                    <a:pt x="1685544" y="129540"/>
                  </a:lnTo>
                  <a:lnTo>
                    <a:pt x="1687068" y="144780"/>
                  </a:lnTo>
                  <a:lnTo>
                    <a:pt x="1687068" y="143256"/>
                  </a:lnTo>
                  <a:lnTo>
                    <a:pt x="1688592" y="160032"/>
                  </a:lnTo>
                  <a:lnTo>
                    <a:pt x="1688592" y="104406"/>
                  </a:lnTo>
                  <a:lnTo>
                    <a:pt x="1686890" y="100584"/>
                  </a:lnTo>
                  <a:lnTo>
                    <a:pt x="1685544" y="97536"/>
                  </a:lnTo>
                  <a:lnTo>
                    <a:pt x="1662684" y="57912"/>
                  </a:lnTo>
                  <a:lnTo>
                    <a:pt x="1615440" y="18288"/>
                  </a:lnTo>
                  <a:lnTo>
                    <a:pt x="1597914" y="10668"/>
                  </a:lnTo>
                  <a:lnTo>
                    <a:pt x="1586484" y="6096"/>
                  </a:lnTo>
                  <a:lnTo>
                    <a:pt x="1571244" y="3048"/>
                  </a:lnTo>
                  <a:lnTo>
                    <a:pt x="1554480" y="0"/>
                  </a:lnTo>
                  <a:lnTo>
                    <a:pt x="143256" y="0"/>
                  </a:lnTo>
                  <a:lnTo>
                    <a:pt x="97536" y="12192"/>
                  </a:lnTo>
                  <a:lnTo>
                    <a:pt x="57912" y="36576"/>
                  </a:lnTo>
                  <a:lnTo>
                    <a:pt x="27432" y="70104"/>
                  </a:lnTo>
                  <a:lnTo>
                    <a:pt x="7620" y="111252"/>
                  </a:lnTo>
                  <a:lnTo>
                    <a:pt x="1524" y="143256"/>
                  </a:lnTo>
                  <a:lnTo>
                    <a:pt x="0" y="158496"/>
                  </a:lnTo>
                  <a:lnTo>
                    <a:pt x="0" y="777252"/>
                  </a:lnTo>
                  <a:lnTo>
                    <a:pt x="1524" y="792492"/>
                  </a:lnTo>
                  <a:lnTo>
                    <a:pt x="3048" y="809256"/>
                  </a:lnTo>
                  <a:lnTo>
                    <a:pt x="19812" y="853452"/>
                  </a:lnTo>
                  <a:lnTo>
                    <a:pt x="47244" y="890028"/>
                  </a:lnTo>
                  <a:lnTo>
                    <a:pt x="83820" y="917460"/>
                  </a:lnTo>
                  <a:lnTo>
                    <a:pt x="143256" y="935748"/>
                  </a:lnTo>
                  <a:lnTo>
                    <a:pt x="1554480" y="935748"/>
                  </a:lnTo>
                  <a:lnTo>
                    <a:pt x="1571244" y="932700"/>
                  </a:lnTo>
                  <a:lnTo>
                    <a:pt x="1586484" y="929652"/>
                  </a:lnTo>
                  <a:lnTo>
                    <a:pt x="1594104" y="926604"/>
                  </a:lnTo>
                  <a:lnTo>
                    <a:pt x="1601724" y="923556"/>
                  </a:lnTo>
                  <a:lnTo>
                    <a:pt x="1639824" y="900696"/>
                  </a:lnTo>
                  <a:lnTo>
                    <a:pt x="1671828" y="865644"/>
                  </a:lnTo>
                  <a:lnTo>
                    <a:pt x="1674685" y="861072"/>
                  </a:lnTo>
                  <a:lnTo>
                    <a:pt x="1679448" y="853452"/>
                  </a:lnTo>
                  <a:lnTo>
                    <a:pt x="1681276" y="848880"/>
                  </a:lnTo>
                  <a:lnTo>
                    <a:pt x="1685544" y="838212"/>
                  </a:lnTo>
                  <a:lnTo>
                    <a:pt x="1691640" y="824496"/>
                  </a:lnTo>
                  <a:lnTo>
                    <a:pt x="1694688" y="809256"/>
                  </a:lnTo>
                  <a:lnTo>
                    <a:pt x="1694954" y="807732"/>
                  </a:lnTo>
                  <a:lnTo>
                    <a:pt x="1697736" y="792492"/>
                  </a:lnTo>
                  <a:lnTo>
                    <a:pt x="1697736" y="158496"/>
                  </a:lnTo>
                  <a:lnTo>
                    <a:pt x="1697736" y="143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/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3EF27C54-C07B-0519-9B04-2C16A2B21978}"/>
                </a:ext>
              </a:extLst>
            </p:cNvPr>
            <p:cNvSpPr/>
            <p:nvPr/>
          </p:nvSpPr>
          <p:spPr>
            <a:xfrm>
              <a:off x="6501351" y="2754435"/>
              <a:ext cx="1447800" cy="766737"/>
            </a:xfrm>
            <a:custGeom>
              <a:avLst/>
              <a:gdLst/>
              <a:ahLst/>
              <a:cxnLst/>
              <a:rect l="l" t="t" r="r" b="b"/>
              <a:pathLst>
                <a:path w="1697990" h="935989">
                  <a:moveTo>
                    <a:pt x="1623060" y="211836"/>
                  </a:moveTo>
                  <a:lnTo>
                    <a:pt x="1620012" y="184404"/>
                  </a:lnTo>
                  <a:lnTo>
                    <a:pt x="1616964" y="172212"/>
                  </a:lnTo>
                  <a:lnTo>
                    <a:pt x="1612392" y="160020"/>
                  </a:lnTo>
                  <a:lnTo>
                    <a:pt x="1608582" y="152400"/>
                  </a:lnTo>
                  <a:lnTo>
                    <a:pt x="1606296" y="147828"/>
                  </a:lnTo>
                  <a:lnTo>
                    <a:pt x="1583436" y="117348"/>
                  </a:lnTo>
                  <a:lnTo>
                    <a:pt x="1552956" y="94488"/>
                  </a:lnTo>
                  <a:lnTo>
                    <a:pt x="1536700" y="88392"/>
                  </a:lnTo>
                  <a:lnTo>
                    <a:pt x="1516380" y="80772"/>
                  </a:lnTo>
                  <a:lnTo>
                    <a:pt x="1502664" y="79248"/>
                  </a:lnTo>
                  <a:lnTo>
                    <a:pt x="208788" y="79248"/>
                  </a:lnTo>
                  <a:lnTo>
                    <a:pt x="170688" y="89916"/>
                  </a:lnTo>
                  <a:lnTo>
                    <a:pt x="138684" y="109728"/>
                  </a:lnTo>
                  <a:lnTo>
                    <a:pt x="128016" y="117348"/>
                  </a:lnTo>
                  <a:lnTo>
                    <a:pt x="105156" y="147828"/>
                  </a:lnTo>
                  <a:lnTo>
                    <a:pt x="92964" y="184404"/>
                  </a:lnTo>
                  <a:lnTo>
                    <a:pt x="89916" y="198120"/>
                  </a:lnTo>
                  <a:lnTo>
                    <a:pt x="89916" y="737628"/>
                  </a:lnTo>
                  <a:lnTo>
                    <a:pt x="105156" y="787920"/>
                  </a:lnTo>
                  <a:lnTo>
                    <a:pt x="128016" y="818400"/>
                  </a:lnTo>
                  <a:lnTo>
                    <a:pt x="160020" y="841260"/>
                  </a:lnTo>
                  <a:lnTo>
                    <a:pt x="170688" y="847356"/>
                  </a:lnTo>
                  <a:lnTo>
                    <a:pt x="182880" y="851928"/>
                  </a:lnTo>
                  <a:lnTo>
                    <a:pt x="196596" y="854976"/>
                  </a:lnTo>
                  <a:lnTo>
                    <a:pt x="208788" y="856500"/>
                  </a:lnTo>
                  <a:lnTo>
                    <a:pt x="1502664" y="856500"/>
                  </a:lnTo>
                  <a:lnTo>
                    <a:pt x="1540764" y="847356"/>
                  </a:lnTo>
                  <a:lnTo>
                    <a:pt x="1574292" y="827544"/>
                  </a:lnTo>
                  <a:lnTo>
                    <a:pt x="1600200" y="798588"/>
                  </a:lnTo>
                  <a:lnTo>
                    <a:pt x="1608582" y="783348"/>
                  </a:lnTo>
                  <a:lnTo>
                    <a:pt x="1612392" y="775728"/>
                  </a:lnTo>
                  <a:lnTo>
                    <a:pt x="1614106" y="771156"/>
                  </a:lnTo>
                  <a:lnTo>
                    <a:pt x="1616964" y="763536"/>
                  </a:lnTo>
                  <a:lnTo>
                    <a:pt x="1620012" y="751344"/>
                  </a:lnTo>
                  <a:lnTo>
                    <a:pt x="1621536" y="737628"/>
                  </a:lnTo>
                  <a:lnTo>
                    <a:pt x="1623060" y="723912"/>
                  </a:lnTo>
                  <a:lnTo>
                    <a:pt x="1623060" y="211836"/>
                  </a:lnTo>
                  <a:close/>
                </a:path>
                <a:path w="1697990" h="935989">
                  <a:moveTo>
                    <a:pt x="1697736" y="143256"/>
                  </a:moveTo>
                  <a:lnTo>
                    <a:pt x="1694688" y="126492"/>
                  </a:lnTo>
                  <a:lnTo>
                    <a:pt x="1691640" y="111252"/>
                  </a:lnTo>
                  <a:lnTo>
                    <a:pt x="1688592" y="104406"/>
                  </a:lnTo>
                  <a:lnTo>
                    <a:pt x="1688592" y="160032"/>
                  </a:lnTo>
                  <a:lnTo>
                    <a:pt x="1688592" y="777252"/>
                  </a:lnTo>
                  <a:lnTo>
                    <a:pt x="1685544" y="807732"/>
                  </a:lnTo>
                  <a:lnTo>
                    <a:pt x="1685544" y="806208"/>
                  </a:lnTo>
                  <a:lnTo>
                    <a:pt x="1680972" y="821448"/>
                  </a:lnTo>
                  <a:lnTo>
                    <a:pt x="1676400" y="835164"/>
                  </a:lnTo>
                  <a:lnTo>
                    <a:pt x="1670304" y="848880"/>
                  </a:lnTo>
                  <a:lnTo>
                    <a:pt x="1670304" y="847356"/>
                  </a:lnTo>
                  <a:lnTo>
                    <a:pt x="1662684" y="861072"/>
                  </a:lnTo>
                  <a:lnTo>
                    <a:pt x="1662684" y="859548"/>
                  </a:lnTo>
                  <a:lnTo>
                    <a:pt x="1653540" y="871740"/>
                  </a:lnTo>
                  <a:lnTo>
                    <a:pt x="1644396" y="882408"/>
                  </a:lnTo>
                  <a:lnTo>
                    <a:pt x="1633728" y="891552"/>
                  </a:lnTo>
                  <a:lnTo>
                    <a:pt x="1621536" y="900696"/>
                  </a:lnTo>
                  <a:lnTo>
                    <a:pt x="1623060" y="900696"/>
                  </a:lnTo>
                  <a:lnTo>
                    <a:pt x="1609344" y="908316"/>
                  </a:lnTo>
                  <a:lnTo>
                    <a:pt x="1610868" y="908316"/>
                  </a:lnTo>
                  <a:lnTo>
                    <a:pt x="1597152" y="914412"/>
                  </a:lnTo>
                  <a:lnTo>
                    <a:pt x="1583436" y="918984"/>
                  </a:lnTo>
                  <a:lnTo>
                    <a:pt x="1568196" y="923556"/>
                  </a:lnTo>
                  <a:lnTo>
                    <a:pt x="1569720" y="923556"/>
                  </a:lnTo>
                  <a:lnTo>
                    <a:pt x="1539240" y="926604"/>
                  </a:lnTo>
                  <a:lnTo>
                    <a:pt x="160020" y="926604"/>
                  </a:lnTo>
                  <a:lnTo>
                    <a:pt x="102108" y="914412"/>
                  </a:lnTo>
                  <a:lnTo>
                    <a:pt x="64008" y="891552"/>
                  </a:lnTo>
                  <a:lnTo>
                    <a:pt x="65532" y="891552"/>
                  </a:lnTo>
                  <a:lnTo>
                    <a:pt x="54864" y="882408"/>
                  </a:lnTo>
                  <a:lnTo>
                    <a:pt x="44196" y="871740"/>
                  </a:lnTo>
                  <a:lnTo>
                    <a:pt x="37528" y="861072"/>
                  </a:lnTo>
                  <a:lnTo>
                    <a:pt x="36576" y="859548"/>
                  </a:lnTo>
                  <a:lnTo>
                    <a:pt x="36576" y="861072"/>
                  </a:lnTo>
                  <a:lnTo>
                    <a:pt x="29794" y="848880"/>
                  </a:lnTo>
                  <a:lnTo>
                    <a:pt x="28956" y="847356"/>
                  </a:lnTo>
                  <a:lnTo>
                    <a:pt x="28956" y="848880"/>
                  </a:lnTo>
                  <a:lnTo>
                    <a:pt x="16764" y="821448"/>
                  </a:lnTo>
                  <a:lnTo>
                    <a:pt x="14020" y="807732"/>
                  </a:lnTo>
                  <a:lnTo>
                    <a:pt x="13716" y="806208"/>
                  </a:lnTo>
                  <a:lnTo>
                    <a:pt x="13716" y="807732"/>
                  </a:lnTo>
                  <a:lnTo>
                    <a:pt x="10668" y="792492"/>
                  </a:lnTo>
                  <a:lnTo>
                    <a:pt x="10668" y="144780"/>
                  </a:lnTo>
                  <a:lnTo>
                    <a:pt x="10972" y="143256"/>
                  </a:lnTo>
                  <a:lnTo>
                    <a:pt x="16764" y="114300"/>
                  </a:lnTo>
                  <a:lnTo>
                    <a:pt x="22860" y="100584"/>
                  </a:lnTo>
                  <a:lnTo>
                    <a:pt x="22860" y="102108"/>
                  </a:lnTo>
                  <a:lnTo>
                    <a:pt x="23533" y="100584"/>
                  </a:lnTo>
                  <a:lnTo>
                    <a:pt x="28956" y="88392"/>
                  </a:lnTo>
                  <a:lnTo>
                    <a:pt x="44196" y="64008"/>
                  </a:lnTo>
                  <a:lnTo>
                    <a:pt x="54864" y="53340"/>
                  </a:lnTo>
                  <a:lnTo>
                    <a:pt x="65532" y="44196"/>
                  </a:lnTo>
                  <a:lnTo>
                    <a:pt x="64008" y="44196"/>
                  </a:lnTo>
                  <a:lnTo>
                    <a:pt x="102108" y="21336"/>
                  </a:lnTo>
                  <a:lnTo>
                    <a:pt x="144780" y="10668"/>
                  </a:lnTo>
                  <a:lnTo>
                    <a:pt x="1554480" y="10668"/>
                  </a:lnTo>
                  <a:lnTo>
                    <a:pt x="1569720" y="13716"/>
                  </a:lnTo>
                  <a:lnTo>
                    <a:pt x="1568196" y="13716"/>
                  </a:lnTo>
                  <a:lnTo>
                    <a:pt x="1583436" y="16764"/>
                  </a:lnTo>
                  <a:lnTo>
                    <a:pt x="1597152" y="21336"/>
                  </a:lnTo>
                  <a:lnTo>
                    <a:pt x="1610868" y="27432"/>
                  </a:lnTo>
                  <a:lnTo>
                    <a:pt x="1609344" y="27432"/>
                  </a:lnTo>
                  <a:lnTo>
                    <a:pt x="1623060" y="35052"/>
                  </a:lnTo>
                  <a:lnTo>
                    <a:pt x="1621536" y="35052"/>
                  </a:lnTo>
                  <a:lnTo>
                    <a:pt x="1633728" y="44196"/>
                  </a:lnTo>
                  <a:lnTo>
                    <a:pt x="1644396" y="53340"/>
                  </a:lnTo>
                  <a:lnTo>
                    <a:pt x="1653540" y="64008"/>
                  </a:lnTo>
                  <a:lnTo>
                    <a:pt x="1662684" y="76200"/>
                  </a:lnTo>
                  <a:lnTo>
                    <a:pt x="1670304" y="88392"/>
                  </a:lnTo>
                  <a:lnTo>
                    <a:pt x="1676400" y="102108"/>
                  </a:lnTo>
                  <a:lnTo>
                    <a:pt x="1676400" y="100584"/>
                  </a:lnTo>
                  <a:lnTo>
                    <a:pt x="1680972" y="114300"/>
                  </a:lnTo>
                  <a:lnTo>
                    <a:pt x="1685544" y="129540"/>
                  </a:lnTo>
                  <a:lnTo>
                    <a:pt x="1687068" y="144780"/>
                  </a:lnTo>
                  <a:lnTo>
                    <a:pt x="1687068" y="143256"/>
                  </a:lnTo>
                  <a:lnTo>
                    <a:pt x="1688592" y="160032"/>
                  </a:lnTo>
                  <a:lnTo>
                    <a:pt x="1688592" y="104406"/>
                  </a:lnTo>
                  <a:lnTo>
                    <a:pt x="1686890" y="100584"/>
                  </a:lnTo>
                  <a:lnTo>
                    <a:pt x="1685544" y="97536"/>
                  </a:lnTo>
                  <a:lnTo>
                    <a:pt x="1662684" y="57912"/>
                  </a:lnTo>
                  <a:lnTo>
                    <a:pt x="1615440" y="18288"/>
                  </a:lnTo>
                  <a:lnTo>
                    <a:pt x="1597914" y="10668"/>
                  </a:lnTo>
                  <a:lnTo>
                    <a:pt x="1586484" y="6096"/>
                  </a:lnTo>
                  <a:lnTo>
                    <a:pt x="1571244" y="3048"/>
                  </a:lnTo>
                  <a:lnTo>
                    <a:pt x="1554480" y="0"/>
                  </a:lnTo>
                  <a:lnTo>
                    <a:pt x="143256" y="0"/>
                  </a:lnTo>
                  <a:lnTo>
                    <a:pt x="97536" y="12192"/>
                  </a:lnTo>
                  <a:lnTo>
                    <a:pt x="57912" y="36576"/>
                  </a:lnTo>
                  <a:lnTo>
                    <a:pt x="27432" y="70104"/>
                  </a:lnTo>
                  <a:lnTo>
                    <a:pt x="7620" y="111252"/>
                  </a:lnTo>
                  <a:lnTo>
                    <a:pt x="1524" y="143256"/>
                  </a:lnTo>
                  <a:lnTo>
                    <a:pt x="0" y="158496"/>
                  </a:lnTo>
                  <a:lnTo>
                    <a:pt x="0" y="777252"/>
                  </a:lnTo>
                  <a:lnTo>
                    <a:pt x="1524" y="792492"/>
                  </a:lnTo>
                  <a:lnTo>
                    <a:pt x="3048" y="809256"/>
                  </a:lnTo>
                  <a:lnTo>
                    <a:pt x="19812" y="853452"/>
                  </a:lnTo>
                  <a:lnTo>
                    <a:pt x="47244" y="890028"/>
                  </a:lnTo>
                  <a:lnTo>
                    <a:pt x="83820" y="917460"/>
                  </a:lnTo>
                  <a:lnTo>
                    <a:pt x="143256" y="935748"/>
                  </a:lnTo>
                  <a:lnTo>
                    <a:pt x="1554480" y="935748"/>
                  </a:lnTo>
                  <a:lnTo>
                    <a:pt x="1571244" y="932700"/>
                  </a:lnTo>
                  <a:lnTo>
                    <a:pt x="1586484" y="929652"/>
                  </a:lnTo>
                  <a:lnTo>
                    <a:pt x="1594104" y="926604"/>
                  </a:lnTo>
                  <a:lnTo>
                    <a:pt x="1601724" y="923556"/>
                  </a:lnTo>
                  <a:lnTo>
                    <a:pt x="1639824" y="900696"/>
                  </a:lnTo>
                  <a:lnTo>
                    <a:pt x="1671828" y="865644"/>
                  </a:lnTo>
                  <a:lnTo>
                    <a:pt x="1674685" y="861072"/>
                  </a:lnTo>
                  <a:lnTo>
                    <a:pt x="1679448" y="853452"/>
                  </a:lnTo>
                  <a:lnTo>
                    <a:pt x="1681276" y="848880"/>
                  </a:lnTo>
                  <a:lnTo>
                    <a:pt x="1685544" y="838212"/>
                  </a:lnTo>
                  <a:lnTo>
                    <a:pt x="1691640" y="824496"/>
                  </a:lnTo>
                  <a:lnTo>
                    <a:pt x="1694688" y="809256"/>
                  </a:lnTo>
                  <a:lnTo>
                    <a:pt x="1694954" y="807732"/>
                  </a:lnTo>
                  <a:lnTo>
                    <a:pt x="1697736" y="792492"/>
                  </a:lnTo>
                  <a:lnTo>
                    <a:pt x="1697736" y="158496"/>
                  </a:lnTo>
                  <a:lnTo>
                    <a:pt x="1697736" y="143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es-CR" sz="1600" dirty="0" smtClean="0"/>
                <a:t>Proyecto de Seguridad</a:t>
              </a:r>
              <a:endParaRPr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71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938BF-015E-30CE-466B-F86461141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2A1336-5334-BAD5-4561-A7B87A63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dirty="0" smtClean="0"/>
              <a:t>11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41890" y="1704360"/>
            <a:ext cx="11855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5400" b="1" dirty="0" smtClean="0">
                <a:solidFill>
                  <a:schemeClr val="bg1"/>
                </a:solidFill>
                <a:latin typeface="Aptos" panose="020B0004020202020204" pitchFamily="34" charset="0"/>
              </a:rPr>
              <a:t>DOCUMENTOS GENERADOS CON INFORMACIÓN DEL PLAN PRESUPUESTO</a:t>
            </a:r>
          </a:p>
          <a:p>
            <a:pPr algn="ctr"/>
            <a:endParaRPr lang="es-CR" sz="540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s-CR" sz="5400" b="1" dirty="0" smtClean="0">
                <a:solidFill>
                  <a:schemeClr val="bg1"/>
                </a:solidFill>
                <a:latin typeface="Aptos" panose="020B0004020202020204" pitchFamily="34" charset="0"/>
              </a:rPr>
              <a:t>INFORMACIÓN PARA LAS UNIDADES</a:t>
            </a:r>
            <a:endParaRPr lang="es-C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12</a:t>
            </a:fld>
            <a:endParaRPr lang="es-ES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C896B073-B3F2-F6AF-B27D-A953D6D26335}"/>
              </a:ext>
            </a:extLst>
          </p:cNvPr>
          <p:cNvGrpSpPr/>
          <p:nvPr/>
        </p:nvGrpSpPr>
        <p:grpSpPr>
          <a:xfrm>
            <a:off x="2648625" y="542770"/>
            <a:ext cx="8572062" cy="776637"/>
            <a:chOff x="2631948" y="1610867"/>
            <a:chExt cx="6428740" cy="623570"/>
          </a:xfrm>
          <a:solidFill>
            <a:srgbClr val="92D050"/>
          </a:solidFill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246A5EC1-160A-46BF-D802-1673150CBB15}"/>
                </a:ext>
              </a:extLst>
            </p:cNvPr>
            <p:cNvSpPr/>
            <p:nvPr/>
          </p:nvSpPr>
          <p:spPr>
            <a:xfrm>
              <a:off x="2636520" y="1616963"/>
              <a:ext cx="6417945" cy="611505"/>
            </a:xfrm>
            <a:custGeom>
              <a:avLst/>
              <a:gdLst/>
              <a:ahLst/>
              <a:cxnLst/>
              <a:rect l="l" t="t" r="r" b="b"/>
              <a:pathLst>
                <a:path w="6417945" h="611505">
                  <a:moveTo>
                    <a:pt x="6356604" y="611124"/>
                  </a:moveTo>
                  <a:lnTo>
                    <a:pt x="60960" y="611124"/>
                  </a:lnTo>
                  <a:lnTo>
                    <a:pt x="37290" y="606313"/>
                  </a:lnTo>
                  <a:lnTo>
                    <a:pt x="17907" y="593217"/>
                  </a:lnTo>
                  <a:lnTo>
                    <a:pt x="4810" y="573833"/>
                  </a:lnTo>
                  <a:lnTo>
                    <a:pt x="0" y="550164"/>
                  </a:lnTo>
                  <a:lnTo>
                    <a:pt x="0" y="60960"/>
                  </a:lnTo>
                  <a:lnTo>
                    <a:pt x="4810" y="37290"/>
                  </a:lnTo>
                  <a:lnTo>
                    <a:pt x="17907" y="17907"/>
                  </a:lnTo>
                  <a:lnTo>
                    <a:pt x="37290" y="4810"/>
                  </a:lnTo>
                  <a:lnTo>
                    <a:pt x="60960" y="0"/>
                  </a:lnTo>
                  <a:lnTo>
                    <a:pt x="6356604" y="0"/>
                  </a:lnTo>
                  <a:lnTo>
                    <a:pt x="6380273" y="4810"/>
                  </a:lnTo>
                  <a:lnTo>
                    <a:pt x="6399657" y="17907"/>
                  </a:lnTo>
                  <a:lnTo>
                    <a:pt x="6412753" y="37290"/>
                  </a:lnTo>
                  <a:lnTo>
                    <a:pt x="6417564" y="60960"/>
                  </a:lnTo>
                  <a:lnTo>
                    <a:pt x="6417564" y="550164"/>
                  </a:lnTo>
                  <a:lnTo>
                    <a:pt x="6412753" y="573833"/>
                  </a:lnTo>
                  <a:lnTo>
                    <a:pt x="6399657" y="593217"/>
                  </a:lnTo>
                  <a:lnTo>
                    <a:pt x="6380273" y="606313"/>
                  </a:lnTo>
                  <a:lnTo>
                    <a:pt x="6356604" y="6111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280E6BD2-FD13-0594-3C8D-3355CC8DC115}"/>
                </a:ext>
              </a:extLst>
            </p:cNvPr>
            <p:cNvSpPr/>
            <p:nvPr/>
          </p:nvSpPr>
          <p:spPr>
            <a:xfrm>
              <a:off x="2631948" y="1610867"/>
              <a:ext cx="6428740" cy="623570"/>
            </a:xfrm>
            <a:custGeom>
              <a:avLst/>
              <a:gdLst/>
              <a:ahLst/>
              <a:cxnLst/>
              <a:rect l="l" t="t" r="r" b="b"/>
              <a:pathLst>
                <a:path w="6428740" h="623569">
                  <a:moveTo>
                    <a:pt x="6374892" y="621792"/>
                  </a:moveTo>
                  <a:lnTo>
                    <a:pt x="53340" y="621792"/>
                  </a:lnTo>
                  <a:lnTo>
                    <a:pt x="45720" y="620268"/>
                  </a:lnTo>
                  <a:lnTo>
                    <a:pt x="10668" y="592836"/>
                  </a:lnTo>
                  <a:lnTo>
                    <a:pt x="0" y="562356"/>
                  </a:lnTo>
                  <a:lnTo>
                    <a:pt x="0" y="59436"/>
                  </a:lnTo>
                  <a:lnTo>
                    <a:pt x="19812" y="19812"/>
                  </a:lnTo>
                  <a:lnTo>
                    <a:pt x="53340" y="1524"/>
                  </a:lnTo>
                  <a:lnTo>
                    <a:pt x="59436" y="0"/>
                  </a:lnTo>
                  <a:lnTo>
                    <a:pt x="6368796" y="0"/>
                  </a:lnTo>
                  <a:lnTo>
                    <a:pt x="6380988" y="3048"/>
                  </a:lnTo>
                  <a:lnTo>
                    <a:pt x="6396228" y="10668"/>
                  </a:lnTo>
                  <a:lnTo>
                    <a:pt x="60960" y="10668"/>
                  </a:lnTo>
                  <a:lnTo>
                    <a:pt x="48768" y="13716"/>
                  </a:lnTo>
                  <a:lnTo>
                    <a:pt x="50292" y="13716"/>
                  </a:lnTo>
                  <a:lnTo>
                    <a:pt x="44196" y="15240"/>
                  </a:lnTo>
                  <a:lnTo>
                    <a:pt x="37338" y="19812"/>
                  </a:lnTo>
                  <a:lnTo>
                    <a:pt x="35052" y="19812"/>
                  </a:lnTo>
                  <a:lnTo>
                    <a:pt x="25908" y="27432"/>
                  </a:lnTo>
                  <a:lnTo>
                    <a:pt x="27432" y="27432"/>
                  </a:lnTo>
                  <a:lnTo>
                    <a:pt x="21082" y="35052"/>
                  </a:lnTo>
                  <a:lnTo>
                    <a:pt x="19812" y="35052"/>
                  </a:lnTo>
                  <a:lnTo>
                    <a:pt x="13716" y="45720"/>
                  </a:lnTo>
                  <a:lnTo>
                    <a:pt x="14478" y="45720"/>
                  </a:lnTo>
                  <a:lnTo>
                    <a:pt x="12192" y="50292"/>
                  </a:lnTo>
                  <a:lnTo>
                    <a:pt x="11049" y="54864"/>
                  </a:lnTo>
                  <a:lnTo>
                    <a:pt x="10668" y="54864"/>
                  </a:lnTo>
                  <a:lnTo>
                    <a:pt x="10668" y="568452"/>
                  </a:lnTo>
                  <a:lnTo>
                    <a:pt x="11049" y="568452"/>
                  </a:lnTo>
                  <a:lnTo>
                    <a:pt x="12192" y="573024"/>
                  </a:lnTo>
                  <a:lnTo>
                    <a:pt x="15240" y="577596"/>
                  </a:lnTo>
                  <a:lnTo>
                    <a:pt x="13716" y="577596"/>
                  </a:lnTo>
                  <a:lnTo>
                    <a:pt x="19812" y="588264"/>
                  </a:lnTo>
                  <a:lnTo>
                    <a:pt x="21082" y="588264"/>
                  </a:lnTo>
                  <a:lnTo>
                    <a:pt x="27432" y="595884"/>
                  </a:lnTo>
                  <a:lnTo>
                    <a:pt x="25908" y="595884"/>
                  </a:lnTo>
                  <a:lnTo>
                    <a:pt x="35052" y="603504"/>
                  </a:lnTo>
                  <a:lnTo>
                    <a:pt x="37338" y="603504"/>
                  </a:lnTo>
                  <a:lnTo>
                    <a:pt x="44196" y="608076"/>
                  </a:lnTo>
                  <a:lnTo>
                    <a:pt x="50292" y="609600"/>
                  </a:lnTo>
                  <a:lnTo>
                    <a:pt x="48768" y="609600"/>
                  </a:lnTo>
                  <a:lnTo>
                    <a:pt x="60960" y="612648"/>
                  </a:lnTo>
                  <a:lnTo>
                    <a:pt x="6396228" y="612648"/>
                  </a:lnTo>
                  <a:lnTo>
                    <a:pt x="6380988" y="620268"/>
                  </a:lnTo>
                  <a:lnTo>
                    <a:pt x="6374892" y="621792"/>
                  </a:lnTo>
                  <a:close/>
                </a:path>
                <a:path w="6428740" h="623569">
                  <a:moveTo>
                    <a:pt x="6393180" y="21336"/>
                  </a:moveTo>
                  <a:lnTo>
                    <a:pt x="6382512" y="15240"/>
                  </a:lnTo>
                  <a:lnTo>
                    <a:pt x="6384036" y="15240"/>
                  </a:lnTo>
                  <a:lnTo>
                    <a:pt x="6371844" y="12192"/>
                  </a:lnTo>
                  <a:lnTo>
                    <a:pt x="6373368" y="12192"/>
                  </a:lnTo>
                  <a:lnTo>
                    <a:pt x="6367272" y="10668"/>
                  </a:lnTo>
                  <a:lnTo>
                    <a:pt x="6396228" y="10668"/>
                  </a:lnTo>
                  <a:lnTo>
                    <a:pt x="6399276" y="12192"/>
                  </a:lnTo>
                  <a:lnTo>
                    <a:pt x="6408420" y="19812"/>
                  </a:lnTo>
                  <a:lnTo>
                    <a:pt x="6393180" y="19812"/>
                  </a:lnTo>
                  <a:lnTo>
                    <a:pt x="6393180" y="21336"/>
                  </a:lnTo>
                  <a:close/>
                </a:path>
                <a:path w="6428740" h="623569">
                  <a:moveTo>
                    <a:pt x="35052" y="21336"/>
                  </a:moveTo>
                  <a:lnTo>
                    <a:pt x="35052" y="19812"/>
                  </a:lnTo>
                  <a:lnTo>
                    <a:pt x="37338" y="19812"/>
                  </a:lnTo>
                  <a:lnTo>
                    <a:pt x="35052" y="21336"/>
                  </a:lnTo>
                  <a:close/>
                </a:path>
                <a:path w="6428740" h="623569">
                  <a:moveTo>
                    <a:pt x="6419523" y="36576"/>
                  </a:moveTo>
                  <a:lnTo>
                    <a:pt x="6408420" y="36576"/>
                  </a:lnTo>
                  <a:lnTo>
                    <a:pt x="6400800" y="27432"/>
                  </a:lnTo>
                  <a:lnTo>
                    <a:pt x="6393180" y="19812"/>
                  </a:lnTo>
                  <a:lnTo>
                    <a:pt x="6408420" y="19812"/>
                  </a:lnTo>
                  <a:lnTo>
                    <a:pt x="6416040" y="30480"/>
                  </a:lnTo>
                  <a:lnTo>
                    <a:pt x="6419523" y="36576"/>
                  </a:lnTo>
                  <a:close/>
                </a:path>
                <a:path w="6428740" h="623569">
                  <a:moveTo>
                    <a:pt x="19812" y="36576"/>
                  </a:moveTo>
                  <a:lnTo>
                    <a:pt x="19812" y="35052"/>
                  </a:lnTo>
                  <a:lnTo>
                    <a:pt x="21082" y="35052"/>
                  </a:lnTo>
                  <a:lnTo>
                    <a:pt x="19812" y="36576"/>
                  </a:lnTo>
                  <a:close/>
                </a:path>
                <a:path w="6428740" h="623569">
                  <a:moveTo>
                    <a:pt x="6412992" y="45720"/>
                  </a:moveTo>
                  <a:lnTo>
                    <a:pt x="6406896" y="35052"/>
                  </a:lnTo>
                  <a:lnTo>
                    <a:pt x="6408420" y="36576"/>
                  </a:lnTo>
                  <a:lnTo>
                    <a:pt x="6419523" y="36576"/>
                  </a:lnTo>
                  <a:lnTo>
                    <a:pt x="6422136" y="41148"/>
                  </a:lnTo>
                  <a:lnTo>
                    <a:pt x="6423660" y="44196"/>
                  </a:lnTo>
                  <a:lnTo>
                    <a:pt x="6412992" y="44196"/>
                  </a:lnTo>
                  <a:lnTo>
                    <a:pt x="6412992" y="45720"/>
                  </a:lnTo>
                  <a:close/>
                </a:path>
                <a:path w="6428740" h="623569">
                  <a:moveTo>
                    <a:pt x="14478" y="45720"/>
                  </a:moveTo>
                  <a:lnTo>
                    <a:pt x="13716" y="45720"/>
                  </a:lnTo>
                  <a:lnTo>
                    <a:pt x="15240" y="44196"/>
                  </a:lnTo>
                  <a:lnTo>
                    <a:pt x="14478" y="45720"/>
                  </a:lnTo>
                  <a:close/>
                </a:path>
                <a:path w="6428740" h="623569">
                  <a:moveTo>
                    <a:pt x="6416040" y="56388"/>
                  </a:moveTo>
                  <a:lnTo>
                    <a:pt x="6412992" y="44196"/>
                  </a:lnTo>
                  <a:lnTo>
                    <a:pt x="6423660" y="44196"/>
                  </a:lnTo>
                  <a:lnTo>
                    <a:pt x="6425184" y="47244"/>
                  </a:lnTo>
                  <a:lnTo>
                    <a:pt x="6427089" y="54864"/>
                  </a:lnTo>
                  <a:lnTo>
                    <a:pt x="6416040" y="54864"/>
                  </a:lnTo>
                  <a:lnTo>
                    <a:pt x="6416040" y="56388"/>
                  </a:lnTo>
                  <a:close/>
                </a:path>
                <a:path w="6428740" h="623569">
                  <a:moveTo>
                    <a:pt x="10668" y="56388"/>
                  </a:moveTo>
                  <a:lnTo>
                    <a:pt x="10668" y="54864"/>
                  </a:lnTo>
                  <a:lnTo>
                    <a:pt x="11049" y="54864"/>
                  </a:lnTo>
                  <a:lnTo>
                    <a:pt x="10668" y="56388"/>
                  </a:lnTo>
                  <a:close/>
                </a:path>
                <a:path w="6428740" h="623569">
                  <a:moveTo>
                    <a:pt x="6427012" y="568452"/>
                  </a:moveTo>
                  <a:lnTo>
                    <a:pt x="6416040" y="568452"/>
                  </a:lnTo>
                  <a:lnTo>
                    <a:pt x="6417564" y="562356"/>
                  </a:lnTo>
                  <a:lnTo>
                    <a:pt x="6417564" y="60960"/>
                  </a:lnTo>
                  <a:lnTo>
                    <a:pt x="6416040" y="54864"/>
                  </a:lnTo>
                  <a:lnTo>
                    <a:pt x="6427089" y="54864"/>
                  </a:lnTo>
                  <a:lnTo>
                    <a:pt x="6428232" y="59436"/>
                  </a:lnTo>
                  <a:lnTo>
                    <a:pt x="6428232" y="562356"/>
                  </a:lnTo>
                  <a:lnTo>
                    <a:pt x="6427012" y="568452"/>
                  </a:lnTo>
                  <a:close/>
                </a:path>
                <a:path w="6428740" h="623569">
                  <a:moveTo>
                    <a:pt x="11049" y="568452"/>
                  </a:moveTo>
                  <a:lnTo>
                    <a:pt x="10668" y="568452"/>
                  </a:lnTo>
                  <a:lnTo>
                    <a:pt x="10668" y="566928"/>
                  </a:lnTo>
                  <a:lnTo>
                    <a:pt x="11049" y="568452"/>
                  </a:lnTo>
                  <a:close/>
                </a:path>
                <a:path w="6428740" h="623569">
                  <a:moveTo>
                    <a:pt x="6406896" y="588264"/>
                  </a:moveTo>
                  <a:lnTo>
                    <a:pt x="6412992" y="577596"/>
                  </a:lnTo>
                  <a:lnTo>
                    <a:pt x="6414516" y="573024"/>
                  </a:lnTo>
                  <a:lnTo>
                    <a:pt x="6416040" y="566928"/>
                  </a:lnTo>
                  <a:lnTo>
                    <a:pt x="6416040" y="568452"/>
                  </a:lnTo>
                  <a:lnTo>
                    <a:pt x="6427012" y="568452"/>
                  </a:lnTo>
                  <a:lnTo>
                    <a:pt x="6426708" y="569976"/>
                  </a:lnTo>
                  <a:lnTo>
                    <a:pt x="6425184" y="576072"/>
                  </a:lnTo>
                  <a:lnTo>
                    <a:pt x="6422136" y="582168"/>
                  </a:lnTo>
                  <a:lnTo>
                    <a:pt x="6419523" y="586740"/>
                  </a:lnTo>
                  <a:lnTo>
                    <a:pt x="6408420" y="586740"/>
                  </a:lnTo>
                  <a:lnTo>
                    <a:pt x="6406896" y="588264"/>
                  </a:lnTo>
                  <a:close/>
                </a:path>
                <a:path w="6428740" h="623569">
                  <a:moveTo>
                    <a:pt x="21082" y="588264"/>
                  </a:moveTo>
                  <a:lnTo>
                    <a:pt x="19812" y="588264"/>
                  </a:lnTo>
                  <a:lnTo>
                    <a:pt x="19812" y="586740"/>
                  </a:lnTo>
                  <a:lnTo>
                    <a:pt x="21082" y="588264"/>
                  </a:lnTo>
                  <a:close/>
                </a:path>
                <a:path w="6428740" h="623569">
                  <a:moveTo>
                    <a:pt x="6408420" y="603504"/>
                  </a:moveTo>
                  <a:lnTo>
                    <a:pt x="6393180" y="603504"/>
                  </a:lnTo>
                  <a:lnTo>
                    <a:pt x="6400800" y="595884"/>
                  </a:lnTo>
                  <a:lnTo>
                    <a:pt x="6408420" y="586740"/>
                  </a:lnTo>
                  <a:lnTo>
                    <a:pt x="6419523" y="586740"/>
                  </a:lnTo>
                  <a:lnTo>
                    <a:pt x="6416040" y="592836"/>
                  </a:lnTo>
                  <a:lnTo>
                    <a:pt x="6408420" y="603504"/>
                  </a:lnTo>
                  <a:close/>
                </a:path>
                <a:path w="6428740" h="623569">
                  <a:moveTo>
                    <a:pt x="37338" y="603504"/>
                  </a:moveTo>
                  <a:lnTo>
                    <a:pt x="35052" y="603504"/>
                  </a:lnTo>
                  <a:lnTo>
                    <a:pt x="35052" y="601980"/>
                  </a:lnTo>
                  <a:lnTo>
                    <a:pt x="37338" y="603504"/>
                  </a:lnTo>
                  <a:close/>
                </a:path>
                <a:path w="6428740" h="623569">
                  <a:moveTo>
                    <a:pt x="6396228" y="612648"/>
                  </a:moveTo>
                  <a:lnTo>
                    <a:pt x="6367272" y="612648"/>
                  </a:lnTo>
                  <a:lnTo>
                    <a:pt x="6373368" y="611124"/>
                  </a:lnTo>
                  <a:lnTo>
                    <a:pt x="6371844" y="611124"/>
                  </a:lnTo>
                  <a:lnTo>
                    <a:pt x="6384036" y="608076"/>
                  </a:lnTo>
                  <a:lnTo>
                    <a:pt x="6382512" y="608076"/>
                  </a:lnTo>
                  <a:lnTo>
                    <a:pt x="6393180" y="601980"/>
                  </a:lnTo>
                  <a:lnTo>
                    <a:pt x="6393180" y="603504"/>
                  </a:lnTo>
                  <a:lnTo>
                    <a:pt x="6408420" y="603504"/>
                  </a:lnTo>
                  <a:lnTo>
                    <a:pt x="6399276" y="611124"/>
                  </a:lnTo>
                  <a:lnTo>
                    <a:pt x="6396228" y="612648"/>
                  </a:lnTo>
                  <a:close/>
                </a:path>
                <a:path w="6428740" h="623569">
                  <a:moveTo>
                    <a:pt x="67056" y="612648"/>
                  </a:moveTo>
                  <a:lnTo>
                    <a:pt x="60960" y="612648"/>
                  </a:lnTo>
                  <a:lnTo>
                    <a:pt x="59436" y="611124"/>
                  </a:lnTo>
                  <a:lnTo>
                    <a:pt x="67056" y="612648"/>
                  </a:lnTo>
                  <a:close/>
                </a:path>
                <a:path w="6428740" h="623569">
                  <a:moveTo>
                    <a:pt x="6367272" y="612648"/>
                  </a:moveTo>
                  <a:lnTo>
                    <a:pt x="6361176" y="612648"/>
                  </a:lnTo>
                  <a:lnTo>
                    <a:pt x="6367272" y="611124"/>
                  </a:lnTo>
                  <a:lnTo>
                    <a:pt x="6367272" y="612648"/>
                  </a:lnTo>
                  <a:close/>
                </a:path>
                <a:path w="6428740" h="623569">
                  <a:moveTo>
                    <a:pt x="6361176" y="623316"/>
                  </a:moveTo>
                  <a:lnTo>
                    <a:pt x="65532" y="623316"/>
                  </a:lnTo>
                  <a:lnTo>
                    <a:pt x="59436" y="621792"/>
                  </a:lnTo>
                  <a:lnTo>
                    <a:pt x="6368796" y="621792"/>
                  </a:lnTo>
                  <a:lnTo>
                    <a:pt x="6361176" y="62331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id="{E59D4899-9302-C09D-EAB5-4A0C624F2A72}"/>
              </a:ext>
            </a:extLst>
          </p:cNvPr>
          <p:cNvSpPr txBox="1"/>
          <p:nvPr/>
        </p:nvSpPr>
        <p:spPr>
          <a:xfrm>
            <a:off x="2741300" y="754811"/>
            <a:ext cx="8408153" cy="470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es-CR" sz="2950" spc="5" dirty="0" smtClean="0">
                <a:solidFill>
                  <a:srgbClr val="FFFFFF"/>
                </a:solidFill>
                <a:latin typeface="Carlito"/>
                <a:cs typeface="Carlito"/>
              </a:rPr>
              <a:t>DOCUMENTO RESUMEN DEL PRESUPUESTO</a:t>
            </a:r>
            <a:endParaRPr sz="2950" dirty="0">
              <a:latin typeface="Carlito"/>
              <a:cs typeface="Carlito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1A711AF0-34EF-78D2-28B8-337BE1708E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207" y="761861"/>
            <a:ext cx="1976758" cy="4743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3300" b="1" spc="-5" dirty="0">
                <a:solidFill>
                  <a:srgbClr val="0070BF"/>
                </a:solidFill>
                <a:latin typeface="Carlito"/>
                <a:cs typeface="Carlito"/>
              </a:rPr>
              <a:t>TOMO</a:t>
            </a:r>
            <a:r>
              <a:rPr sz="3300" b="1" spc="-75" dirty="0">
                <a:solidFill>
                  <a:srgbClr val="0070BF"/>
                </a:solidFill>
                <a:latin typeface="Carlito"/>
                <a:cs typeface="Carlito"/>
              </a:rPr>
              <a:t> </a:t>
            </a:r>
            <a:r>
              <a:rPr sz="3300" b="1" spc="5" dirty="0">
                <a:solidFill>
                  <a:srgbClr val="0070BF"/>
                </a:solidFill>
                <a:latin typeface="Carlito"/>
                <a:cs typeface="Carlito"/>
              </a:rPr>
              <a:t>I</a:t>
            </a:r>
            <a:endParaRPr sz="3300" dirty="0">
              <a:latin typeface="Carlito"/>
              <a:cs typeface="Carlito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b="19795"/>
          <a:stretch/>
        </p:blipFill>
        <p:spPr>
          <a:xfrm>
            <a:off x="2607224" y="1488372"/>
            <a:ext cx="8697539" cy="44552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13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7775023" y="5883375"/>
            <a:ext cx="2743200" cy="365125"/>
          </a:xfrm>
        </p:spPr>
        <p:txBody>
          <a:bodyPr/>
          <a:lstStyle/>
          <a:p>
            <a:fld id="{4A17912C-6D7B-4C4E-928F-243AC5B35BF9}" type="slidenum">
              <a:rPr lang="es-ES" smtClean="0"/>
              <a:t>13</a:t>
            </a:fld>
            <a:endParaRPr lang="es-ES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4735488A-EAAC-D7D0-535F-D097121B1AFB}"/>
              </a:ext>
            </a:extLst>
          </p:cNvPr>
          <p:cNvGrpSpPr/>
          <p:nvPr/>
        </p:nvGrpSpPr>
        <p:grpSpPr>
          <a:xfrm>
            <a:off x="2372726" y="754715"/>
            <a:ext cx="8494607" cy="603244"/>
            <a:chOff x="2132076" y="1700920"/>
            <a:chExt cx="6428740" cy="609972"/>
          </a:xfrm>
          <a:solidFill>
            <a:srgbClr val="92D050"/>
          </a:solidFill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BD48550-2E4D-5999-8EB8-B0A2569982A6}"/>
                </a:ext>
              </a:extLst>
            </p:cNvPr>
            <p:cNvSpPr/>
            <p:nvPr/>
          </p:nvSpPr>
          <p:spPr>
            <a:xfrm>
              <a:off x="2141601" y="1700920"/>
              <a:ext cx="6419215" cy="596265"/>
            </a:xfrm>
            <a:custGeom>
              <a:avLst/>
              <a:gdLst/>
              <a:ahLst/>
              <a:cxnLst/>
              <a:rect l="l" t="t" r="r" b="b"/>
              <a:pathLst>
                <a:path w="6419215" h="596264">
                  <a:moveTo>
                    <a:pt x="6358128" y="595884"/>
                  </a:moveTo>
                  <a:lnTo>
                    <a:pt x="59436" y="595884"/>
                  </a:lnTo>
                  <a:lnTo>
                    <a:pt x="36647" y="591312"/>
                  </a:lnTo>
                  <a:lnTo>
                    <a:pt x="17716" y="578739"/>
                  </a:lnTo>
                  <a:lnTo>
                    <a:pt x="4786" y="559879"/>
                  </a:lnTo>
                  <a:lnTo>
                    <a:pt x="0" y="536448"/>
                  </a:lnTo>
                  <a:lnTo>
                    <a:pt x="0" y="59436"/>
                  </a:lnTo>
                  <a:lnTo>
                    <a:pt x="4786" y="36647"/>
                  </a:lnTo>
                  <a:lnTo>
                    <a:pt x="17716" y="17716"/>
                  </a:lnTo>
                  <a:lnTo>
                    <a:pt x="36647" y="4786"/>
                  </a:lnTo>
                  <a:lnTo>
                    <a:pt x="59436" y="0"/>
                  </a:lnTo>
                  <a:lnTo>
                    <a:pt x="6358128" y="0"/>
                  </a:lnTo>
                  <a:lnTo>
                    <a:pt x="6381797" y="4786"/>
                  </a:lnTo>
                  <a:lnTo>
                    <a:pt x="6401181" y="17716"/>
                  </a:lnTo>
                  <a:lnTo>
                    <a:pt x="6414277" y="36647"/>
                  </a:lnTo>
                  <a:lnTo>
                    <a:pt x="6419087" y="59436"/>
                  </a:lnTo>
                  <a:lnTo>
                    <a:pt x="6419087" y="536448"/>
                  </a:lnTo>
                  <a:lnTo>
                    <a:pt x="6414277" y="559879"/>
                  </a:lnTo>
                  <a:lnTo>
                    <a:pt x="6401181" y="578739"/>
                  </a:lnTo>
                  <a:lnTo>
                    <a:pt x="6381797" y="591312"/>
                  </a:lnTo>
                  <a:lnTo>
                    <a:pt x="6358128" y="59588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D039330-F12A-A234-C192-588537B08BBC}"/>
                </a:ext>
              </a:extLst>
            </p:cNvPr>
            <p:cNvSpPr/>
            <p:nvPr/>
          </p:nvSpPr>
          <p:spPr>
            <a:xfrm>
              <a:off x="2132076" y="1703832"/>
              <a:ext cx="6428740" cy="607060"/>
            </a:xfrm>
            <a:custGeom>
              <a:avLst/>
              <a:gdLst/>
              <a:ahLst/>
              <a:cxnLst/>
              <a:rect l="l" t="t" r="r" b="b"/>
              <a:pathLst>
                <a:path w="6428740" h="607060">
                  <a:moveTo>
                    <a:pt x="6376416" y="605028"/>
                  </a:moveTo>
                  <a:lnTo>
                    <a:pt x="51816" y="605028"/>
                  </a:lnTo>
                  <a:lnTo>
                    <a:pt x="39624" y="600456"/>
                  </a:lnTo>
                  <a:lnTo>
                    <a:pt x="4572" y="566928"/>
                  </a:lnTo>
                  <a:lnTo>
                    <a:pt x="0" y="547116"/>
                  </a:lnTo>
                  <a:lnTo>
                    <a:pt x="0" y="57912"/>
                  </a:lnTo>
                  <a:lnTo>
                    <a:pt x="18288" y="18288"/>
                  </a:lnTo>
                  <a:lnTo>
                    <a:pt x="57912" y="0"/>
                  </a:lnTo>
                  <a:lnTo>
                    <a:pt x="6370320" y="0"/>
                  </a:lnTo>
                  <a:lnTo>
                    <a:pt x="6388608" y="4572"/>
                  </a:lnTo>
                  <a:lnTo>
                    <a:pt x="6399276" y="10668"/>
                  </a:lnTo>
                  <a:lnTo>
                    <a:pt x="54864" y="10668"/>
                  </a:lnTo>
                  <a:lnTo>
                    <a:pt x="46736" y="13716"/>
                  </a:lnTo>
                  <a:lnTo>
                    <a:pt x="44196" y="13716"/>
                  </a:lnTo>
                  <a:lnTo>
                    <a:pt x="33528" y="19812"/>
                  </a:lnTo>
                  <a:lnTo>
                    <a:pt x="35052" y="19812"/>
                  </a:lnTo>
                  <a:lnTo>
                    <a:pt x="25908" y="25908"/>
                  </a:lnTo>
                  <a:lnTo>
                    <a:pt x="20828" y="33528"/>
                  </a:lnTo>
                  <a:lnTo>
                    <a:pt x="19812" y="33528"/>
                  </a:lnTo>
                  <a:lnTo>
                    <a:pt x="13716" y="44196"/>
                  </a:lnTo>
                  <a:lnTo>
                    <a:pt x="14668" y="44196"/>
                  </a:lnTo>
                  <a:lnTo>
                    <a:pt x="10668" y="54864"/>
                  </a:lnTo>
                  <a:lnTo>
                    <a:pt x="11811" y="54864"/>
                  </a:lnTo>
                  <a:lnTo>
                    <a:pt x="10668" y="59436"/>
                  </a:lnTo>
                  <a:lnTo>
                    <a:pt x="10668" y="547116"/>
                  </a:lnTo>
                  <a:lnTo>
                    <a:pt x="11049" y="547116"/>
                  </a:lnTo>
                  <a:lnTo>
                    <a:pt x="12192" y="551688"/>
                  </a:lnTo>
                  <a:lnTo>
                    <a:pt x="10668" y="551688"/>
                  </a:lnTo>
                  <a:lnTo>
                    <a:pt x="15240" y="562356"/>
                  </a:lnTo>
                  <a:lnTo>
                    <a:pt x="13716" y="562356"/>
                  </a:lnTo>
                  <a:lnTo>
                    <a:pt x="19812" y="571500"/>
                  </a:lnTo>
                  <a:lnTo>
                    <a:pt x="25908" y="579120"/>
                  </a:lnTo>
                  <a:lnTo>
                    <a:pt x="35052" y="586740"/>
                  </a:lnTo>
                  <a:lnTo>
                    <a:pt x="36195" y="586740"/>
                  </a:lnTo>
                  <a:lnTo>
                    <a:pt x="44196" y="591312"/>
                  </a:lnTo>
                  <a:lnTo>
                    <a:pt x="42672" y="591312"/>
                  </a:lnTo>
                  <a:lnTo>
                    <a:pt x="54864" y="594360"/>
                  </a:lnTo>
                  <a:lnTo>
                    <a:pt x="59436" y="594360"/>
                  </a:lnTo>
                  <a:lnTo>
                    <a:pt x="65532" y="595884"/>
                  </a:lnTo>
                  <a:lnTo>
                    <a:pt x="6396609" y="595884"/>
                  </a:lnTo>
                  <a:lnTo>
                    <a:pt x="6388608" y="600456"/>
                  </a:lnTo>
                  <a:lnTo>
                    <a:pt x="6376416" y="605028"/>
                  </a:lnTo>
                  <a:close/>
                </a:path>
                <a:path w="6428740" h="607060">
                  <a:moveTo>
                    <a:pt x="53340" y="12192"/>
                  </a:moveTo>
                  <a:lnTo>
                    <a:pt x="54864" y="10668"/>
                  </a:lnTo>
                  <a:lnTo>
                    <a:pt x="59436" y="10668"/>
                  </a:lnTo>
                  <a:lnTo>
                    <a:pt x="53340" y="12192"/>
                  </a:lnTo>
                  <a:close/>
                </a:path>
                <a:path w="6428740" h="607060">
                  <a:moveTo>
                    <a:pt x="6374892" y="12192"/>
                  </a:moveTo>
                  <a:lnTo>
                    <a:pt x="6368796" y="10668"/>
                  </a:lnTo>
                  <a:lnTo>
                    <a:pt x="6373368" y="10668"/>
                  </a:lnTo>
                  <a:lnTo>
                    <a:pt x="6374892" y="12192"/>
                  </a:lnTo>
                  <a:close/>
                </a:path>
                <a:path w="6428740" h="607060">
                  <a:moveTo>
                    <a:pt x="6385560" y="15240"/>
                  </a:moveTo>
                  <a:lnTo>
                    <a:pt x="6373368" y="10668"/>
                  </a:lnTo>
                  <a:lnTo>
                    <a:pt x="6399276" y="10668"/>
                  </a:lnTo>
                  <a:lnTo>
                    <a:pt x="6403543" y="13716"/>
                  </a:lnTo>
                  <a:lnTo>
                    <a:pt x="6384036" y="13716"/>
                  </a:lnTo>
                  <a:lnTo>
                    <a:pt x="6385560" y="15240"/>
                  </a:lnTo>
                  <a:close/>
                </a:path>
                <a:path w="6428740" h="607060">
                  <a:moveTo>
                    <a:pt x="42672" y="15240"/>
                  </a:moveTo>
                  <a:lnTo>
                    <a:pt x="44196" y="13716"/>
                  </a:lnTo>
                  <a:lnTo>
                    <a:pt x="46736" y="13716"/>
                  </a:lnTo>
                  <a:lnTo>
                    <a:pt x="42672" y="15240"/>
                  </a:lnTo>
                  <a:close/>
                </a:path>
                <a:path w="6428740" h="607060">
                  <a:moveTo>
                    <a:pt x="6408420" y="35052"/>
                  </a:moveTo>
                  <a:lnTo>
                    <a:pt x="6400800" y="25908"/>
                  </a:lnTo>
                  <a:lnTo>
                    <a:pt x="6402324" y="25908"/>
                  </a:lnTo>
                  <a:lnTo>
                    <a:pt x="6393180" y="19812"/>
                  </a:lnTo>
                  <a:lnTo>
                    <a:pt x="6394704" y="19812"/>
                  </a:lnTo>
                  <a:lnTo>
                    <a:pt x="6384036" y="13716"/>
                  </a:lnTo>
                  <a:lnTo>
                    <a:pt x="6403543" y="13716"/>
                  </a:lnTo>
                  <a:lnTo>
                    <a:pt x="6409944" y="18288"/>
                  </a:lnTo>
                  <a:lnTo>
                    <a:pt x="6417564" y="28956"/>
                  </a:lnTo>
                  <a:lnTo>
                    <a:pt x="6420176" y="33528"/>
                  </a:lnTo>
                  <a:lnTo>
                    <a:pt x="6408420" y="33528"/>
                  </a:lnTo>
                  <a:lnTo>
                    <a:pt x="6408420" y="35052"/>
                  </a:lnTo>
                  <a:close/>
                </a:path>
                <a:path w="6428740" h="607060">
                  <a:moveTo>
                    <a:pt x="19812" y="35052"/>
                  </a:moveTo>
                  <a:lnTo>
                    <a:pt x="19812" y="33528"/>
                  </a:lnTo>
                  <a:lnTo>
                    <a:pt x="20828" y="33528"/>
                  </a:lnTo>
                  <a:lnTo>
                    <a:pt x="19812" y="35052"/>
                  </a:lnTo>
                  <a:close/>
                </a:path>
                <a:path w="6428740" h="607060">
                  <a:moveTo>
                    <a:pt x="6412992" y="44196"/>
                  </a:moveTo>
                  <a:lnTo>
                    <a:pt x="6408420" y="33528"/>
                  </a:lnTo>
                  <a:lnTo>
                    <a:pt x="6420176" y="33528"/>
                  </a:lnTo>
                  <a:lnTo>
                    <a:pt x="6423660" y="39624"/>
                  </a:lnTo>
                  <a:lnTo>
                    <a:pt x="6424422" y="42672"/>
                  </a:lnTo>
                  <a:lnTo>
                    <a:pt x="6412992" y="42672"/>
                  </a:lnTo>
                  <a:lnTo>
                    <a:pt x="6412992" y="44196"/>
                  </a:lnTo>
                  <a:close/>
                </a:path>
                <a:path w="6428740" h="607060">
                  <a:moveTo>
                    <a:pt x="14668" y="44196"/>
                  </a:moveTo>
                  <a:lnTo>
                    <a:pt x="13716" y="44196"/>
                  </a:lnTo>
                  <a:lnTo>
                    <a:pt x="15240" y="42672"/>
                  </a:lnTo>
                  <a:lnTo>
                    <a:pt x="14668" y="44196"/>
                  </a:lnTo>
                  <a:close/>
                </a:path>
                <a:path w="6428740" h="607060">
                  <a:moveTo>
                    <a:pt x="6416040" y="54864"/>
                  </a:moveTo>
                  <a:lnTo>
                    <a:pt x="6412992" y="42672"/>
                  </a:lnTo>
                  <a:lnTo>
                    <a:pt x="6424422" y="42672"/>
                  </a:lnTo>
                  <a:lnTo>
                    <a:pt x="6427089" y="53340"/>
                  </a:lnTo>
                  <a:lnTo>
                    <a:pt x="6416040" y="53340"/>
                  </a:lnTo>
                  <a:lnTo>
                    <a:pt x="6416040" y="54864"/>
                  </a:lnTo>
                  <a:close/>
                </a:path>
                <a:path w="6428740" h="607060">
                  <a:moveTo>
                    <a:pt x="11811" y="54864"/>
                  </a:moveTo>
                  <a:lnTo>
                    <a:pt x="10668" y="54864"/>
                  </a:lnTo>
                  <a:lnTo>
                    <a:pt x="12192" y="53340"/>
                  </a:lnTo>
                  <a:lnTo>
                    <a:pt x="11811" y="54864"/>
                  </a:lnTo>
                  <a:close/>
                </a:path>
                <a:path w="6428740" h="607060">
                  <a:moveTo>
                    <a:pt x="6428232" y="547116"/>
                  </a:moveTo>
                  <a:lnTo>
                    <a:pt x="6417564" y="547116"/>
                  </a:lnTo>
                  <a:lnTo>
                    <a:pt x="6417564" y="59436"/>
                  </a:lnTo>
                  <a:lnTo>
                    <a:pt x="6416040" y="53340"/>
                  </a:lnTo>
                  <a:lnTo>
                    <a:pt x="6427089" y="53340"/>
                  </a:lnTo>
                  <a:lnTo>
                    <a:pt x="6428232" y="57912"/>
                  </a:lnTo>
                  <a:lnTo>
                    <a:pt x="6428232" y="547116"/>
                  </a:lnTo>
                  <a:close/>
                </a:path>
                <a:path w="6428740" h="607060">
                  <a:moveTo>
                    <a:pt x="11049" y="547116"/>
                  </a:moveTo>
                  <a:lnTo>
                    <a:pt x="10668" y="547116"/>
                  </a:lnTo>
                  <a:lnTo>
                    <a:pt x="10668" y="545592"/>
                  </a:lnTo>
                  <a:lnTo>
                    <a:pt x="11049" y="547116"/>
                  </a:lnTo>
                  <a:close/>
                </a:path>
                <a:path w="6428740" h="607060">
                  <a:moveTo>
                    <a:pt x="6409944" y="586740"/>
                  </a:moveTo>
                  <a:lnTo>
                    <a:pt x="6393180" y="586740"/>
                  </a:lnTo>
                  <a:lnTo>
                    <a:pt x="6402324" y="579120"/>
                  </a:lnTo>
                  <a:lnTo>
                    <a:pt x="6400800" y="579120"/>
                  </a:lnTo>
                  <a:lnTo>
                    <a:pt x="6408420" y="571500"/>
                  </a:lnTo>
                  <a:lnTo>
                    <a:pt x="6412992" y="562356"/>
                  </a:lnTo>
                  <a:lnTo>
                    <a:pt x="6416040" y="551688"/>
                  </a:lnTo>
                  <a:lnTo>
                    <a:pt x="6417564" y="545592"/>
                  </a:lnTo>
                  <a:lnTo>
                    <a:pt x="6417564" y="547116"/>
                  </a:lnTo>
                  <a:lnTo>
                    <a:pt x="6428232" y="547116"/>
                  </a:lnTo>
                  <a:lnTo>
                    <a:pt x="6426708" y="554736"/>
                  </a:lnTo>
                  <a:lnTo>
                    <a:pt x="6423660" y="566928"/>
                  </a:lnTo>
                  <a:lnTo>
                    <a:pt x="6417564" y="577596"/>
                  </a:lnTo>
                  <a:lnTo>
                    <a:pt x="6409944" y="586740"/>
                  </a:lnTo>
                  <a:close/>
                </a:path>
                <a:path w="6428740" h="607060">
                  <a:moveTo>
                    <a:pt x="36195" y="586740"/>
                  </a:moveTo>
                  <a:lnTo>
                    <a:pt x="35052" y="586740"/>
                  </a:lnTo>
                  <a:lnTo>
                    <a:pt x="33528" y="585216"/>
                  </a:lnTo>
                  <a:lnTo>
                    <a:pt x="36195" y="586740"/>
                  </a:lnTo>
                  <a:close/>
                </a:path>
                <a:path w="6428740" h="607060">
                  <a:moveTo>
                    <a:pt x="6396609" y="595884"/>
                  </a:moveTo>
                  <a:lnTo>
                    <a:pt x="6362700" y="595884"/>
                  </a:lnTo>
                  <a:lnTo>
                    <a:pt x="6368796" y="594360"/>
                  </a:lnTo>
                  <a:lnTo>
                    <a:pt x="6373368" y="594360"/>
                  </a:lnTo>
                  <a:lnTo>
                    <a:pt x="6385560" y="591312"/>
                  </a:lnTo>
                  <a:lnTo>
                    <a:pt x="6384036" y="591312"/>
                  </a:lnTo>
                  <a:lnTo>
                    <a:pt x="6394704" y="585216"/>
                  </a:lnTo>
                  <a:lnTo>
                    <a:pt x="6393180" y="586740"/>
                  </a:lnTo>
                  <a:lnTo>
                    <a:pt x="6409944" y="586740"/>
                  </a:lnTo>
                  <a:lnTo>
                    <a:pt x="6399276" y="594360"/>
                  </a:lnTo>
                  <a:lnTo>
                    <a:pt x="6396609" y="595884"/>
                  </a:lnTo>
                  <a:close/>
                </a:path>
                <a:path w="6428740" h="607060">
                  <a:moveTo>
                    <a:pt x="6364224" y="606552"/>
                  </a:moveTo>
                  <a:lnTo>
                    <a:pt x="64008" y="606552"/>
                  </a:lnTo>
                  <a:lnTo>
                    <a:pt x="57912" y="605028"/>
                  </a:lnTo>
                  <a:lnTo>
                    <a:pt x="6370320" y="605028"/>
                  </a:lnTo>
                  <a:lnTo>
                    <a:pt x="6364224" y="6065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id="{70CE25ED-5718-5969-A999-B4C7E60D4259}"/>
              </a:ext>
            </a:extLst>
          </p:cNvPr>
          <p:cNvSpPr txBox="1"/>
          <p:nvPr/>
        </p:nvSpPr>
        <p:spPr>
          <a:xfrm>
            <a:off x="2457634" y="814559"/>
            <a:ext cx="8409699" cy="470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es-CR" sz="2950" spc="5" dirty="0" smtClean="0">
                <a:solidFill>
                  <a:srgbClr val="FFFFFF"/>
                </a:solidFill>
                <a:latin typeface="Carlito"/>
                <a:cs typeface="Carlito"/>
              </a:rPr>
              <a:t>RELACIÓN DE PUESTOS</a:t>
            </a:r>
            <a:endParaRPr sz="2950" dirty="0">
              <a:latin typeface="Carlito"/>
              <a:cs typeface="Carlito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8C42F14C-64C3-3EDC-D3E6-8D71426C35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774" y="634390"/>
            <a:ext cx="1925854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300" b="1" spc="-25" dirty="0">
                <a:solidFill>
                  <a:srgbClr val="0070BF"/>
                </a:solidFill>
                <a:latin typeface="Carlito"/>
                <a:cs typeface="Carlito"/>
              </a:rPr>
              <a:t>TOMO</a:t>
            </a:r>
            <a:r>
              <a:rPr sz="3300" b="1" spc="-85" dirty="0">
                <a:solidFill>
                  <a:srgbClr val="0070BF"/>
                </a:solidFill>
                <a:latin typeface="Carlito"/>
                <a:cs typeface="Carlito"/>
              </a:rPr>
              <a:t> </a:t>
            </a:r>
            <a:r>
              <a:rPr sz="3300" b="1" spc="-15" dirty="0">
                <a:solidFill>
                  <a:srgbClr val="0070BF"/>
                </a:solidFill>
                <a:latin typeface="Carlito"/>
                <a:cs typeface="Carlito"/>
              </a:rPr>
              <a:t>II</a:t>
            </a:r>
            <a:endParaRPr sz="3300" dirty="0">
              <a:latin typeface="Carlito"/>
              <a:cs typeface="Carlito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42" y="1497965"/>
            <a:ext cx="8821381" cy="43854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7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14</a:t>
            </a:fld>
            <a:endParaRPr lang="es-ES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7246A680-B13E-99BC-BCF9-11CBB3E488AD}"/>
              </a:ext>
            </a:extLst>
          </p:cNvPr>
          <p:cNvGrpSpPr/>
          <p:nvPr/>
        </p:nvGrpSpPr>
        <p:grpSpPr>
          <a:xfrm>
            <a:off x="2865090" y="666306"/>
            <a:ext cx="8292518" cy="572299"/>
            <a:chOff x="2631948" y="1668779"/>
            <a:chExt cx="6428740" cy="628015"/>
          </a:xfrm>
          <a:solidFill>
            <a:srgbClr val="92D050"/>
          </a:solidFill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FD745BD-9D4F-08BB-51C6-B3084254DB49}"/>
                </a:ext>
              </a:extLst>
            </p:cNvPr>
            <p:cNvSpPr/>
            <p:nvPr/>
          </p:nvSpPr>
          <p:spPr>
            <a:xfrm>
              <a:off x="2636520" y="1673351"/>
              <a:ext cx="6417945" cy="619125"/>
            </a:xfrm>
            <a:custGeom>
              <a:avLst/>
              <a:gdLst/>
              <a:ahLst/>
              <a:cxnLst/>
              <a:rect l="l" t="t" r="r" b="b"/>
              <a:pathLst>
                <a:path w="6417945" h="619125">
                  <a:moveTo>
                    <a:pt x="6356604" y="618744"/>
                  </a:moveTo>
                  <a:lnTo>
                    <a:pt x="62484" y="618744"/>
                  </a:lnTo>
                  <a:lnTo>
                    <a:pt x="37933" y="613695"/>
                  </a:lnTo>
                  <a:lnTo>
                    <a:pt x="18097" y="600075"/>
                  </a:lnTo>
                  <a:lnTo>
                    <a:pt x="4833" y="580167"/>
                  </a:lnTo>
                  <a:lnTo>
                    <a:pt x="0" y="556260"/>
                  </a:lnTo>
                  <a:lnTo>
                    <a:pt x="0" y="62484"/>
                  </a:lnTo>
                  <a:lnTo>
                    <a:pt x="4833" y="37933"/>
                  </a:lnTo>
                  <a:lnTo>
                    <a:pt x="18097" y="18097"/>
                  </a:lnTo>
                  <a:lnTo>
                    <a:pt x="37933" y="4833"/>
                  </a:lnTo>
                  <a:lnTo>
                    <a:pt x="62484" y="0"/>
                  </a:lnTo>
                  <a:lnTo>
                    <a:pt x="6356604" y="0"/>
                  </a:lnTo>
                  <a:lnTo>
                    <a:pt x="6380273" y="4833"/>
                  </a:lnTo>
                  <a:lnTo>
                    <a:pt x="6399657" y="18097"/>
                  </a:lnTo>
                  <a:lnTo>
                    <a:pt x="6412753" y="37933"/>
                  </a:lnTo>
                  <a:lnTo>
                    <a:pt x="6417564" y="62484"/>
                  </a:lnTo>
                  <a:lnTo>
                    <a:pt x="6417564" y="556260"/>
                  </a:lnTo>
                  <a:lnTo>
                    <a:pt x="6412753" y="580167"/>
                  </a:lnTo>
                  <a:lnTo>
                    <a:pt x="6399657" y="600075"/>
                  </a:lnTo>
                  <a:lnTo>
                    <a:pt x="6380273" y="613695"/>
                  </a:lnTo>
                  <a:lnTo>
                    <a:pt x="6356604" y="61874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DA45960-A977-DAA1-BFCD-AC40E5C4B64C}"/>
                </a:ext>
              </a:extLst>
            </p:cNvPr>
            <p:cNvSpPr/>
            <p:nvPr/>
          </p:nvSpPr>
          <p:spPr>
            <a:xfrm>
              <a:off x="2631948" y="1668779"/>
              <a:ext cx="6428740" cy="628015"/>
            </a:xfrm>
            <a:custGeom>
              <a:avLst/>
              <a:gdLst/>
              <a:ahLst/>
              <a:cxnLst/>
              <a:rect l="l" t="t" r="r" b="b"/>
              <a:pathLst>
                <a:path w="6428740" h="628014">
                  <a:moveTo>
                    <a:pt x="6367272" y="627888"/>
                  </a:moveTo>
                  <a:lnTo>
                    <a:pt x="59436" y="627888"/>
                  </a:lnTo>
                  <a:lnTo>
                    <a:pt x="47244" y="624840"/>
                  </a:lnTo>
                  <a:lnTo>
                    <a:pt x="10668" y="598932"/>
                  </a:lnTo>
                  <a:lnTo>
                    <a:pt x="0" y="566928"/>
                  </a:lnTo>
                  <a:lnTo>
                    <a:pt x="0" y="59436"/>
                  </a:lnTo>
                  <a:lnTo>
                    <a:pt x="28956" y="10668"/>
                  </a:lnTo>
                  <a:lnTo>
                    <a:pt x="59436" y="0"/>
                  </a:lnTo>
                  <a:lnTo>
                    <a:pt x="6367272" y="0"/>
                  </a:lnTo>
                  <a:lnTo>
                    <a:pt x="6374892" y="1524"/>
                  </a:lnTo>
                  <a:lnTo>
                    <a:pt x="6387084" y="4572"/>
                  </a:lnTo>
                  <a:lnTo>
                    <a:pt x="6397752" y="10668"/>
                  </a:lnTo>
                  <a:lnTo>
                    <a:pt x="54864" y="10668"/>
                  </a:lnTo>
                  <a:lnTo>
                    <a:pt x="50292" y="12192"/>
                  </a:lnTo>
                  <a:lnTo>
                    <a:pt x="47244" y="13716"/>
                  </a:lnTo>
                  <a:lnTo>
                    <a:pt x="45720" y="13716"/>
                  </a:lnTo>
                  <a:lnTo>
                    <a:pt x="35052" y="19812"/>
                  </a:lnTo>
                  <a:lnTo>
                    <a:pt x="27736" y="25908"/>
                  </a:lnTo>
                  <a:lnTo>
                    <a:pt x="27432" y="25908"/>
                  </a:lnTo>
                  <a:lnTo>
                    <a:pt x="25908" y="27432"/>
                  </a:lnTo>
                  <a:lnTo>
                    <a:pt x="26162" y="27432"/>
                  </a:lnTo>
                  <a:lnTo>
                    <a:pt x="19812" y="35052"/>
                  </a:lnTo>
                  <a:lnTo>
                    <a:pt x="13716" y="45720"/>
                  </a:lnTo>
                  <a:lnTo>
                    <a:pt x="14478" y="45720"/>
                  </a:lnTo>
                  <a:lnTo>
                    <a:pt x="12192" y="50292"/>
                  </a:lnTo>
                  <a:lnTo>
                    <a:pt x="10668" y="54864"/>
                  </a:lnTo>
                  <a:lnTo>
                    <a:pt x="10668" y="573024"/>
                  </a:lnTo>
                  <a:lnTo>
                    <a:pt x="11049" y="573024"/>
                  </a:lnTo>
                  <a:lnTo>
                    <a:pt x="12192" y="577596"/>
                  </a:lnTo>
                  <a:lnTo>
                    <a:pt x="14478" y="582168"/>
                  </a:lnTo>
                  <a:lnTo>
                    <a:pt x="13716" y="582168"/>
                  </a:lnTo>
                  <a:lnTo>
                    <a:pt x="19812" y="592836"/>
                  </a:lnTo>
                  <a:lnTo>
                    <a:pt x="21082" y="592836"/>
                  </a:lnTo>
                  <a:lnTo>
                    <a:pt x="27432" y="600456"/>
                  </a:lnTo>
                  <a:lnTo>
                    <a:pt x="25908" y="600456"/>
                  </a:lnTo>
                  <a:lnTo>
                    <a:pt x="35052" y="608076"/>
                  </a:lnTo>
                  <a:lnTo>
                    <a:pt x="45720" y="612648"/>
                  </a:lnTo>
                  <a:lnTo>
                    <a:pt x="44196" y="612648"/>
                  </a:lnTo>
                  <a:lnTo>
                    <a:pt x="50292" y="614172"/>
                  </a:lnTo>
                  <a:lnTo>
                    <a:pt x="54864" y="615696"/>
                  </a:lnTo>
                  <a:lnTo>
                    <a:pt x="60960" y="617220"/>
                  </a:lnTo>
                  <a:lnTo>
                    <a:pt x="6395085" y="617220"/>
                  </a:lnTo>
                  <a:lnTo>
                    <a:pt x="6387084" y="621792"/>
                  </a:lnTo>
                  <a:lnTo>
                    <a:pt x="6380988" y="624840"/>
                  </a:lnTo>
                  <a:lnTo>
                    <a:pt x="6374892" y="626364"/>
                  </a:lnTo>
                  <a:lnTo>
                    <a:pt x="6367272" y="627888"/>
                  </a:lnTo>
                  <a:close/>
                </a:path>
                <a:path w="6428740" h="628014">
                  <a:moveTo>
                    <a:pt x="6382512" y="15240"/>
                  </a:moveTo>
                  <a:lnTo>
                    <a:pt x="6377940" y="12192"/>
                  </a:lnTo>
                  <a:lnTo>
                    <a:pt x="6371844" y="10668"/>
                  </a:lnTo>
                  <a:lnTo>
                    <a:pt x="6397752" y="10668"/>
                  </a:lnTo>
                  <a:lnTo>
                    <a:pt x="6401308" y="13716"/>
                  </a:lnTo>
                  <a:lnTo>
                    <a:pt x="6382512" y="13716"/>
                  </a:lnTo>
                  <a:lnTo>
                    <a:pt x="6382512" y="15240"/>
                  </a:lnTo>
                  <a:close/>
                </a:path>
                <a:path w="6428740" h="628014">
                  <a:moveTo>
                    <a:pt x="44196" y="15240"/>
                  </a:moveTo>
                  <a:lnTo>
                    <a:pt x="45720" y="13716"/>
                  </a:lnTo>
                  <a:lnTo>
                    <a:pt x="47244" y="13716"/>
                  </a:lnTo>
                  <a:lnTo>
                    <a:pt x="44196" y="15240"/>
                  </a:lnTo>
                  <a:close/>
                </a:path>
                <a:path w="6428740" h="628014">
                  <a:moveTo>
                    <a:pt x="6400800" y="27432"/>
                  </a:moveTo>
                  <a:lnTo>
                    <a:pt x="6391656" y="19812"/>
                  </a:lnTo>
                  <a:lnTo>
                    <a:pt x="6393180" y="19812"/>
                  </a:lnTo>
                  <a:lnTo>
                    <a:pt x="6382512" y="13716"/>
                  </a:lnTo>
                  <a:lnTo>
                    <a:pt x="6401308" y="13716"/>
                  </a:lnTo>
                  <a:lnTo>
                    <a:pt x="6408420" y="19812"/>
                  </a:lnTo>
                  <a:lnTo>
                    <a:pt x="6413500" y="25908"/>
                  </a:lnTo>
                  <a:lnTo>
                    <a:pt x="6400800" y="25908"/>
                  </a:lnTo>
                  <a:lnTo>
                    <a:pt x="6400800" y="27432"/>
                  </a:lnTo>
                  <a:close/>
                </a:path>
                <a:path w="6428740" h="628014">
                  <a:moveTo>
                    <a:pt x="25908" y="27432"/>
                  </a:moveTo>
                  <a:lnTo>
                    <a:pt x="27432" y="25908"/>
                  </a:lnTo>
                  <a:lnTo>
                    <a:pt x="26739" y="26739"/>
                  </a:lnTo>
                  <a:lnTo>
                    <a:pt x="25908" y="27432"/>
                  </a:lnTo>
                  <a:close/>
                </a:path>
                <a:path w="6428740" h="628014">
                  <a:moveTo>
                    <a:pt x="26739" y="26739"/>
                  </a:moveTo>
                  <a:lnTo>
                    <a:pt x="27432" y="25908"/>
                  </a:lnTo>
                  <a:lnTo>
                    <a:pt x="27736" y="25908"/>
                  </a:lnTo>
                  <a:lnTo>
                    <a:pt x="26739" y="26739"/>
                  </a:lnTo>
                  <a:close/>
                </a:path>
                <a:path w="6428740" h="628014">
                  <a:moveTo>
                    <a:pt x="6412992" y="45720"/>
                  </a:moveTo>
                  <a:lnTo>
                    <a:pt x="6406896" y="35052"/>
                  </a:lnTo>
                  <a:lnTo>
                    <a:pt x="6408420" y="35052"/>
                  </a:lnTo>
                  <a:lnTo>
                    <a:pt x="6400800" y="25908"/>
                  </a:lnTo>
                  <a:lnTo>
                    <a:pt x="6413500" y="25908"/>
                  </a:lnTo>
                  <a:lnTo>
                    <a:pt x="6416040" y="28956"/>
                  </a:lnTo>
                  <a:lnTo>
                    <a:pt x="6423660" y="44196"/>
                  </a:lnTo>
                  <a:lnTo>
                    <a:pt x="6412992" y="44196"/>
                  </a:lnTo>
                  <a:lnTo>
                    <a:pt x="6412992" y="45720"/>
                  </a:lnTo>
                  <a:close/>
                </a:path>
                <a:path w="6428740" h="628014">
                  <a:moveTo>
                    <a:pt x="26162" y="27432"/>
                  </a:moveTo>
                  <a:lnTo>
                    <a:pt x="25908" y="27432"/>
                  </a:lnTo>
                  <a:lnTo>
                    <a:pt x="26739" y="26739"/>
                  </a:lnTo>
                  <a:lnTo>
                    <a:pt x="26162" y="27432"/>
                  </a:lnTo>
                  <a:close/>
                </a:path>
                <a:path w="6428740" h="628014">
                  <a:moveTo>
                    <a:pt x="14478" y="45720"/>
                  </a:moveTo>
                  <a:lnTo>
                    <a:pt x="13716" y="45720"/>
                  </a:lnTo>
                  <a:lnTo>
                    <a:pt x="15240" y="44196"/>
                  </a:lnTo>
                  <a:lnTo>
                    <a:pt x="14478" y="45720"/>
                  </a:lnTo>
                  <a:close/>
                </a:path>
                <a:path w="6428740" h="628014">
                  <a:moveTo>
                    <a:pt x="6427012" y="573024"/>
                  </a:moveTo>
                  <a:lnTo>
                    <a:pt x="6416040" y="573024"/>
                  </a:lnTo>
                  <a:lnTo>
                    <a:pt x="6417564" y="566928"/>
                  </a:lnTo>
                  <a:lnTo>
                    <a:pt x="6417564" y="60960"/>
                  </a:lnTo>
                  <a:lnTo>
                    <a:pt x="6416040" y="54864"/>
                  </a:lnTo>
                  <a:lnTo>
                    <a:pt x="6414516" y="50292"/>
                  </a:lnTo>
                  <a:lnTo>
                    <a:pt x="6412992" y="44196"/>
                  </a:lnTo>
                  <a:lnTo>
                    <a:pt x="6423660" y="44196"/>
                  </a:lnTo>
                  <a:lnTo>
                    <a:pt x="6425184" y="47244"/>
                  </a:lnTo>
                  <a:lnTo>
                    <a:pt x="6428232" y="59436"/>
                  </a:lnTo>
                  <a:lnTo>
                    <a:pt x="6428232" y="566928"/>
                  </a:lnTo>
                  <a:lnTo>
                    <a:pt x="6427012" y="573024"/>
                  </a:lnTo>
                  <a:close/>
                </a:path>
                <a:path w="6428740" h="628014">
                  <a:moveTo>
                    <a:pt x="11049" y="573024"/>
                  </a:moveTo>
                  <a:lnTo>
                    <a:pt x="10668" y="573024"/>
                  </a:lnTo>
                  <a:lnTo>
                    <a:pt x="10668" y="571500"/>
                  </a:lnTo>
                  <a:lnTo>
                    <a:pt x="11049" y="573024"/>
                  </a:lnTo>
                  <a:close/>
                </a:path>
                <a:path w="6428740" h="628014">
                  <a:moveTo>
                    <a:pt x="6423660" y="583692"/>
                  </a:moveTo>
                  <a:lnTo>
                    <a:pt x="6412992" y="583692"/>
                  </a:lnTo>
                  <a:lnTo>
                    <a:pt x="6416040" y="571500"/>
                  </a:lnTo>
                  <a:lnTo>
                    <a:pt x="6416040" y="573024"/>
                  </a:lnTo>
                  <a:lnTo>
                    <a:pt x="6427012" y="573024"/>
                  </a:lnTo>
                  <a:lnTo>
                    <a:pt x="6426708" y="574548"/>
                  </a:lnTo>
                  <a:lnTo>
                    <a:pt x="6425184" y="580644"/>
                  </a:lnTo>
                  <a:lnTo>
                    <a:pt x="6423660" y="583692"/>
                  </a:lnTo>
                  <a:close/>
                </a:path>
                <a:path w="6428740" h="628014">
                  <a:moveTo>
                    <a:pt x="15240" y="583692"/>
                  </a:moveTo>
                  <a:lnTo>
                    <a:pt x="13716" y="582168"/>
                  </a:lnTo>
                  <a:lnTo>
                    <a:pt x="14478" y="582168"/>
                  </a:lnTo>
                  <a:lnTo>
                    <a:pt x="15240" y="583692"/>
                  </a:lnTo>
                  <a:close/>
                </a:path>
                <a:path w="6428740" h="628014">
                  <a:moveTo>
                    <a:pt x="6406896" y="592836"/>
                  </a:moveTo>
                  <a:lnTo>
                    <a:pt x="6412992" y="582168"/>
                  </a:lnTo>
                  <a:lnTo>
                    <a:pt x="6412992" y="583692"/>
                  </a:lnTo>
                  <a:lnTo>
                    <a:pt x="6423660" y="583692"/>
                  </a:lnTo>
                  <a:lnTo>
                    <a:pt x="6419850" y="591312"/>
                  </a:lnTo>
                  <a:lnTo>
                    <a:pt x="6408420" y="591312"/>
                  </a:lnTo>
                  <a:lnTo>
                    <a:pt x="6406896" y="592836"/>
                  </a:lnTo>
                  <a:close/>
                </a:path>
                <a:path w="6428740" h="628014">
                  <a:moveTo>
                    <a:pt x="21082" y="592836"/>
                  </a:moveTo>
                  <a:lnTo>
                    <a:pt x="19812" y="592836"/>
                  </a:lnTo>
                  <a:lnTo>
                    <a:pt x="19812" y="591312"/>
                  </a:lnTo>
                  <a:lnTo>
                    <a:pt x="21082" y="592836"/>
                  </a:lnTo>
                  <a:close/>
                </a:path>
                <a:path w="6428740" h="628014">
                  <a:moveTo>
                    <a:pt x="6395085" y="617220"/>
                  </a:moveTo>
                  <a:lnTo>
                    <a:pt x="6365748" y="617220"/>
                  </a:lnTo>
                  <a:lnTo>
                    <a:pt x="6377940" y="614172"/>
                  </a:lnTo>
                  <a:lnTo>
                    <a:pt x="6382512" y="612648"/>
                  </a:lnTo>
                  <a:lnTo>
                    <a:pt x="6393180" y="608076"/>
                  </a:lnTo>
                  <a:lnTo>
                    <a:pt x="6391656" y="608076"/>
                  </a:lnTo>
                  <a:lnTo>
                    <a:pt x="6400800" y="600456"/>
                  </a:lnTo>
                  <a:lnTo>
                    <a:pt x="6408420" y="591312"/>
                  </a:lnTo>
                  <a:lnTo>
                    <a:pt x="6419850" y="591312"/>
                  </a:lnTo>
                  <a:lnTo>
                    <a:pt x="6416040" y="598932"/>
                  </a:lnTo>
                  <a:lnTo>
                    <a:pt x="6408420" y="608076"/>
                  </a:lnTo>
                  <a:lnTo>
                    <a:pt x="6397752" y="615696"/>
                  </a:lnTo>
                  <a:lnTo>
                    <a:pt x="6395085" y="6172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id="{50986605-8BD2-8B51-B251-E80B957AD077}"/>
              </a:ext>
            </a:extLst>
          </p:cNvPr>
          <p:cNvSpPr txBox="1"/>
          <p:nvPr/>
        </p:nvSpPr>
        <p:spPr>
          <a:xfrm>
            <a:off x="2865090" y="725085"/>
            <a:ext cx="8284489" cy="470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sz="2950" dirty="0" smtClean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lang="es-CR" sz="2950" dirty="0" smtClean="0">
                <a:solidFill>
                  <a:srgbClr val="FFFFFF"/>
                </a:solidFill>
                <a:latin typeface="Carlito"/>
                <a:cs typeface="Carlito"/>
              </a:rPr>
              <a:t>ÉGIMEN BECARIO</a:t>
            </a:r>
            <a:endParaRPr sz="2950" dirty="0">
              <a:latin typeface="Carlito"/>
              <a:cs typeface="Carlito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79ECA8C-D3DF-DD03-D505-C30BA5E6AC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008" y="698651"/>
            <a:ext cx="2246775" cy="4743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3300" b="1" spc="-5" dirty="0" smtClean="0">
                <a:solidFill>
                  <a:srgbClr val="0070BF"/>
                </a:solidFill>
                <a:latin typeface="Carlito"/>
                <a:cs typeface="Carlito"/>
              </a:rPr>
              <a:t>TOMO</a:t>
            </a:r>
            <a:r>
              <a:rPr sz="3300" b="1" spc="-65" dirty="0" smtClean="0">
                <a:solidFill>
                  <a:srgbClr val="0070BF"/>
                </a:solidFill>
                <a:latin typeface="Carlito"/>
                <a:cs typeface="Carlito"/>
              </a:rPr>
              <a:t> </a:t>
            </a:r>
            <a:r>
              <a:rPr sz="3300" b="1" dirty="0" smtClean="0">
                <a:solidFill>
                  <a:srgbClr val="0070BF"/>
                </a:solidFill>
                <a:latin typeface="Carlito"/>
                <a:cs typeface="Carlito"/>
              </a:rPr>
              <a:t>III</a:t>
            </a:r>
            <a:endParaRPr sz="3300" dirty="0">
              <a:latin typeface="Carlito"/>
              <a:cs typeface="Carlito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b="19988"/>
          <a:stretch/>
        </p:blipFill>
        <p:spPr>
          <a:xfrm>
            <a:off x="2374268" y="1505843"/>
            <a:ext cx="9240540" cy="40427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1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15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608" t="3311" r="2031" b="11982"/>
          <a:stretch/>
        </p:blipFill>
        <p:spPr>
          <a:xfrm>
            <a:off x="195298" y="1482549"/>
            <a:ext cx="11816179" cy="45187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7B031117-CB3F-9838-1D84-B4C918588C32}"/>
              </a:ext>
            </a:extLst>
          </p:cNvPr>
          <p:cNvSpPr txBox="1"/>
          <p:nvPr/>
        </p:nvSpPr>
        <p:spPr>
          <a:xfrm>
            <a:off x="310991" y="651782"/>
            <a:ext cx="1766378" cy="5251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3300" b="1" spc="-5" dirty="0">
                <a:solidFill>
                  <a:srgbClr val="0070BF"/>
                </a:solidFill>
                <a:latin typeface="Carlito"/>
                <a:cs typeface="Carlito"/>
              </a:rPr>
              <a:t>TOMO</a:t>
            </a:r>
            <a:r>
              <a:rPr sz="3300" b="1" spc="-80" dirty="0">
                <a:solidFill>
                  <a:srgbClr val="0070BF"/>
                </a:solidFill>
                <a:latin typeface="Carlito"/>
                <a:cs typeface="Carlito"/>
              </a:rPr>
              <a:t> </a:t>
            </a:r>
            <a:r>
              <a:rPr sz="3300" b="1" spc="20" dirty="0">
                <a:solidFill>
                  <a:srgbClr val="0070BF"/>
                </a:solidFill>
                <a:latin typeface="Carlito"/>
                <a:cs typeface="Carlito"/>
              </a:rPr>
              <a:t>IV</a:t>
            </a:r>
            <a:endParaRPr sz="3300" dirty="0">
              <a:latin typeface="Carlito"/>
              <a:cs typeface="Carlito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4CB8A48-994E-38A3-8B88-A84CB38C20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1059" y="485856"/>
            <a:ext cx="8747547" cy="90601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59055" rIns="0" bIns="0" rtlCol="0">
            <a:spAutoFit/>
          </a:bodyPr>
          <a:lstStyle/>
          <a:p>
            <a:pPr marL="987425" marR="5080" indent="-975360" algn="ctr">
              <a:lnSpc>
                <a:spcPts val="3260"/>
              </a:lnSpc>
              <a:spcBef>
                <a:spcPts val="465"/>
              </a:spcBef>
            </a:pPr>
            <a:r>
              <a:rPr lang="es-CR" sz="2950" dirty="0" smtClean="0">
                <a:solidFill>
                  <a:srgbClr val="FFFFFF"/>
                </a:solidFill>
                <a:latin typeface="Carlito"/>
                <a:cs typeface="Carlito"/>
              </a:rPr>
              <a:t>RESUMEN DEL PRESUPUESTO SOLICITADO CONTRA LO RECOMENDADO</a:t>
            </a:r>
            <a:endParaRPr sz="295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92977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16</a:t>
            </a:fld>
            <a:endParaRPr lang="es-ES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B031117-CB3F-9838-1D84-B4C918588C32}"/>
              </a:ext>
            </a:extLst>
          </p:cNvPr>
          <p:cNvSpPr txBox="1"/>
          <p:nvPr/>
        </p:nvSpPr>
        <p:spPr>
          <a:xfrm>
            <a:off x="310991" y="651782"/>
            <a:ext cx="1766378" cy="5251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3300" b="1" spc="-5" dirty="0">
                <a:solidFill>
                  <a:srgbClr val="0070BF"/>
                </a:solidFill>
                <a:latin typeface="Carlito"/>
                <a:cs typeface="Carlito"/>
              </a:rPr>
              <a:t>TOMO</a:t>
            </a:r>
            <a:r>
              <a:rPr sz="3300" b="1" spc="-80" dirty="0">
                <a:solidFill>
                  <a:srgbClr val="0070BF"/>
                </a:solidFill>
                <a:latin typeface="Carlito"/>
                <a:cs typeface="Carlito"/>
              </a:rPr>
              <a:t> </a:t>
            </a:r>
            <a:r>
              <a:rPr sz="3300" b="1" spc="20" dirty="0">
                <a:solidFill>
                  <a:srgbClr val="0070BF"/>
                </a:solidFill>
                <a:latin typeface="Carlito"/>
                <a:cs typeface="Carlito"/>
              </a:rPr>
              <a:t>IV</a:t>
            </a:r>
            <a:endParaRPr sz="3300" dirty="0">
              <a:latin typeface="Carlito"/>
              <a:cs typeface="Carlito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4CB8A48-994E-38A3-8B88-A84CB38C20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0035" y="494725"/>
            <a:ext cx="8747547" cy="90601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59055" rIns="0" bIns="0" rtlCol="0">
            <a:spAutoFit/>
          </a:bodyPr>
          <a:lstStyle/>
          <a:p>
            <a:pPr marL="987425" marR="5080" indent="-975360" algn="ctr">
              <a:lnSpc>
                <a:spcPts val="3260"/>
              </a:lnSpc>
              <a:spcBef>
                <a:spcPts val="465"/>
              </a:spcBef>
            </a:pPr>
            <a:r>
              <a:rPr lang="es-CR" sz="2950" dirty="0" smtClean="0">
                <a:solidFill>
                  <a:srgbClr val="FFFFFF"/>
                </a:solidFill>
                <a:latin typeface="Carlito"/>
                <a:cs typeface="Carlito"/>
              </a:rPr>
              <a:t>RESUMEN DEL PRESUPUESTO SOLICITADO CONTRA LO RECOMENDADO</a:t>
            </a:r>
            <a:endParaRPr sz="2950" dirty="0">
              <a:latin typeface="Carlito"/>
              <a:cs typeface="Carlito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880" t="1394" r="1137" b="3171"/>
          <a:stretch/>
        </p:blipFill>
        <p:spPr>
          <a:xfrm>
            <a:off x="310991" y="1455933"/>
            <a:ext cx="11585087" cy="45187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2471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A4863B-B2C2-9454-0F63-9C7CF705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17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61FF26-0F5B-13E7-02CB-3124C2FE1120}"/>
              </a:ext>
            </a:extLst>
          </p:cNvPr>
          <p:cNvSpPr txBox="1"/>
          <p:nvPr/>
        </p:nvSpPr>
        <p:spPr>
          <a:xfrm>
            <a:off x="1089977" y="3228055"/>
            <a:ext cx="54175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chemeClr val="bg1"/>
                </a:solidFill>
                <a:latin typeface="Aptos" panose="020B0004020202020204" pitchFamily="34" charset="0"/>
              </a:rPr>
              <a:t>Muchas gracias</a:t>
            </a:r>
          </a:p>
          <a:p>
            <a:endParaRPr lang="es-CR" sz="24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s-CR" sz="2400" dirty="0">
                <a:solidFill>
                  <a:schemeClr val="bg1"/>
                </a:solidFill>
                <a:latin typeface="Aptos" panose="020B0004020202020204" pitchFamily="34" charset="0"/>
              </a:rPr>
              <a:t>Oficina de Planificación Universitaria</a:t>
            </a:r>
          </a:p>
          <a:p>
            <a:r>
              <a:rPr lang="es-CR" sz="2400" dirty="0">
                <a:solidFill>
                  <a:schemeClr val="bg1"/>
                </a:solidFill>
                <a:latin typeface="Aptos" panose="020B0004020202020204" pitchFamily="34" charset="0"/>
              </a:rPr>
              <a:t>Universidad de Costa Rica</a:t>
            </a:r>
          </a:p>
          <a:p>
            <a:r>
              <a:rPr lang="es-CR" sz="2400" dirty="0">
                <a:solidFill>
                  <a:schemeClr val="bg1"/>
                </a:solidFill>
                <a:latin typeface="Aptos" panose="020B0004020202020204" pitchFamily="34" charset="0"/>
              </a:rPr>
              <a:t>Marzo, 2024</a:t>
            </a:r>
          </a:p>
        </p:txBody>
      </p:sp>
      <p:pic>
        <p:nvPicPr>
          <p:cNvPr id="13" name="Imagen 12" descr="Patrón de fondo&#10;&#10;Descripción generada automáticamente">
            <a:extLst>
              <a:ext uri="{FF2B5EF4-FFF2-40B4-BE49-F238E27FC236}">
                <a16:creationId xmlns:a16="http://schemas.microsoft.com/office/drawing/2014/main" id="{CEC1269F-EDB6-3515-2164-AE3949124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810037" y="975116"/>
            <a:ext cx="2381964" cy="47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2016F3-1079-91FA-5DD6-A77E1B35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2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1101C7-626B-231B-3145-47B1289D2206}"/>
              </a:ext>
            </a:extLst>
          </p:cNvPr>
          <p:cNvSpPr txBox="1"/>
          <p:nvPr/>
        </p:nvSpPr>
        <p:spPr>
          <a:xfrm>
            <a:off x="2433144" y="28723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b="0" i="0" dirty="0">
                <a:solidFill>
                  <a:srgbClr val="000000"/>
                </a:solidFill>
                <a:effectLst/>
                <a:latin typeface="Times"/>
              </a:rPr>
              <a:t> </a:t>
            </a:r>
            <a:endParaRPr lang="es-CR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28B7345-97CB-AB1F-1E32-099C2A46C6E7}"/>
              </a:ext>
            </a:extLst>
          </p:cNvPr>
          <p:cNvSpPr txBox="1"/>
          <p:nvPr/>
        </p:nvSpPr>
        <p:spPr>
          <a:xfrm>
            <a:off x="3566921" y="1070843"/>
            <a:ext cx="4320446" cy="86113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DEL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PLAN-PRESUPUESTO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"/>
              </a:spcBef>
            </a:pP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-FORMULACIÓN </a:t>
            </a:r>
            <a:r>
              <a:rPr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PRESUPUESTO-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944" y="2060016"/>
            <a:ext cx="7543799" cy="358140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5348012" y="3279216"/>
            <a:ext cx="1066800" cy="6858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Elipse 9"/>
          <p:cNvSpPr/>
          <p:nvPr/>
        </p:nvSpPr>
        <p:spPr>
          <a:xfrm>
            <a:off x="5363778" y="4498416"/>
            <a:ext cx="1066800" cy="6858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Cerrar llave 10"/>
          <p:cNvSpPr/>
          <p:nvPr/>
        </p:nvSpPr>
        <p:spPr>
          <a:xfrm>
            <a:off x="9646743" y="4879416"/>
            <a:ext cx="381001" cy="762000"/>
          </a:xfrm>
          <a:prstGeom prst="righ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CuadroTexto 11"/>
          <p:cNvSpPr txBox="1"/>
          <p:nvPr/>
        </p:nvSpPr>
        <p:spPr>
          <a:xfrm>
            <a:off x="10137016" y="4796212"/>
            <a:ext cx="1812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/>
              <a:t>Indicar el equipo requerido</a:t>
            </a:r>
          </a:p>
          <a:p>
            <a:pPr algn="ctr"/>
            <a:r>
              <a:rPr lang="es-CR" b="1" dirty="0" smtClean="0"/>
              <a:t>Sesión N°6587 </a:t>
            </a:r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34072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1FA4B4-E708-E170-6333-881264FC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3</a:t>
            </a:fld>
            <a:endParaRPr lang="es-ES"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CED3C049-46F4-8C87-8C82-932D1CF0B858}"/>
              </a:ext>
            </a:extLst>
          </p:cNvPr>
          <p:cNvGrpSpPr/>
          <p:nvPr/>
        </p:nvGrpSpPr>
        <p:grpSpPr>
          <a:xfrm>
            <a:off x="3185959" y="3233441"/>
            <a:ext cx="251460" cy="723900"/>
            <a:chOff x="2028444" y="3829811"/>
            <a:chExt cx="251460" cy="723900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D6249100-1174-65DF-9E11-EF0BDE4ED239}"/>
                </a:ext>
              </a:extLst>
            </p:cNvPr>
            <p:cNvSpPr/>
            <p:nvPr/>
          </p:nvSpPr>
          <p:spPr>
            <a:xfrm>
              <a:off x="2036064" y="3834383"/>
              <a:ext cx="238125" cy="715010"/>
            </a:xfrm>
            <a:custGeom>
              <a:avLst/>
              <a:gdLst/>
              <a:ahLst/>
              <a:cxnLst/>
              <a:rect l="l" t="t" r="r" b="b"/>
              <a:pathLst>
                <a:path w="238125" h="715010">
                  <a:moveTo>
                    <a:pt x="118872" y="714756"/>
                  </a:moveTo>
                  <a:lnTo>
                    <a:pt x="0" y="714756"/>
                  </a:lnTo>
                  <a:lnTo>
                    <a:pt x="118872" y="358139"/>
                  </a:lnTo>
                  <a:lnTo>
                    <a:pt x="0" y="0"/>
                  </a:lnTo>
                  <a:lnTo>
                    <a:pt x="118872" y="0"/>
                  </a:lnTo>
                  <a:lnTo>
                    <a:pt x="237744" y="358139"/>
                  </a:lnTo>
                  <a:lnTo>
                    <a:pt x="118872" y="714756"/>
                  </a:lnTo>
                  <a:close/>
                </a:path>
              </a:pathLst>
            </a:custGeom>
            <a:solidFill>
              <a:srgbClr val="80A8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24C8BC85-F537-37D1-A7A3-E6947912F2EE}"/>
                </a:ext>
              </a:extLst>
            </p:cNvPr>
            <p:cNvSpPr/>
            <p:nvPr/>
          </p:nvSpPr>
          <p:spPr>
            <a:xfrm>
              <a:off x="2028444" y="3829811"/>
              <a:ext cx="251460" cy="723900"/>
            </a:xfrm>
            <a:custGeom>
              <a:avLst/>
              <a:gdLst/>
              <a:ahLst/>
              <a:cxnLst/>
              <a:rect l="l" t="t" r="r" b="b"/>
              <a:pathLst>
                <a:path w="251460" h="723900">
                  <a:moveTo>
                    <a:pt x="121154" y="361950"/>
                  </a:moveTo>
                  <a:lnTo>
                    <a:pt x="0" y="0"/>
                  </a:lnTo>
                  <a:lnTo>
                    <a:pt x="131064" y="0"/>
                  </a:lnTo>
                  <a:lnTo>
                    <a:pt x="132075" y="3048"/>
                  </a:lnTo>
                  <a:lnTo>
                    <a:pt x="13716" y="3048"/>
                  </a:lnTo>
                  <a:lnTo>
                    <a:pt x="7620" y="10668"/>
                  </a:lnTo>
                  <a:lnTo>
                    <a:pt x="16234" y="10668"/>
                  </a:lnTo>
                  <a:lnTo>
                    <a:pt x="131580" y="359664"/>
                  </a:lnTo>
                  <a:lnTo>
                    <a:pt x="121920" y="359664"/>
                  </a:lnTo>
                  <a:lnTo>
                    <a:pt x="121154" y="361950"/>
                  </a:lnTo>
                  <a:close/>
                </a:path>
                <a:path w="251460" h="723900">
                  <a:moveTo>
                    <a:pt x="16234" y="10668"/>
                  </a:moveTo>
                  <a:lnTo>
                    <a:pt x="7620" y="10668"/>
                  </a:lnTo>
                  <a:lnTo>
                    <a:pt x="13716" y="3048"/>
                  </a:lnTo>
                  <a:lnTo>
                    <a:pt x="16234" y="10668"/>
                  </a:lnTo>
                  <a:close/>
                </a:path>
                <a:path w="251460" h="723900">
                  <a:moveTo>
                    <a:pt x="122936" y="10668"/>
                  </a:moveTo>
                  <a:lnTo>
                    <a:pt x="16234" y="10668"/>
                  </a:lnTo>
                  <a:lnTo>
                    <a:pt x="13716" y="3048"/>
                  </a:lnTo>
                  <a:lnTo>
                    <a:pt x="132075" y="3048"/>
                  </a:lnTo>
                  <a:lnTo>
                    <a:pt x="133593" y="7620"/>
                  </a:lnTo>
                  <a:lnTo>
                    <a:pt x="121920" y="7620"/>
                  </a:lnTo>
                  <a:lnTo>
                    <a:pt x="122936" y="10668"/>
                  </a:lnTo>
                  <a:close/>
                </a:path>
                <a:path w="251460" h="723900">
                  <a:moveTo>
                    <a:pt x="240031" y="361954"/>
                  </a:moveTo>
                  <a:lnTo>
                    <a:pt x="121920" y="7620"/>
                  </a:lnTo>
                  <a:lnTo>
                    <a:pt x="126492" y="10668"/>
                  </a:lnTo>
                  <a:lnTo>
                    <a:pt x="134605" y="10668"/>
                  </a:lnTo>
                  <a:lnTo>
                    <a:pt x="250448" y="359664"/>
                  </a:lnTo>
                  <a:lnTo>
                    <a:pt x="240792" y="359664"/>
                  </a:lnTo>
                  <a:lnTo>
                    <a:pt x="240031" y="361954"/>
                  </a:lnTo>
                  <a:close/>
                </a:path>
                <a:path w="251460" h="723900">
                  <a:moveTo>
                    <a:pt x="134605" y="10668"/>
                  </a:moveTo>
                  <a:lnTo>
                    <a:pt x="126492" y="10668"/>
                  </a:lnTo>
                  <a:lnTo>
                    <a:pt x="121920" y="7620"/>
                  </a:lnTo>
                  <a:lnTo>
                    <a:pt x="133593" y="7620"/>
                  </a:lnTo>
                  <a:lnTo>
                    <a:pt x="134605" y="10668"/>
                  </a:lnTo>
                  <a:close/>
                </a:path>
                <a:path w="251460" h="723900">
                  <a:moveTo>
                    <a:pt x="121920" y="364236"/>
                  </a:moveTo>
                  <a:lnTo>
                    <a:pt x="121154" y="361950"/>
                  </a:lnTo>
                  <a:lnTo>
                    <a:pt x="121920" y="359664"/>
                  </a:lnTo>
                  <a:lnTo>
                    <a:pt x="121920" y="364236"/>
                  </a:lnTo>
                  <a:close/>
                </a:path>
                <a:path w="251460" h="723900">
                  <a:moveTo>
                    <a:pt x="132082" y="364236"/>
                  </a:moveTo>
                  <a:lnTo>
                    <a:pt x="121920" y="364236"/>
                  </a:lnTo>
                  <a:lnTo>
                    <a:pt x="121920" y="359664"/>
                  </a:lnTo>
                  <a:lnTo>
                    <a:pt x="131580" y="359664"/>
                  </a:lnTo>
                  <a:lnTo>
                    <a:pt x="132588" y="362712"/>
                  </a:lnTo>
                  <a:lnTo>
                    <a:pt x="132082" y="364236"/>
                  </a:lnTo>
                  <a:close/>
                </a:path>
                <a:path w="251460" h="723900">
                  <a:moveTo>
                    <a:pt x="240792" y="364236"/>
                  </a:moveTo>
                  <a:lnTo>
                    <a:pt x="240033" y="361950"/>
                  </a:lnTo>
                  <a:lnTo>
                    <a:pt x="240792" y="359664"/>
                  </a:lnTo>
                  <a:lnTo>
                    <a:pt x="240792" y="364236"/>
                  </a:lnTo>
                  <a:close/>
                </a:path>
                <a:path w="251460" h="723900">
                  <a:moveTo>
                    <a:pt x="250952" y="364236"/>
                  </a:moveTo>
                  <a:lnTo>
                    <a:pt x="240792" y="364236"/>
                  </a:lnTo>
                  <a:lnTo>
                    <a:pt x="240792" y="359664"/>
                  </a:lnTo>
                  <a:lnTo>
                    <a:pt x="250448" y="359664"/>
                  </a:lnTo>
                  <a:lnTo>
                    <a:pt x="251460" y="362712"/>
                  </a:lnTo>
                  <a:lnTo>
                    <a:pt x="250952" y="364236"/>
                  </a:lnTo>
                  <a:close/>
                </a:path>
                <a:path w="251460" h="723900">
                  <a:moveTo>
                    <a:pt x="131064" y="723900"/>
                  </a:moveTo>
                  <a:lnTo>
                    <a:pt x="0" y="723900"/>
                  </a:lnTo>
                  <a:lnTo>
                    <a:pt x="121154" y="361950"/>
                  </a:lnTo>
                  <a:lnTo>
                    <a:pt x="121920" y="364236"/>
                  </a:lnTo>
                  <a:lnTo>
                    <a:pt x="132082" y="364236"/>
                  </a:lnTo>
                  <a:lnTo>
                    <a:pt x="16245" y="713232"/>
                  </a:lnTo>
                  <a:lnTo>
                    <a:pt x="7620" y="713232"/>
                  </a:lnTo>
                  <a:lnTo>
                    <a:pt x="13716" y="720852"/>
                  </a:lnTo>
                  <a:lnTo>
                    <a:pt x="132080" y="720852"/>
                  </a:lnTo>
                  <a:lnTo>
                    <a:pt x="131064" y="723900"/>
                  </a:lnTo>
                  <a:close/>
                </a:path>
                <a:path w="251460" h="723900">
                  <a:moveTo>
                    <a:pt x="121920" y="717804"/>
                  </a:moveTo>
                  <a:lnTo>
                    <a:pt x="240031" y="361954"/>
                  </a:lnTo>
                  <a:lnTo>
                    <a:pt x="240792" y="364236"/>
                  </a:lnTo>
                  <a:lnTo>
                    <a:pt x="250952" y="364236"/>
                  </a:lnTo>
                  <a:lnTo>
                    <a:pt x="134620" y="713232"/>
                  </a:lnTo>
                  <a:lnTo>
                    <a:pt x="126492" y="713232"/>
                  </a:lnTo>
                  <a:lnTo>
                    <a:pt x="121920" y="717804"/>
                  </a:lnTo>
                  <a:close/>
                </a:path>
                <a:path w="251460" h="723900">
                  <a:moveTo>
                    <a:pt x="13716" y="720852"/>
                  </a:moveTo>
                  <a:lnTo>
                    <a:pt x="7620" y="713232"/>
                  </a:lnTo>
                  <a:lnTo>
                    <a:pt x="16245" y="713232"/>
                  </a:lnTo>
                  <a:lnTo>
                    <a:pt x="13716" y="720852"/>
                  </a:lnTo>
                  <a:close/>
                </a:path>
                <a:path w="251460" h="723900">
                  <a:moveTo>
                    <a:pt x="132080" y="720852"/>
                  </a:moveTo>
                  <a:lnTo>
                    <a:pt x="13716" y="720852"/>
                  </a:lnTo>
                  <a:lnTo>
                    <a:pt x="16245" y="713232"/>
                  </a:lnTo>
                  <a:lnTo>
                    <a:pt x="123437" y="713232"/>
                  </a:lnTo>
                  <a:lnTo>
                    <a:pt x="121920" y="717804"/>
                  </a:lnTo>
                  <a:lnTo>
                    <a:pt x="133096" y="717804"/>
                  </a:lnTo>
                  <a:lnTo>
                    <a:pt x="132080" y="720852"/>
                  </a:lnTo>
                  <a:close/>
                </a:path>
                <a:path w="251460" h="723900">
                  <a:moveTo>
                    <a:pt x="133096" y="717804"/>
                  </a:moveTo>
                  <a:lnTo>
                    <a:pt x="121920" y="717804"/>
                  </a:lnTo>
                  <a:lnTo>
                    <a:pt x="126492" y="713232"/>
                  </a:lnTo>
                  <a:lnTo>
                    <a:pt x="134620" y="713232"/>
                  </a:lnTo>
                  <a:lnTo>
                    <a:pt x="133096" y="717804"/>
                  </a:lnTo>
                  <a:close/>
                </a:path>
              </a:pathLst>
            </a:custGeom>
            <a:solidFill>
              <a:srgbClr val="5B7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id="{2FC748D3-7336-AA3D-098F-80EF5D644E57}"/>
              </a:ext>
            </a:extLst>
          </p:cNvPr>
          <p:cNvSpPr txBox="1"/>
          <p:nvPr/>
        </p:nvSpPr>
        <p:spPr>
          <a:xfrm>
            <a:off x="3723930" y="1039692"/>
            <a:ext cx="4991735" cy="145924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7940" algn="ctr">
              <a:spcBef>
                <a:spcPts val="135"/>
              </a:spcBef>
            </a:pP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DEL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PLAN-PRESUPUESTO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34" algn="ctr">
              <a:spcBef>
                <a:spcPts val="50"/>
              </a:spcBef>
            </a:pP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-FORMULACIÓN </a:t>
            </a:r>
            <a:r>
              <a:rPr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PRESUPUESTO-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700" dirty="0">
              <a:latin typeface="Courier New"/>
              <a:cs typeface="Courier New"/>
            </a:endParaRPr>
          </a:p>
          <a:p>
            <a:pPr marL="12700" marR="5080" algn="ctr">
              <a:lnSpc>
                <a:spcPct val="102800"/>
              </a:lnSpc>
              <a:spcBef>
                <a:spcPts val="1240"/>
              </a:spcBef>
            </a:pPr>
            <a:r>
              <a:rPr sz="1450" spc="10" dirty="0">
                <a:latin typeface="Arial"/>
                <a:cs typeface="Arial"/>
              </a:rPr>
              <a:t>Existen partidas </a:t>
            </a:r>
            <a:r>
              <a:rPr sz="1450" spc="20" dirty="0">
                <a:latin typeface="Arial"/>
                <a:cs typeface="Arial"/>
              </a:rPr>
              <a:t>de </a:t>
            </a:r>
            <a:r>
              <a:rPr sz="1450" spc="10" dirty="0">
                <a:latin typeface="Arial"/>
                <a:cs typeface="Arial"/>
              </a:rPr>
              <a:t>carácter institucional </a:t>
            </a:r>
            <a:r>
              <a:rPr sz="1450" spc="15" dirty="0">
                <a:latin typeface="Arial"/>
                <a:cs typeface="Arial"/>
              </a:rPr>
              <a:t>que </a:t>
            </a:r>
            <a:r>
              <a:rPr sz="1450" b="1" spc="30" dirty="0">
                <a:latin typeface="Arial"/>
                <a:cs typeface="Arial"/>
              </a:rPr>
              <a:t>NO </a:t>
            </a:r>
            <a:r>
              <a:rPr sz="1450" spc="20" dirty="0">
                <a:latin typeface="Arial"/>
                <a:cs typeface="Arial"/>
              </a:rPr>
              <a:t>deben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ser  </a:t>
            </a:r>
            <a:r>
              <a:rPr sz="1450" spc="15" dirty="0">
                <a:latin typeface="Arial"/>
                <a:cs typeface="Arial"/>
              </a:rPr>
              <a:t>formuladas por las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20" dirty="0">
                <a:latin typeface="Arial"/>
                <a:cs typeface="Arial"/>
              </a:rPr>
              <a:t>unidades</a:t>
            </a:r>
            <a:endParaRPr sz="1450" dirty="0">
              <a:latin typeface="Arial"/>
              <a:cs typeface="Arial"/>
            </a:endParaRPr>
          </a:p>
        </p:txBody>
      </p:sp>
      <p:grpSp>
        <p:nvGrpSpPr>
          <p:cNvPr id="10" name="object 7">
            <a:extLst>
              <a:ext uri="{FF2B5EF4-FFF2-40B4-BE49-F238E27FC236}">
                <a16:creationId xmlns:a16="http://schemas.microsoft.com/office/drawing/2014/main" id="{872ADDF9-5FEF-F33F-2602-0915CDB2B92F}"/>
              </a:ext>
            </a:extLst>
          </p:cNvPr>
          <p:cNvGrpSpPr/>
          <p:nvPr/>
        </p:nvGrpSpPr>
        <p:grpSpPr>
          <a:xfrm>
            <a:off x="3486188" y="3071898"/>
            <a:ext cx="1198245" cy="603885"/>
            <a:chOff x="2328672" y="3668267"/>
            <a:chExt cx="1198245" cy="60388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A8C2EB6C-023A-3566-2AAA-FFCE4B42F54B}"/>
                </a:ext>
              </a:extLst>
            </p:cNvPr>
            <p:cNvSpPr/>
            <p:nvPr/>
          </p:nvSpPr>
          <p:spPr>
            <a:xfrm>
              <a:off x="2334768" y="3672839"/>
              <a:ext cx="1187450" cy="594360"/>
            </a:xfrm>
            <a:custGeom>
              <a:avLst/>
              <a:gdLst/>
              <a:ahLst/>
              <a:cxnLst/>
              <a:rect l="l" t="t" r="r" b="b"/>
              <a:pathLst>
                <a:path w="1187450" h="594360">
                  <a:moveTo>
                    <a:pt x="1127760" y="594360"/>
                  </a:moveTo>
                  <a:lnTo>
                    <a:pt x="59436" y="594360"/>
                  </a:lnTo>
                  <a:lnTo>
                    <a:pt x="36004" y="589573"/>
                  </a:lnTo>
                  <a:lnTo>
                    <a:pt x="17145" y="576643"/>
                  </a:lnTo>
                  <a:lnTo>
                    <a:pt x="4572" y="557712"/>
                  </a:lnTo>
                  <a:lnTo>
                    <a:pt x="0" y="534924"/>
                  </a:lnTo>
                  <a:lnTo>
                    <a:pt x="0" y="59436"/>
                  </a:lnTo>
                  <a:lnTo>
                    <a:pt x="4572" y="36647"/>
                  </a:lnTo>
                  <a:lnTo>
                    <a:pt x="17145" y="17716"/>
                  </a:lnTo>
                  <a:lnTo>
                    <a:pt x="36004" y="4786"/>
                  </a:lnTo>
                  <a:lnTo>
                    <a:pt x="59436" y="0"/>
                  </a:lnTo>
                  <a:lnTo>
                    <a:pt x="1127760" y="0"/>
                  </a:lnTo>
                  <a:lnTo>
                    <a:pt x="1150548" y="4786"/>
                  </a:lnTo>
                  <a:lnTo>
                    <a:pt x="1169479" y="17716"/>
                  </a:lnTo>
                  <a:lnTo>
                    <a:pt x="1182409" y="36647"/>
                  </a:lnTo>
                  <a:lnTo>
                    <a:pt x="1187196" y="59436"/>
                  </a:lnTo>
                  <a:lnTo>
                    <a:pt x="1187196" y="534924"/>
                  </a:lnTo>
                  <a:lnTo>
                    <a:pt x="1182409" y="557712"/>
                  </a:lnTo>
                  <a:lnTo>
                    <a:pt x="1169479" y="576643"/>
                  </a:lnTo>
                  <a:lnTo>
                    <a:pt x="1150548" y="589573"/>
                  </a:lnTo>
                  <a:lnTo>
                    <a:pt x="1127760" y="5943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52B193DC-6404-CB7A-B77D-E905D8EE5F74}"/>
                </a:ext>
              </a:extLst>
            </p:cNvPr>
            <p:cNvSpPr/>
            <p:nvPr/>
          </p:nvSpPr>
          <p:spPr>
            <a:xfrm>
              <a:off x="2328672" y="3668267"/>
              <a:ext cx="1198245" cy="603885"/>
            </a:xfrm>
            <a:custGeom>
              <a:avLst/>
              <a:gdLst/>
              <a:ahLst/>
              <a:cxnLst/>
              <a:rect l="l" t="t" r="r" b="b"/>
              <a:pathLst>
                <a:path w="1198245" h="603885">
                  <a:moveTo>
                    <a:pt x="1139952" y="603504"/>
                  </a:moveTo>
                  <a:lnTo>
                    <a:pt x="59436" y="603504"/>
                  </a:lnTo>
                  <a:lnTo>
                    <a:pt x="51816" y="601980"/>
                  </a:lnTo>
                  <a:lnTo>
                    <a:pt x="12192" y="576072"/>
                  </a:lnTo>
                  <a:lnTo>
                    <a:pt x="1524" y="553212"/>
                  </a:lnTo>
                  <a:lnTo>
                    <a:pt x="1524" y="545592"/>
                  </a:lnTo>
                  <a:lnTo>
                    <a:pt x="0" y="539496"/>
                  </a:lnTo>
                  <a:lnTo>
                    <a:pt x="0" y="64008"/>
                  </a:lnTo>
                  <a:lnTo>
                    <a:pt x="1524" y="57912"/>
                  </a:lnTo>
                  <a:lnTo>
                    <a:pt x="1524" y="51816"/>
                  </a:lnTo>
                  <a:lnTo>
                    <a:pt x="19812" y="18288"/>
                  </a:lnTo>
                  <a:lnTo>
                    <a:pt x="59436" y="0"/>
                  </a:lnTo>
                  <a:lnTo>
                    <a:pt x="1139952" y="0"/>
                  </a:lnTo>
                  <a:lnTo>
                    <a:pt x="1158240" y="4572"/>
                  </a:lnTo>
                  <a:lnTo>
                    <a:pt x="1168908" y="10668"/>
                  </a:lnTo>
                  <a:lnTo>
                    <a:pt x="59436" y="10668"/>
                  </a:lnTo>
                  <a:lnTo>
                    <a:pt x="54864" y="12192"/>
                  </a:lnTo>
                  <a:lnTo>
                    <a:pt x="44196" y="15240"/>
                  </a:lnTo>
                  <a:lnTo>
                    <a:pt x="35052" y="19812"/>
                  </a:lnTo>
                  <a:lnTo>
                    <a:pt x="28956" y="25908"/>
                  </a:lnTo>
                  <a:lnTo>
                    <a:pt x="27432" y="25908"/>
                  </a:lnTo>
                  <a:lnTo>
                    <a:pt x="19812" y="35052"/>
                  </a:lnTo>
                  <a:lnTo>
                    <a:pt x="20465" y="35052"/>
                  </a:lnTo>
                  <a:lnTo>
                    <a:pt x="16110" y="42672"/>
                  </a:lnTo>
                  <a:lnTo>
                    <a:pt x="15240" y="42672"/>
                  </a:lnTo>
                  <a:lnTo>
                    <a:pt x="12573" y="53340"/>
                  </a:lnTo>
                  <a:lnTo>
                    <a:pt x="12192" y="53340"/>
                  </a:lnTo>
                  <a:lnTo>
                    <a:pt x="10668" y="59436"/>
                  </a:lnTo>
                  <a:lnTo>
                    <a:pt x="10668" y="545592"/>
                  </a:lnTo>
                  <a:lnTo>
                    <a:pt x="11049" y="545592"/>
                  </a:lnTo>
                  <a:lnTo>
                    <a:pt x="12192" y="550164"/>
                  </a:lnTo>
                  <a:lnTo>
                    <a:pt x="15240" y="560832"/>
                  </a:lnTo>
                  <a:lnTo>
                    <a:pt x="16110" y="560832"/>
                  </a:lnTo>
                  <a:lnTo>
                    <a:pt x="20465" y="568452"/>
                  </a:lnTo>
                  <a:lnTo>
                    <a:pt x="19812" y="568452"/>
                  </a:lnTo>
                  <a:lnTo>
                    <a:pt x="27432" y="577596"/>
                  </a:lnTo>
                  <a:lnTo>
                    <a:pt x="35052" y="585216"/>
                  </a:lnTo>
                  <a:lnTo>
                    <a:pt x="37338" y="585216"/>
                  </a:lnTo>
                  <a:lnTo>
                    <a:pt x="44196" y="589788"/>
                  </a:lnTo>
                  <a:lnTo>
                    <a:pt x="54864" y="592836"/>
                  </a:lnTo>
                  <a:lnTo>
                    <a:pt x="1168908" y="592836"/>
                  </a:lnTo>
                  <a:lnTo>
                    <a:pt x="1158240" y="598932"/>
                  </a:lnTo>
                  <a:lnTo>
                    <a:pt x="1139952" y="603504"/>
                  </a:lnTo>
                  <a:close/>
                </a:path>
                <a:path w="1198245" h="603885">
                  <a:moveTo>
                    <a:pt x="1171956" y="27432"/>
                  </a:moveTo>
                  <a:lnTo>
                    <a:pt x="1162812" y="19812"/>
                  </a:lnTo>
                  <a:lnTo>
                    <a:pt x="1164336" y="19812"/>
                  </a:lnTo>
                  <a:lnTo>
                    <a:pt x="1153668" y="15240"/>
                  </a:lnTo>
                  <a:lnTo>
                    <a:pt x="1155192" y="15240"/>
                  </a:lnTo>
                  <a:lnTo>
                    <a:pt x="1144524" y="12192"/>
                  </a:lnTo>
                  <a:lnTo>
                    <a:pt x="1138428" y="10668"/>
                  </a:lnTo>
                  <a:lnTo>
                    <a:pt x="1168908" y="10668"/>
                  </a:lnTo>
                  <a:lnTo>
                    <a:pt x="1179576" y="18288"/>
                  </a:lnTo>
                  <a:lnTo>
                    <a:pt x="1185018" y="25908"/>
                  </a:lnTo>
                  <a:lnTo>
                    <a:pt x="1171956" y="25908"/>
                  </a:lnTo>
                  <a:lnTo>
                    <a:pt x="1171956" y="27432"/>
                  </a:lnTo>
                  <a:close/>
                </a:path>
                <a:path w="1198245" h="603885">
                  <a:moveTo>
                    <a:pt x="27432" y="27432"/>
                  </a:moveTo>
                  <a:lnTo>
                    <a:pt x="27432" y="25908"/>
                  </a:lnTo>
                  <a:lnTo>
                    <a:pt x="28956" y="25908"/>
                  </a:lnTo>
                  <a:lnTo>
                    <a:pt x="27432" y="27432"/>
                  </a:lnTo>
                  <a:close/>
                </a:path>
                <a:path w="1198245" h="603885">
                  <a:moveTo>
                    <a:pt x="1178052" y="35052"/>
                  </a:moveTo>
                  <a:lnTo>
                    <a:pt x="1171956" y="25908"/>
                  </a:lnTo>
                  <a:lnTo>
                    <a:pt x="1185018" y="25908"/>
                  </a:lnTo>
                  <a:lnTo>
                    <a:pt x="1187196" y="28956"/>
                  </a:lnTo>
                  <a:lnTo>
                    <a:pt x="1189808" y="33528"/>
                  </a:lnTo>
                  <a:lnTo>
                    <a:pt x="1178052" y="33528"/>
                  </a:lnTo>
                  <a:lnTo>
                    <a:pt x="1178052" y="35052"/>
                  </a:lnTo>
                  <a:close/>
                </a:path>
                <a:path w="1198245" h="603885">
                  <a:moveTo>
                    <a:pt x="20465" y="35052"/>
                  </a:moveTo>
                  <a:lnTo>
                    <a:pt x="19812" y="35052"/>
                  </a:lnTo>
                  <a:lnTo>
                    <a:pt x="21336" y="33528"/>
                  </a:lnTo>
                  <a:lnTo>
                    <a:pt x="20465" y="35052"/>
                  </a:lnTo>
                  <a:close/>
                </a:path>
                <a:path w="1198245" h="603885">
                  <a:moveTo>
                    <a:pt x="1194435" y="44196"/>
                  </a:moveTo>
                  <a:lnTo>
                    <a:pt x="1184148" y="44196"/>
                  </a:lnTo>
                  <a:lnTo>
                    <a:pt x="1178052" y="33528"/>
                  </a:lnTo>
                  <a:lnTo>
                    <a:pt x="1189808" y="33528"/>
                  </a:lnTo>
                  <a:lnTo>
                    <a:pt x="1193292" y="39624"/>
                  </a:lnTo>
                  <a:lnTo>
                    <a:pt x="1194435" y="44196"/>
                  </a:lnTo>
                  <a:close/>
                </a:path>
                <a:path w="1198245" h="603885">
                  <a:moveTo>
                    <a:pt x="15240" y="44196"/>
                  </a:moveTo>
                  <a:lnTo>
                    <a:pt x="15240" y="42672"/>
                  </a:lnTo>
                  <a:lnTo>
                    <a:pt x="16110" y="42672"/>
                  </a:lnTo>
                  <a:lnTo>
                    <a:pt x="15240" y="44196"/>
                  </a:lnTo>
                  <a:close/>
                </a:path>
                <a:path w="1198245" h="603885">
                  <a:moveTo>
                    <a:pt x="1187196" y="54864"/>
                  </a:moveTo>
                  <a:lnTo>
                    <a:pt x="1182624" y="42672"/>
                  </a:lnTo>
                  <a:lnTo>
                    <a:pt x="1184148" y="44196"/>
                  </a:lnTo>
                  <a:lnTo>
                    <a:pt x="1194435" y="44196"/>
                  </a:lnTo>
                  <a:lnTo>
                    <a:pt x="1196721" y="53340"/>
                  </a:lnTo>
                  <a:lnTo>
                    <a:pt x="1187196" y="53340"/>
                  </a:lnTo>
                  <a:lnTo>
                    <a:pt x="1187196" y="54864"/>
                  </a:lnTo>
                  <a:close/>
                </a:path>
                <a:path w="1198245" h="603885">
                  <a:moveTo>
                    <a:pt x="12192" y="54864"/>
                  </a:moveTo>
                  <a:lnTo>
                    <a:pt x="12192" y="53340"/>
                  </a:lnTo>
                  <a:lnTo>
                    <a:pt x="12573" y="53340"/>
                  </a:lnTo>
                  <a:lnTo>
                    <a:pt x="12192" y="54864"/>
                  </a:lnTo>
                  <a:close/>
                </a:path>
                <a:path w="1198245" h="603885">
                  <a:moveTo>
                    <a:pt x="1182624" y="560832"/>
                  </a:moveTo>
                  <a:lnTo>
                    <a:pt x="1187196" y="550164"/>
                  </a:lnTo>
                  <a:lnTo>
                    <a:pt x="1187196" y="53340"/>
                  </a:lnTo>
                  <a:lnTo>
                    <a:pt x="1196721" y="53340"/>
                  </a:lnTo>
                  <a:lnTo>
                    <a:pt x="1197864" y="57912"/>
                  </a:lnTo>
                  <a:lnTo>
                    <a:pt x="1197864" y="545592"/>
                  </a:lnTo>
                  <a:lnTo>
                    <a:pt x="1196340" y="553212"/>
                  </a:lnTo>
                  <a:lnTo>
                    <a:pt x="1194598" y="559308"/>
                  </a:lnTo>
                  <a:lnTo>
                    <a:pt x="1184148" y="559308"/>
                  </a:lnTo>
                  <a:lnTo>
                    <a:pt x="1182624" y="560832"/>
                  </a:lnTo>
                  <a:close/>
                </a:path>
                <a:path w="1198245" h="603885">
                  <a:moveTo>
                    <a:pt x="11049" y="545592"/>
                  </a:moveTo>
                  <a:lnTo>
                    <a:pt x="10668" y="545592"/>
                  </a:lnTo>
                  <a:lnTo>
                    <a:pt x="10668" y="544068"/>
                  </a:lnTo>
                  <a:lnTo>
                    <a:pt x="11049" y="545592"/>
                  </a:lnTo>
                  <a:close/>
                </a:path>
                <a:path w="1198245" h="603885">
                  <a:moveTo>
                    <a:pt x="16110" y="560832"/>
                  </a:moveTo>
                  <a:lnTo>
                    <a:pt x="15240" y="560832"/>
                  </a:lnTo>
                  <a:lnTo>
                    <a:pt x="15240" y="559308"/>
                  </a:lnTo>
                  <a:lnTo>
                    <a:pt x="16110" y="560832"/>
                  </a:lnTo>
                  <a:close/>
                </a:path>
                <a:path w="1198245" h="603885">
                  <a:moveTo>
                    <a:pt x="1190244" y="569976"/>
                  </a:moveTo>
                  <a:lnTo>
                    <a:pt x="1178052" y="569976"/>
                  </a:lnTo>
                  <a:lnTo>
                    <a:pt x="1184148" y="559308"/>
                  </a:lnTo>
                  <a:lnTo>
                    <a:pt x="1194598" y="559308"/>
                  </a:lnTo>
                  <a:lnTo>
                    <a:pt x="1193292" y="563880"/>
                  </a:lnTo>
                  <a:lnTo>
                    <a:pt x="1190244" y="569976"/>
                  </a:lnTo>
                  <a:close/>
                </a:path>
                <a:path w="1198245" h="603885">
                  <a:moveTo>
                    <a:pt x="21336" y="569976"/>
                  </a:moveTo>
                  <a:lnTo>
                    <a:pt x="19812" y="568452"/>
                  </a:lnTo>
                  <a:lnTo>
                    <a:pt x="20465" y="568452"/>
                  </a:lnTo>
                  <a:lnTo>
                    <a:pt x="21336" y="569976"/>
                  </a:lnTo>
                  <a:close/>
                </a:path>
                <a:path w="1198245" h="603885">
                  <a:moveTo>
                    <a:pt x="1179576" y="585216"/>
                  </a:moveTo>
                  <a:lnTo>
                    <a:pt x="1162812" y="585216"/>
                  </a:lnTo>
                  <a:lnTo>
                    <a:pt x="1171956" y="577596"/>
                  </a:lnTo>
                  <a:lnTo>
                    <a:pt x="1178052" y="568452"/>
                  </a:lnTo>
                  <a:lnTo>
                    <a:pt x="1178052" y="569976"/>
                  </a:lnTo>
                  <a:lnTo>
                    <a:pt x="1190244" y="569976"/>
                  </a:lnTo>
                  <a:lnTo>
                    <a:pt x="1187196" y="576072"/>
                  </a:lnTo>
                  <a:lnTo>
                    <a:pt x="1179576" y="585216"/>
                  </a:lnTo>
                  <a:close/>
                </a:path>
                <a:path w="1198245" h="603885">
                  <a:moveTo>
                    <a:pt x="37338" y="585216"/>
                  </a:moveTo>
                  <a:lnTo>
                    <a:pt x="35052" y="585216"/>
                  </a:lnTo>
                  <a:lnTo>
                    <a:pt x="35052" y="583692"/>
                  </a:lnTo>
                  <a:lnTo>
                    <a:pt x="37338" y="585216"/>
                  </a:lnTo>
                  <a:close/>
                </a:path>
                <a:path w="1198245" h="603885">
                  <a:moveTo>
                    <a:pt x="1168908" y="592836"/>
                  </a:moveTo>
                  <a:lnTo>
                    <a:pt x="1144524" y="592836"/>
                  </a:lnTo>
                  <a:lnTo>
                    <a:pt x="1155192" y="589788"/>
                  </a:lnTo>
                  <a:lnTo>
                    <a:pt x="1153668" y="589788"/>
                  </a:lnTo>
                  <a:lnTo>
                    <a:pt x="1164336" y="583692"/>
                  </a:lnTo>
                  <a:lnTo>
                    <a:pt x="1162812" y="585216"/>
                  </a:lnTo>
                  <a:lnTo>
                    <a:pt x="1179576" y="585216"/>
                  </a:lnTo>
                  <a:lnTo>
                    <a:pt x="1168908" y="59283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6D990239-24E9-BA3A-8A49-219EB1B68813}"/>
              </a:ext>
            </a:extLst>
          </p:cNvPr>
          <p:cNvSpPr txBox="1"/>
          <p:nvPr/>
        </p:nvSpPr>
        <p:spPr>
          <a:xfrm>
            <a:off x="3567968" y="3142971"/>
            <a:ext cx="1040130" cy="4381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4445" algn="ctr">
              <a:lnSpc>
                <a:spcPct val="85500"/>
              </a:lnSpc>
              <a:spcBef>
                <a:spcPts val="270"/>
              </a:spcBef>
            </a:pPr>
            <a:r>
              <a:rPr sz="1000" spc="-10" dirty="0">
                <a:latin typeface="Arial"/>
                <a:cs typeface="Arial"/>
              </a:rPr>
              <a:t>“Alquileres de  </a:t>
            </a:r>
            <a:r>
              <a:rPr sz="1000" spc="-5" dirty="0">
                <a:latin typeface="Arial"/>
                <a:cs typeface="Arial"/>
              </a:rPr>
              <a:t>edificios, locales</a:t>
            </a:r>
            <a:r>
              <a:rPr sz="1000" spc="-1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y  terrenos”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14" name="object 11">
            <a:extLst>
              <a:ext uri="{FF2B5EF4-FFF2-40B4-BE49-F238E27FC236}">
                <a16:creationId xmlns:a16="http://schemas.microsoft.com/office/drawing/2014/main" id="{38C590CA-0D70-D963-6F91-1E08096ED103}"/>
              </a:ext>
            </a:extLst>
          </p:cNvPr>
          <p:cNvGrpSpPr/>
          <p:nvPr/>
        </p:nvGrpSpPr>
        <p:grpSpPr>
          <a:xfrm>
            <a:off x="3605059" y="3670831"/>
            <a:ext cx="1079500" cy="748665"/>
            <a:chOff x="2447544" y="4267200"/>
            <a:chExt cx="1079500" cy="748665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23447ED5-4FD5-F2E4-A8DE-7C244E8E3177}"/>
                </a:ext>
              </a:extLst>
            </p:cNvPr>
            <p:cNvSpPr/>
            <p:nvPr/>
          </p:nvSpPr>
          <p:spPr>
            <a:xfrm>
              <a:off x="2447544" y="4267199"/>
              <a:ext cx="125095" cy="449580"/>
            </a:xfrm>
            <a:custGeom>
              <a:avLst/>
              <a:gdLst/>
              <a:ahLst/>
              <a:cxnLst/>
              <a:rect l="l" t="t" r="r" b="b"/>
              <a:pathLst>
                <a:path w="125094" h="449579">
                  <a:moveTo>
                    <a:pt x="124968" y="438924"/>
                  </a:moveTo>
                  <a:lnTo>
                    <a:pt x="10668" y="438924"/>
                  </a:lnTo>
                  <a:lnTo>
                    <a:pt x="10668" y="0"/>
                  </a:lnTo>
                  <a:lnTo>
                    <a:pt x="0" y="0"/>
                  </a:lnTo>
                  <a:lnTo>
                    <a:pt x="0" y="444500"/>
                  </a:lnTo>
                  <a:lnTo>
                    <a:pt x="0" y="449580"/>
                  </a:lnTo>
                  <a:lnTo>
                    <a:pt x="124968" y="449580"/>
                  </a:lnTo>
                  <a:lnTo>
                    <a:pt x="124968" y="445020"/>
                  </a:lnTo>
                  <a:lnTo>
                    <a:pt x="124968" y="444500"/>
                  </a:lnTo>
                  <a:lnTo>
                    <a:pt x="124968" y="438924"/>
                  </a:lnTo>
                  <a:close/>
                </a:path>
              </a:pathLst>
            </a:custGeom>
            <a:solidFill>
              <a:srgbClr val="F27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7C17A70F-A632-464F-578A-67362F0D465F}"/>
                </a:ext>
              </a:extLst>
            </p:cNvPr>
            <p:cNvSpPr/>
            <p:nvPr/>
          </p:nvSpPr>
          <p:spPr>
            <a:xfrm>
              <a:off x="2567939" y="4407407"/>
              <a:ext cx="957071" cy="6080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349F70CF-1E55-45BA-923C-203A1827B4E1}"/>
                </a:ext>
              </a:extLst>
            </p:cNvPr>
            <p:cNvSpPr/>
            <p:nvPr/>
          </p:nvSpPr>
          <p:spPr>
            <a:xfrm>
              <a:off x="2566415" y="4410455"/>
              <a:ext cx="960119" cy="603885"/>
            </a:xfrm>
            <a:custGeom>
              <a:avLst/>
              <a:gdLst/>
              <a:ahLst/>
              <a:cxnLst/>
              <a:rect l="l" t="t" r="r" b="b"/>
              <a:pathLst>
                <a:path w="960120" h="603885">
                  <a:moveTo>
                    <a:pt x="902208" y="603504"/>
                  </a:moveTo>
                  <a:lnTo>
                    <a:pt x="57912" y="603504"/>
                  </a:lnTo>
                  <a:lnTo>
                    <a:pt x="39624" y="598932"/>
                  </a:lnTo>
                  <a:lnTo>
                    <a:pt x="6096" y="563880"/>
                  </a:lnTo>
                  <a:lnTo>
                    <a:pt x="0" y="545592"/>
                  </a:lnTo>
                  <a:lnTo>
                    <a:pt x="0" y="57912"/>
                  </a:lnTo>
                  <a:lnTo>
                    <a:pt x="19812" y="18288"/>
                  </a:lnTo>
                  <a:lnTo>
                    <a:pt x="57912" y="0"/>
                  </a:lnTo>
                  <a:lnTo>
                    <a:pt x="902208" y="0"/>
                  </a:lnTo>
                  <a:lnTo>
                    <a:pt x="920496" y="4572"/>
                  </a:lnTo>
                  <a:lnTo>
                    <a:pt x="932688" y="10668"/>
                  </a:lnTo>
                  <a:lnTo>
                    <a:pt x="54864" y="10668"/>
                  </a:lnTo>
                  <a:lnTo>
                    <a:pt x="46736" y="13716"/>
                  </a:lnTo>
                  <a:lnTo>
                    <a:pt x="44196" y="13716"/>
                  </a:lnTo>
                  <a:lnTo>
                    <a:pt x="36195" y="18288"/>
                  </a:lnTo>
                  <a:lnTo>
                    <a:pt x="35052" y="18288"/>
                  </a:lnTo>
                  <a:lnTo>
                    <a:pt x="25908" y="25908"/>
                  </a:lnTo>
                  <a:lnTo>
                    <a:pt x="27432" y="25908"/>
                  </a:lnTo>
                  <a:lnTo>
                    <a:pt x="21082" y="33528"/>
                  </a:lnTo>
                  <a:lnTo>
                    <a:pt x="19812" y="33528"/>
                  </a:lnTo>
                  <a:lnTo>
                    <a:pt x="15893" y="42672"/>
                  </a:lnTo>
                  <a:lnTo>
                    <a:pt x="15240" y="42672"/>
                  </a:lnTo>
                  <a:lnTo>
                    <a:pt x="12192" y="53340"/>
                  </a:lnTo>
                  <a:lnTo>
                    <a:pt x="11049" y="57912"/>
                  </a:lnTo>
                  <a:lnTo>
                    <a:pt x="10668" y="57912"/>
                  </a:lnTo>
                  <a:lnTo>
                    <a:pt x="10668" y="545592"/>
                  </a:lnTo>
                  <a:lnTo>
                    <a:pt x="11049" y="545592"/>
                  </a:lnTo>
                  <a:lnTo>
                    <a:pt x="12192" y="550164"/>
                  </a:lnTo>
                  <a:lnTo>
                    <a:pt x="15240" y="560832"/>
                  </a:lnTo>
                  <a:lnTo>
                    <a:pt x="15893" y="560832"/>
                  </a:lnTo>
                  <a:lnTo>
                    <a:pt x="19812" y="569976"/>
                  </a:lnTo>
                  <a:lnTo>
                    <a:pt x="21082" y="569976"/>
                  </a:lnTo>
                  <a:lnTo>
                    <a:pt x="27432" y="577596"/>
                  </a:lnTo>
                  <a:lnTo>
                    <a:pt x="25908" y="577596"/>
                  </a:lnTo>
                  <a:lnTo>
                    <a:pt x="35052" y="583692"/>
                  </a:lnTo>
                  <a:lnTo>
                    <a:pt x="33528" y="583692"/>
                  </a:lnTo>
                  <a:lnTo>
                    <a:pt x="44196" y="589788"/>
                  </a:lnTo>
                  <a:lnTo>
                    <a:pt x="46736" y="589788"/>
                  </a:lnTo>
                  <a:lnTo>
                    <a:pt x="54864" y="592836"/>
                  </a:lnTo>
                  <a:lnTo>
                    <a:pt x="932688" y="592836"/>
                  </a:lnTo>
                  <a:lnTo>
                    <a:pt x="920496" y="598932"/>
                  </a:lnTo>
                  <a:lnTo>
                    <a:pt x="902208" y="603504"/>
                  </a:lnTo>
                  <a:close/>
                </a:path>
                <a:path w="960120" h="603885">
                  <a:moveTo>
                    <a:pt x="917448" y="15240"/>
                  </a:moveTo>
                  <a:lnTo>
                    <a:pt x="906780" y="10668"/>
                  </a:lnTo>
                  <a:lnTo>
                    <a:pt x="932688" y="10668"/>
                  </a:lnTo>
                  <a:lnTo>
                    <a:pt x="936345" y="13716"/>
                  </a:lnTo>
                  <a:lnTo>
                    <a:pt x="915924" y="13716"/>
                  </a:lnTo>
                  <a:lnTo>
                    <a:pt x="917448" y="15240"/>
                  </a:lnTo>
                  <a:close/>
                </a:path>
                <a:path w="960120" h="603885">
                  <a:moveTo>
                    <a:pt x="42672" y="15240"/>
                  </a:moveTo>
                  <a:lnTo>
                    <a:pt x="44196" y="13716"/>
                  </a:lnTo>
                  <a:lnTo>
                    <a:pt x="46736" y="13716"/>
                  </a:lnTo>
                  <a:lnTo>
                    <a:pt x="42672" y="15240"/>
                  </a:lnTo>
                  <a:close/>
                </a:path>
                <a:path w="960120" h="603885">
                  <a:moveTo>
                    <a:pt x="926592" y="19812"/>
                  </a:moveTo>
                  <a:lnTo>
                    <a:pt x="915924" y="13716"/>
                  </a:lnTo>
                  <a:lnTo>
                    <a:pt x="936345" y="13716"/>
                  </a:lnTo>
                  <a:lnTo>
                    <a:pt x="941832" y="18288"/>
                  </a:lnTo>
                  <a:lnTo>
                    <a:pt x="925068" y="18288"/>
                  </a:lnTo>
                  <a:lnTo>
                    <a:pt x="926592" y="19812"/>
                  </a:lnTo>
                  <a:close/>
                </a:path>
                <a:path w="960120" h="603885">
                  <a:moveTo>
                    <a:pt x="33528" y="19812"/>
                  </a:moveTo>
                  <a:lnTo>
                    <a:pt x="35052" y="18288"/>
                  </a:lnTo>
                  <a:lnTo>
                    <a:pt x="36195" y="18288"/>
                  </a:lnTo>
                  <a:lnTo>
                    <a:pt x="33528" y="19812"/>
                  </a:lnTo>
                  <a:close/>
                </a:path>
                <a:path w="960120" h="603885">
                  <a:moveTo>
                    <a:pt x="940308" y="35052"/>
                  </a:moveTo>
                  <a:lnTo>
                    <a:pt x="934212" y="25908"/>
                  </a:lnTo>
                  <a:lnTo>
                    <a:pt x="925068" y="18288"/>
                  </a:lnTo>
                  <a:lnTo>
                    <a:pt x="941832" y="18288"/>
                  </a:lnTo>
                  <a:lnTo>
                    <a:pt x="949452" y="27432"/>
                  </a:lnTo>
                  <a:lnTo>
                    <a:pt x="952500" y="33528"/>
                  </a:lnTo>
                  <a:lnTo>
                    <a:pt x="940308" y="33528"/>
                  </a:lnTo>
                  <a:lnTo>
                    <a:pt x="940308" y="35052"/>
                  </a:lnTo>
                  <a:close/>
                </a:path>
                <a:path w="960120" h="603885">
                  <a:moveTo>
                    <a:pt x="19812" y="35052"/>
                  </a:moveTo>
                  <a:lnTo>
                    <a:pt x="19812" y="33528"/>
                  </a:lnTo>
                  <a:lnTo>
                    <a:pt x="21082" y="33528"/>
                  </a:lnTo>
                  <a:lnTo>
                    <a:pt x="19812" y="35052"/>
                  </a:lnTo>
                  <a:close/>
                </a:path>
                <a:path w="960120" h="603885">
                  <a:moveTo>
                    <a:pt x="956691" y="44196"/>
                  </a:moveTo>
                  <a:lnTo>
                    <a:pt x="946404" y="44196"/>
                  </a:lnTo>
                  <a:lnTo>
                    <a:pt x="940308" y="33528"/>
                  </a:lnTo>
                  <a:lnTo>
                    <a:pt x="952500" y="33528"/>
                  </a:lnTo>
                  <a:lnTo>
                    <a:pt x="955548" y="39624"/>
                  </a:lnTo>
                  <a:lnTo>
                    <a:pt x="956691" y="44196"/>
                  </a:lnTo>
                  <a:close/>
                </a:path>
                <a:path w="960120" h="603885">
                  <a:moveTo>
                    <a:pt x="15240" y="44196"/>
                  </a:moveTo>
                  <a:lnTo>
                    <a:pt x="15240" y="42672"/>
                  </a:lnTo>
                  <a:lnTo>
                    <a:pt x="15893" y="42672"/>
                  </a:lnTo>
                  <a:lnTo>
                    <a:pt x="15240" y="44196"/>
                  </a:lnTo>
                  <a:close/>
                </a:path>
                <a:path w="960120" h="603885">
                  <a:moveTo>
                    <a:pt x="944880" y="560832"/>
                  </a:moveTo>
                  <a:lnTo>
                    <a:pt x="949452" y="550164"/>
                  </a:lnTo>
                  <a:lnTo>
                    <a:pt x="949452" y="53340"/>
                  </a:lnTo>
                  <a:lnTo>
                    <a:pt x="944880" y="42672"/>
                  </a:lnTo>
                  <a:lnTo>
                    <a:pt x="946404" y="44196"/>
                  </a:lnTo>
                  <a:lnTo>
                    <a:pt x="956691" y="44196"/>
                  </a:lnTo>
                  <a:lnTo>
                    <a:pt x="960120" y="57912"/>
                  </a:lnTo>
                  <a:lnTo>
                    <a:pt x="960120" y="545592"/>
                  </a:lnTo>
                  <a:lnTo>
                    <a:pt x="956691" y="559308"/>
                  </a:lnTo>
                  <a:lnTo>
                    <a:pt x="946404" y="559308"/>
                  </a:lnTo>
                  <a:lnTo>
                    <a:pt x="944880" y="560832"/>
                  </a:lnTo>
                  <a:close/>
                </a:path>
                <a:path w="960120" h="603885">
                  <a:moveTo>
                    <a:pt x="10668" y="59436"/>
                  </a:moveTo>
                  <a:lnTo>
                    <a:pt x="10668" y="57912"/>
                  </a:lnTo>
                  <a:lnTo>
                    <a:pt x="11049" y="57912"/>
                  </a:lnTo>
                  <a:lnTo>
                    <a:pt x="10668" y="59436"/>
                  </a:lnTo>
                  <a:close/>
                </a:path>
                <a:path w="960120" h="603885">
                  <a:moveTo>
                    <a:pt x="11049" y="545592"/>
                  </a:moveTo>
                  <a:lnTo>
                    <a:pt x="10668" y="545592"/>
                  </a:lnTo>
                  <a:lnTo>
                    <a:pt x="10668" y="544068"/>
                  </a:lnTo>
                  <a:lnTo>
                    <a:pt x="11049" y="545592"/>
                  </a:lnTo>
                  <a:close/>
                </a:path>
                <a:path w="960120" h="603885">
                  <a:moveTo>
                    <a:pt x="15893" y="560832"/>
                  </a:moveTo>
                  <a:lnTo>
                    <a:pt x="15240" y="560832"/>
                  </a:lnTo>
                  <a:lnTo>
                    <a:pt x="15240" y="559308"/>
                  </a:lnTo>
                  <a:lnTo>
                    <a:pt x="15893" y="560832"/>
                  </a:lnTo>
                  <a:close/>
                </a:path>
                <a:path w="960120" h="603885">
                  <a:moveTo>
                    <a:pt x="952064" y="569976"/>
                  </a:moveTo>
                  <a:lnTo>
                    <a:pt x="940308" y="569976"/>
                  </a:lnTo>
                  <a:lnTo>
                    <a:pt x="946404" y="559308"/>
                  </a:lnTo>
                  <a:lnTo>
                    <a:pt x="956691" y="559308"/>
                  </a:lnTo>
                  <a:lnTo>
                    <a:pt x="955548" y="563880"/>
                  </a:lnTo>
                  <a:lnTo>
                    <a:pt x="952064" y="569976"/>
                  </a:lnTo>
                  <a:close/>
                </a:path>
                <a:path w="960120" h="603885">
                  <a:moveTo>
                    <a:pt x="21082" y="569976"/>
                  </a:moveTo>
                  <a:lnTo>
                    <a:pt x="19812" y="569976"/>
                  </a:lnTo>
                  <a:lnTo>
                    <a:pt x="19812" y="568452"/>
                  </a:lnTo>
                  <a:lnTo>
                    <a:pt x="21082" y="569976"/>
                  </a:lnTo>
                  <a:close/>
                </a:path>
                <a:path w="960120" h="603885">
                  <a:moveTo>
                    <a:pt x="936345" y="589788"/>
                  </a:moveTo>
                  <a:lnTo>
                    <a:pt x="915924" y="589788"/>
                  </a:lnTo>
                  <a:lnTo>
                    <a:pt x="926592" y="583692"/>
                  </a:lnTo>
                  <a:lnTo>
                    <a:pt x="925068" y="583692"/>
                  </a:lnTo>
                  <a:lnTo>
                    <a:pt x="934212" y="577596"/>
                  </a:lnTo>
                  <a:lnTo>
                    <a:pt x="940308" y="568452"/>
                  </a:lnTo>
                  <a:lnTo>
                    <a:pt x="940308" y="569976"/>
                  </a:lnTo>
                  <a:lnTo>
                    <a:pt x="952064" y="569976"/>
                  </a:lnTo>
                  <a:lnTo>
                    <a:pt x="949452" y="574548"/>
                  </a:lnTo>
                  <a:lnTo>
                    <a:pt x="941832" y="585216"/>
                  </a:lnTo>
                  <a:lnTo>
                    <a:pt x="936345" y="589788"/>
                  </a:lnTo>
                  <a:close/>
                </a:path>
                <a:path w="960120" h="603885">
                  <a:moveTo>
                    <a:pt x="46736" y="589788"/>
                  </a:moveTo>
                  <a:lnTo>
                    <a:pt x="44196" y="589788"/>
                  </a:lnTo>
                  <a:lnTo>
                    <a:pt x="42672" y="588264"/>
                  </a:lnTo>
                  <a:lnTo>
                    <a:pt x="46736" y="589788"/>
                  </a:lnTo>
                  <a:close/>
                </a:path>
                <a:path w="960120" h="603885">
                  <a:moveTo>
                    <a:pt x="932688" y="592836"/>
                  </a:moveTo>
                  <a:lnTo>
                    <a:pt x="906780" y="592836"/>
                  </a:lnTo>
                  <a:lnTo>
                    <a:pt x="917448" y="588264"/>
                  </a:lnTo>
                  <a:lnTo>
                    <a:pt x="915924" y="589788"/>
                  </a:lnTo>
                  <a:lnTo>
                    <a:pt x="936345" y="589788"/>
                  </a:lnTo>
                  <a:lnTo>
                    <a:pt x="932688" y="592836"/>
                  </a:lnTo>
                  <a:close/>
                </a:path>
                <a:path w="960120" h="603885">
                  <a:moveTo>
                    <a:pt x="59436" y="592836"/>
                  </a:moveTo>
                  <a:lnTo>
                    <a:pt x="54864" y="592836"/>
                  </a:lnTo>
                  <a:lnTo>
                    <a:pt x="53340" y="591312"/>
                  </a:lnTo>
                  <a:lnTo>
                    <a:pt x="59436" y="592836"/>
                  </a:lnTo>
                  <a:close/>
                </a:path>
                <a:path w="960120" h="603885">
                  <a:moveTo>
                    <a:pt x="906780" y="592836"/>
                  </a:moveTo>
                  <a:lnTo>
                    <a:pt x="900684" y="592836"/>
                  </a:lnTo>
                  <a:lnTo>
                    <a:pt x="906780" y="591312"/>
                  </a:lnTo>
                  <a:lnTo>
                    <a:pt x="906780" y="592836"/>
                  </a:lnTo>
                  <a:close/>
                </a:path>
              </a:pathLst>
            </a:custGeom>
            <a:solidFill>
              <a:srgbClr val="F27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5">
            <a:extLst>
              <a:ext uri="{FF2B5EF4-FFF2-40B4-BE49-F238E27FC236}">
                <a16:creationId xmlns:a16="http://schemas.microsoft.com/office/drawing/2014/main" id="{69AE7973-CBF7-CE71-A049-38BEDD6406E6}"/>
              </a:ext>
            </a:extLst>
          </p:cNvPr>
          <p:cNvSpPr txBox="1"/>
          <p:nvPr/>
        </p:nvSpPr>
        <p:spPr>
          <a:xfrm>
            <a:off x="3805687" y="3956763"/>
            <a:ext cx="798195" cy="27058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040"/>
              </a:lnSpc>
              <a:spcBef>
                <a:spcPts val="110"/>
              </a:spcBef>
            </a:pPr>
            <a:r>
              <a:rPr sz="900" b="1" dirty="0">
                <a:latin typeface="Carlito"/>
                <a:cs typeface="Carlito"/>
              </a:rPr>
              <a:t>1-01-01-00</a:t>
            </a:r>
            <a:endParaRPr sz="900" dirty="0">
              <a:latin typeface="Carlito"/>
              <a:cs typeface="Carlito"/>
            </a:endParaRPr>
          </a:p>
          <a:p>
            <a:pPr algn="ctr">
              <a:lnSpc>
                <a:spcPts val="1040"/>
              </a:lnSpc>
            </a:pPr>
            <a:r>
              <a:rPr sz="900" b="1" dirty="0">
                <a:latin typeface="Carlito"/>
                <a:cs typeface="Carlito"/>
              </a:rPr>
              <a:t>Cuenta </a:t>
            </a:r>
            <a:r>
              <a:rPr sz="900" b="1" spc="5" dirty="0">
                <a:latin typeface="Carlito"/>
                <a:cs typeface="Carlito"/>
              </a:rPr>
              <a:t>de</a:t>
            </a:r>
            <a:r>
              <a:rPr sz="900" b="1" spc="-70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gasto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B5B3D4EE-B18A-130B-9C4E-FD7ADFA7BBE3}"/>
              </a:ext>
            </a:extLst>
          </p:cNvPr>
          <p:cNvSpPr txBox="1"/>
          <p:nvPr/>
        </p:nvSpPr>
        <p:spPr>
          <a:xfrm>
            <a:off x="5076735" y="3956762"/>
            <a:ext cx="177800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00" u="sng" dirty="0">
                <a:uFill>
                  <a:solidFill>
                    <a:srgbClr val="F2702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u="sng" spc="70" dirty="0">
                <a:uFill>
                  <a:solidFill>
                    <a:srgbClr val="F27021"/>
                  </a:solidFill>
                </a:uFill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CF230077-6293-515A-FB7D-BC479FB3D5DA}"/>
              </a:ext>
            </a:extLst>
          </p:cNvPr>
          <p:cNvGrpSpPr/>
          <p:nvPr/>
        </p:nvGrpSpPr>
        <p:grpSpPr>
          <a:xfrm>
            <a:off x="4970563" y="3071898"/>
            <a:ext cx="1198245" cy="603885"/>
            <a:chOff x="3813047" y="3668267"/>
            <a:chExt cx="1198245" cy="60388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FAEC2B5D-3048-7137-82BE-028B34FAE649}"/>
                </a:ext>
              </a:extLst>
            </p:cNvPr>
            <p:cNvSpPr/>
            <p:nvPr/>
          </p:nvSpPr>
          <p:spPr>
            <a:xfrm>
              <a:off x="3817619" y="3672839"/>
              <a:ext cx="1187450" cy="594360"/>
            </a:xfrm>
            <a:custGeom>
              <a:avLst/>
              <a:gdLst/>
              <a:ahLst/>
              <a:cxnLst/>
              <a:rect l="l" t="t" r="r" b="b"/>
              <a:pathLst>
                <a:path w="1187450" h="594360">
                  <a:moveTo>
                    <a:pt x="1127760" y="594360"/>
                  </a:moveTo>
                  <a:lnTo>
                    <a:pt x="59436" y="594360"/>
                  </a:lnTo>
                  <a:lnTo>
                    <a:pt x="36647" y="589573"/>
                  </a:lnTo>
                  <a:lnTo>
                    <a:pt x="17716" y="576643"/>
                  </a:lnTo>
                  <a:lnTo>
                    <a:pt x="4786" y="557712"/>
                  </a:lnTo>
                  <a:lnTo>
                    <a:pt x="0" y="534924"/>
                  </a:lnTo>
                  <a:lnTo>
                    <a:pt x="0" y="59436"/>
                  </a:lnTo>
                  <a:lnTo>
                    <a:pt x="4786" y="36647"/>
                  </a:lnTo>
                  <a:lnTo>
                    <a:pt x="17716" y="17716"/>
                  </a:lnTo>
                  <a:lnTo>
                    <a:pt x="36647" y="4786"/>
                  </a:lnTo>
                  <a:lnTo>
                    <a:pt x="59436" y="0"/>
                  </a:lnTo>
                  <a:lnTo>
                    <a:pt x="1127760" y="0"/>
                  </a:lnTo>
                  <a:lnTo>
                    <a:pt x="1151191" y="4786"/>
                  </a:lnTo>
                  <a:lnTo>
                    <a:pt x="1170051" y="17716"/>
                  </a:lnTo>
                  <a:lnTo>
                    <a:pt x="1182624" y="36647"/>
                  </a:lnTo>
                  <a:lnTo>
                    <a:pt x="1187196" y="59436"/>
                  </a:lnTo>
                  <a:lnTo>
                    <a:pt x="1187196" y="534924"/>
                  </a:lnTo>
                  <a:lnTo>
                    <a:pt x="1182624" y="557712"/>
                  </a:lnTo>
                  <a:lnTo>
                    <a:pt x="1170051" y="576643"/>
                  </a:lnTo>
                  <a:lnTo>
                    <a:pt x="1151191" y="589573"/>
                  </a:lnTo>
                  <a:lnTo>
                    <a:pt x="1127760" y="5943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A8FBF764-6B54-61CA-676F-A79123AEC065}"/>
                </a:ext>
              </a:extLst>
            </p:cNvPr>
            <p:cNvSpPr/>
            <p:nvPr/>
          </p:nvSpPr>
          <p:spPr>
            <a:xfrm>
              <a:off x="3813047" y="3668267"/>
              <a:ext cx="1198245" cy="603885"/>
            </a:xfrm>
            <a:custGeom>
              <a:avLst/>
              <a:gdLst/>
              <a:ahLst/>
              <a:cxnLst/>
              <a:rect l="l" t="t" r="r" b="b"/>
              <a:pathLst>
                <a:path w="1198245" h="603885">
                  <a:moveTo>
                    <a:pt x="1139952" y="603504"/>
                  </a:moveTo>
                  <a:lnTo>
                    <a:pt x="57912" y="603504"/>
                  </a:lnTo>
                  <a:lnTo>
                    <a:pt x="39624" y="598932"/>
                  </a:lnTo>
                  <a:lnTo>
                    <a:pt x="4572" y="563880"/>
                  </a:lnTo>
                  <a:lnTo>
                    <a:pt x="0" y="545592"/>
                  </a:lnTo>
                  <a:lnTo>
                    <a:pt x="0" y="57912"/>
                  </a:lnTo>
                  <a:lnTo>
                    <a:pt x="18288" y="18288"/>
                  </a:lnTo>
                  <a:lnTo>
                    <a:pt x="57912" y="0"/>
                  </a:lnTo>
                  <a:lnTo>
                    <a:pt x="1139952" y="0"/>
                  </a:lnTo>
                  <a:lnTo>
                    <a:pt x="1158240" y="4572"/>
                  </a:lnTo>
                  <a:lnTo>
                    <a:pt x="1168908" y="10668"/>
                  </a:lnTo>
                  <a:lnTo>
                    <a:pt x="59436" y="10668"/>
                  </a:lnTo>
                  <a:lnTo>
                    <a:pt x="53340" y="12192"/>
                  </a:lnTo>
                  <a:lnTo>
                    <a:pt x="54864" y="12192"/>
                  </a:lnTo>
                  <a:lnTo>
                    <a:pt x="42672" y="15240"/>
                  </a:lnTo>
                  <a:lnTo>
                    <a:pt x="44196" y="15240"/>
                  </a:lnTo>
                  <a:lnTo>
                    <a:pt x="33528" y="19812"/>
                  </a:lnTo>
                  <a:lnTo>
                    <a:pt x="35052" y="19812"/>
                  </a:lnTo>
                  <a:lnTo>
                    <a:pt x="27736" y="25908"/>
                  </a:lnTo>
                  <a:lnTo>
                    <a:pt x="27432" y="25908"/>
                  </a:lnTo>
                  <a:lnTo>
                    <a:pt x="25908" y="27432"/>
                  </a:lnTo>
                  <a:lnTo>
                    <a:pt x="26162" y="27432"/>
                  </a:lnTo>
                  <a:lnTo>
                    <a:pt x="21082" y="33528"/>
                  </a:lnTo>
                  <a:lnTo>
                    <a:pt x="19812" y="33528"/>
                  </a:lnTo>
                  <a:lnTo>
                    <a:pt x="15893" y="42672"/>
                  </a:lnTo>
                  <a:lnTo>
                    <a:pt x="15240" y="42672"/>
                  </a:lnTo>
                  <a:lnTo>
                    <a:pt x="12573" y="53340"/>
                  </a:lnTo>
                  <a:lnTo>
                    <a:pt x="12192" y="53340"/>
                  </a:lnTo>
                  <a:lnTo>
                    <a:pt x="10668" y="59436"/>
                  </a:lnTo>
                  <a:lnTo>
                    <a:pt x="10668" y="545592"/>
                  </a:lnTo>
                  <a:lnTo>
                    <a:pt x="11049" y="545592"/>
                  </a:lnTo>
                  <a:lnTo>
                    <a:pt x="12192" y="550164"/>
                  </a:lnTo>
                  <a:lnTo>
                    <a:pt x="15240" y="560832"/>
                  </a:lnTo>
                  <a:lnTo>
                    <a:pt x="15893" y="560832"/>
                  </a:lnTo>
                  <a:lnTo>
                    <a:pt x="19812" y="569976"/>
                  </a:lnTo>
                  <a:lnTo>
                    <a:pt x="21082" y="569976"/>
                  </a:lnTo>
                  <a:lnTo>
                    <a:pt x="27432" y="577596"/>
                  </a:lnTo>
                  <a:lnTo>
                    <a:pt x="25908" y="577596"/>
                  </a:lnTo>
                  <a:lnTo>
                    <a:pt x="35052" y="585216"/>
                  </a:lnTo>
                  <a:lnTo>
                    <a:pt x="36195" y="585216"/>
                  </a:lnTo>
                  <a:lnTo>
                    <a:pt x="44196" y="589788"/>
                  </a:lnTo>
                  <a:lnTo>
                    <a:pt x="42672" y="589788"/>
                  </a:lnTo>
                  <a:lnTo>
                    <a:pt x="54864" y="592836"/>
                  </a:lnTo>
                  <a:lnTo>
                    <a:pt x="1168908" y="592836"/>
                  </a:lnTo>
                  <a:lnTo>
                    <a:pt x="1158240" y="598932"/>
                  </a:lnTo>
                  <a:lnTo>
                    <a:pt x="1139952" y="603504"/>
                  </a:lnTo>
                  <a:close/>
                </a:path>
                <a:path w="1198245" h="603885">
                  <a:moveTo>
                    <a:pt x="1171124" y="26739"/>
                  </a:moveTo>
                  <a:lnTo>
                    <a:pt x="1162812" y="19812"/>
                  </a:lnTo>
                  <a:lnTo>
                    <a:pt x="1153668" y="15240"/>
                  </a:lnTo>
                  <a:lnTo>
                    <a:pt x="1143000" y="12192"/>
                  </a:lnTo>
                  <a:lnTo>
                    <a:pt x="1144524" y="12192"/>
                  </a:lnTo>
                  <a:lnTo>
                    <a:pt x="1138428" y="10668"/>
                  </a:lnTo>
                  <a:lnTo>
                    <a:pt x="1168908" y="10668"/>
                  </a:lnTo>
                  <a:lnTo>
                    <a:pt x="1178052" y="18288"/>
                  </a:lnTo>
                  <a:lnTo>
                    <a:pt x="1184583" y="25908"/>
                  </a:lnTo>
                  <a:lnTo>
                    <a:pt x="1170432" y="25908"/>
                  </a:lnTo>
                  <a:lnTo>
                    <a:pt x="1171124" y="26739"/>
                  </a:lnTo>
                  <a:close/>
                </a:path>
                <a:path w="1198245" h="603885">
                  <a:moveTo>
                    <a:pt x="25908" y="27432"/>
                  </a:moveTo>
                  <a:lnTo>
                    <a:pt x="27432" y="25908"/>
                  </a:lnTo>
                  <a:lnTo>
                    <a:pt x="26739" y="26739"/>
                  </a:lnTo>
                  <a:lnTo>
                    <a:pt x="25908" y="27432"/>
                  </a:lnTo>
                  <a:close/>
                </a:path>
                <a:path w="1198245" h="603885">
                  <a:moveTo>
                    <a:pt x="26739" y="26739"/>
                  </a:moveTo>
                  <a:lnTo>
                    <a:pt x="27432" y="25908"/>
                  </a:lnTo>
                  <a:lnTo>
                    <a:pt x="27736" y="25908"/>
                  </a:lnTo>
                  <a:lnTo>
                    <a:pt x="26739" y="26739"/>
                  </a:lnTo>
                  <a:close/>
                </a:path>
                <a:path w="1198245" h="603885">
                  <a:moveTo>
                    <a:pt x="1171956" y="27432"/>
                  </a:moveTo>
                  <a:lnTo>
                    <a:pt x="1171124" y="26739"/>
                  </a:lnTo>
                  <a:lnTo>
                    <a:pt x="1170432" y="25908"/>
                  </a:lnTo>
                  <a:lnTo>
                    <a:pt x="1171956" y="27432"/>
                  </a:lnTo>
                  <a:close/>
                </a:path>
                <a:path w="1198245" h="603885">
                  <a:moveTo>
                    <a:pt x="1185889" y="27432"/>
                  </a:moveTo>
                  <a:lnTo>
                    <a:pt x="1171956" y="27432"/>
                  </a:lnTo>
                  <a:lnTo>
                    <a:pt x="1170432" y="25908"/>
                  </a:lnTo>
                  <a:lnTo>
                    <a:pt x="1184583" y="25908"/>
                  </a:lnTo>
                  <a:lnTo>
                    <a:pt x="1185889" y="27432"/>
                  </a:lnTo>
                  <a:close/>
                </a:path>
                <a:path w="1198245" h="603885">
                  <a:moveTo>
                    <a:pt x="26162" y="27432"/>
                  </a:moveTo>
                  <a:lnTo>
                    <a:pt x="25908" y="27432"/>
                  </a:lnTo>
                  <a:lnTo>
                    <a:pt x="26739" y="26739"/>
                  </a:lnTo>
                  <a:lnTo>
                    <a:pt x="26162" y="27432"/>
                  </a:lnTo>
                  <a:close/>
                </a:path>
                <a:path w="1198245" h="603885">
                  <a:moveTo>
                    <a:pt x="1178052" y="35052"/>
                  </a:moveTo>
                  <a:lnTo>
                    <a:pt x="1171124" y="26739"/>
                  </a:lnTo>
                  <a:lnTo>
                    <a:pt x="1171956" y="27432"/>
                  </a:lnTo>
                  <a:lnTo>
                    <a:pt x="1185889" y="27432"/>
                  </a:lnTo>
                  <a:lnTo>
                    <a:pt x="1187196" y="28956"/>
                  </a:lnTo>
                  <a:lnTo>
                    <a:pt x="1189155" y="33528"/>
                  </a:lnTo>
                  <a:lnTo>
                    <a:pt x="1178052" y="33528"/>
                  </a:lnTo>
                  <a:lnTo>
                    <a:pt x="1178052" y="35052"/>
                  </a:lnTo>
                  <a:close/>
                </a:path>
                <a:path w="1198245" h="603885">
                  <a:moveTo>
                    <a:pt x="19812" y="35052"/>
                  </a:moveTo>
                  <a:lnTo>
                    <a:pt x="19812" y="33528"/>
                  </a:lnTo>
                  <a:lnTo>
                    <a:pt x="21082" y="33528"/>
                  </a:lnTo>
                  <a:lnTo>
                    <a:pt x="19812" y="35052"/>
                  </a:lnTo>
                  <a:close/>
                </a:path>
                <a:path w="1198245" h="603885">
                  <a:moveTo>
                    <a:pt x="1182624" y="44196"/>
                  </a:moveTo>
                  <a:lnTo>
                    <a:pt x="1178052" y="33528"/>
                  </a:lnTo>
                  <a:lnTo>
                    <a:pt x="1189155" y="33528"/>
                  </a:lnTo>
                  <a:lnTo>
                    <a:pt x="1191768" y="39624"/>
                  </a:lnTo>
                  <a:lnTo>
                    <a:pt x="1192911" y="42672"/>
                  </a:lnTo>
                  <a:lnTo>
                    <a:pt x="1182624" y="42672"/>
                  </a:lnTo>
                  <a:lnTo>
                    <a:pt x="1182624" y="44196"/>
                  </a:lnTo>
                  <a:close/>
                </a:path>
                <a:path w="1198245" h="603885">
                  <a:moveTo>
                    <a:pt x="15240" y="44196"/>
                  </a:moveTo>
                  <a:lnTo>
                    <a:pt x="15240" y="42672"/>
                  </a:lnTo>
                  <a:lnTo>
                    <a:pt x="15893" y="42672"/>
                  </a:lnTo>
                  <a:lnTo>
                    <a:pt x="15240" y="44196"/>
                  </a:lnTo>
                  <a:close/>
                </a:path>
                <a:path w="1198245" h="603885">
                  <a:moveTo>
                    <a:pt x="1185672" y="54864"/>
                  </a:moveTo>
                  <a:lnTo>
                    <a:pt x="1182624" y="42672"/>
                  </a:lnTo>
                  <a:lnTo>
                    <a:pt x="1192911" y="42672"/>
                  </a:lnTo>
                  <a:lnTo>
                    <a:pt x="1196340" y="51816"/>
                  </a:lnTo>
                  <a:lnTo>
                    <a:pt x="1196721" y="53340"/>
                  </a:lnTo>
                  <a:lnTo>
                    <a:pt x="1185672" y="53340"/>
                  </a:lnTo>
                  <a:lnTo>
                    <a:pt x="1185672" y="54864"/>
                  </a:lnTo>
                  <a:close/>
                </a:path>
                <a:path w="1198245" h="603885">
                  <a:moveTo>
                    <a:pt x="12192" y="54864"/>
                  </a:moveTo>
                  <a:lnTo>
                    <a:pt x="12192" y="53340"/>
                  </a:lnTo>
                  <a:lnTo>
                    <a:pt x="12573" y="53340"/>
                  </a:lnTo>
                  <a:lnTo>
                    <a:pt x="12192" y="54864"/>
                  </a:lnTo>
                  <a:close/>
                </a:path>
                <a:path w="1198245" h="603885">
                  <a:moveTo>
                    <a:pt x="1197864" y="545592"/>
                  </a:moveTo>
                  <a:lnTo>
                    <a:pt x="1187196" y="545592"/>
                  </a:lnTo>
                  <a:lnTo>
                    <a:pt x="1187196" y="59436"/>
                  </a:lnTo>
                  <a:lnTo>
                    <a:pt x="1185672" y="53340"/>
                  </a:lnTo>
                  <a:lnTo>
                    <a:pt x="1196721" y="53340"/>
                  </a:lnTo>
                  <a:lnTo>
                    <a:pt x="1197864" y="57912"/>
                  </a:lnTo>
                  <a:lnTo>
                    <a:pt x="1197864" y="545592"/>
                  </a:lnTo>
                  <a:close/>
                </a:path>
                <a:path w="1198245" h="603885">
                  <a:moveTo>
                    <a:pt x="11049" y="545592"/>
                  </a:moveTo>
                  <a:lnTo>
                    <a:pt x="10668" y="545592"/>
                  </a:lnTo>
                  <a:lnTo>
                    <a:pt x="10668" y="544068"/>
                  </a:lnTo>
                  <a:lnTo>
                    <a:pt x="11049" y="545592"/>
                  </a:lnTo>
                  <a:close/>
                </a:path>
                <a:path w="1198245" h="603885">
                  <a:moveTo>
                    <a:pt x="1193074" y="560832"/>
                  </a:moveTo>
                  <a:lnTo>
                    <a:pt x="1182624" y="560832"/>
                  </a:lnTo>
                  <a:lnTo>
                    <a:pt x="1185672" y="550164"/>
                  </a:lnTo>
                  <a:lnTo>
                    <a:pt x="1187196" y="544068"/>
                  </a:lnTo>
                  <a:lnTo>
                    <a:pt x="1187196" y="545592"/>
                  </a:lnTo>
                  <a:lnTo>
                    <a:pt x="1197864" y="545592"/>
                  </a:lnTo>
                  <a:lnTo>
                    <a:pt x="1196340" y="553212"/>
                  </a:lnTo>
                  <a:lnTo>
                    <a:pt x="1193074" y="560832"/>
                  </a:lnTo>
                  <a:close/>
                </a:path>
                <a:path w="1198245" h="603885">
                  <a:moveTo>
                    <a:pt x="15893" y="560832"/>
                  </a:moveTo>
                  <a:lnTo>
                    <a:pt x="15240" y="560832"/>
                  </a:lnTo>
                  <a:lnTo>
                    <a:pt x="15240" y="559308"/>
                  </a:lnTo>
                  <a:lnTo>
                    <a:pt x="15893" y="560832"/>
                  </a:lnTo>
                  <a:close/>
                </a:path>
                <a:path w="1198245" h="603885">
                  <a:moveTo>
                    <a:pt x="1189482" y="569976"/>
                  </a:moveTo>
                  <a:lnTo>
                    <a:pt x="1178052" y="569976"/>
                  </a:lnTo>
                  <a:lnTo>
                    <a:pt x="1182624" y="559308"/>
                  </a:lnTo>
                  <a:lnTo>
                    <a:pt x="1182624" y="560832"/>
                  </a:lnTo>
                  <a:lnTo>
                    <a:pt x="1193074" y="560832"/>
                  </a:lnTo>
                  <a:lnTo>
                    <a:pt x="1191768" y="563880"/>
                  </a:lnTo>
                  <a:lnTo>
                    <a:pt x="1189482" y="569976"/>
                  </a:lnTo>
                  <a:close/>
                </a:path>
                <a:path w="1198245" h="603885">
                  <a:moveTo>
                    <a:pt x="21082" y="569976"/>
                  </a:moveTo>
                  <a:lnTo>
                    <a:pt x="19812" y="569976"/>
                  </a:lnTo>
                  <a:lnTo>
                    <a:pt x="19812" y="568452"/>
                  </a:lnTo>
                  <a:lnTo>
                    <a:pt x="21082" y="569976"/>
                  </a:lnTo>
                  <a:close/>
                </a:path>
                <a:path w="1198245" h="603885">
                  <a:moveTo>
                    <a:pt x="1178052" y="585216"/>
                  </a:moveTo>
                  <a:lnTo>
                    <a:pt x="1162812" y="585216"/>
                  </a:lnTo>
                  <a:lnTo>
                    <a:pt x="1171956" y="577596"/>
                  </a:lnTo>
                  <a:lnTo>
                    <a:pt x="1170432" y="577596"/>
                  </a:lnTo>
                  <a:lnTo>
                    <a:pt x="1178052" y="568452"/>
                  </a:lnTo>
                  <a:lnTo>
                    <a:pt x="1178052" y="569976"/>
                  </a:lnTo>
                  <a:lnTo>
                    <a:pt x="1189482" y="569976"/>
                  </a:lnTo>
                  <a:lnTo>
                    <a:pt x="1187196" y="576072"/>
                  </a:lnTo>
                  <a:lnTo>
                    <a:pt x="1178052" y="585216"/>
                  </a:lnTo>
                  <a:close/>
                </a:path>
                <a:path w="1198245" h="603885">
                  <a:moveTo>
                    <a:pt x="36195" y="585216"/>
                  </a:moveTo>
                  <a:lnTo>
                    <a:pt x="35052" y="585216"/>
                  </a:lnTo>
                  <a:lnTo>
                    <a:pt x="33528" y="583692"/>
                  </a:lnTo>
                  <a:lnTo>
                    <a:pt x="36195" y="585216"/>
                  </a:lnTo>
                  <a:close/>
                </a:path>
                <a:path w="1198245" h="603885">
                  <a:moveTo>
                    <a:pt x="1168908" y="592836"/>
                  </a:moveTo>
                  <a:lnTo>
                    <a:pt x="1143000" y="592836"/>
                  </a:lnTo>
                  <a:lnTo>
                    <a:pt x="1153668" y="589788"/>
                  </a:lnTo>
                  <a:lnTo>
                    <a:pt x="1162812" y="583692"/>
                  </a:lnTo>
                  <a:lnTo>
                    <a:pt x="1162812" y="585216"/>
                  </a:lnTo>
                  <a:lnTo>
                    <a:pt x="1178052" y="585216"/>
                  </a:lnTo>
                  <a:lnTo>
                    <a:pt x="1168908" y="59283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0">
            <a:extLst>
              <a:ext uri="{FF2B5EF4-FFF2-40B4-BE49-F238E27FC236}">
                <a16:creationId xmlns:a16="http://schemas.microsoft.com/office/drawing/2014/main" id="{FAAB3CA3-859D-7D96-1503-8FE48BA29778}"/>
              </a:ext>
            </a:extLst>
          </p:cNvPr>
          <p:cNvSpPr txBox="1"/>
          <p:nvPr/>
        </p:nvSpPr>
        <p:spPr>
          <a:xfrm>
            <a:off x="5027941" y="3274026"/>
            <a:ext cx="10845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“Servicios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básicos”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4" name="object 21">
            <a:extLst>
              <a:ext uri="{FF2B5EF4-FFF2-40B4-BE49-F238E27FC236}">
                <a16:creationId xmlns:a16="http://schemas.microsoft.com/office/drawing/2014/main" id="{1A6B258A-8F69-798C-CEA7-A6A947B94236}"/>
              </a:ext>
            </a:extLst>
          </p:cNvPr>
          <p:cNvGrpSpPr/>
          <p:nvPr/>
        </p:nvGrpSpPr>
        <p:grpSpPr>
          <a:xfrm>
            <a:off x="5179260" y="3811038"/>
            <a:ext cx="989166" cy="608075"/>
            <a:chOff x="4047743" y="4407407"/>
            <a:chExt cx="963167" cy="608075"/>
          </a:xfrm>
        </p:grpSpPr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1D0A31D5-525F-36A7-3370-7CB6F8AF91C0}"/>
                </a:ext>
              </a:extLst>
            </p:cNvPr>
            <p:cNvSpPr/>
            <p:nvPr/>
          </p:nvSpPr>
          <p:spPr>
            <a:xfrm>
              <a:off x="4047743" y="4407407"/>
              <a:ext cx="961643" cy="608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FEA5186A-A380-8E57-3F95-E636FD72C574}"/>
                </a:ext>
              </a:extLst>
            </p:cNvPr>
            <p:cNvSpPr/>
            <p:nvPr/>
          </p:nvSpPr>
          <p:spPr>
            <a:xfrm>
              <a:off x="4050791" y="4410455"/>
              <a:ext cx="960119" cy="603885"/>
            </a:xfrm>
            <a:custGeom>
              <a:avLst/>
              <a:gdLst/>
              <a:ahLst/>
              <a:cxnLst/>
              <a:rect l="l" t="t" r="r" b="b"/>
              <a:pathLst>
                <a:path w="960120" h="603885">
                  <a:moveTo>
                    <a:pt x="902208" y="603504"/>
                  </a:moveTo>
                  <a:lnTo>
                    <a:pt x="57912" y="603504"/>
                  </a:lnTo>
                  <a:lnTo>
                    <a:pt x="39624" y="598932"/>
                  </a:lnTo>
                  <a:lnTo>
                    <a:pt x="4572" y="563880"/>
                  </a:lnTo>
                  <a:lnTo>
                    <a:pt x="0" y="545592"/>
                  </a:lnTo>
                  <a:lnTo>
                    <a:pt x="0" y="57912"/>
                  </a:lnTo>
                  <a:lnTo>
                    <a:pt x="18288" y="18288"/>
                  </a:lnTo>
                  <a:lnTo>
                    <a:pt x="57912" y="0"/>
                  </a:lnTo>
                  <a:lnTo>
                    <a:pt x="902208" y="0"/>
                  </a:lnTo>
                  <a:lnTo>
                    <a:pt x="920496" y="4572"/>
                  </a:lnTo>
                  <a:lnTo>
                    <a:pt x="931164" y="10668"/>
                  </a:lnTo>
                  <a:lnTo>
                    <a:pt x="53340" y="10668"/>
                  </a:lnTo>
                  <a:lnTo>
                    <a:pt x="46228" y="13716"/>
                  </a:lnTo>
                  <a:lnTo>
                    <a:pt x="44196" y="13716"/>
                  </a:lnTo>
                  <a:lnTo>
                    <a:pt x="36195" y="18288"/>
                  </a:lnTo>
                  <a:lnTo>
                    <a:pt x="35052" y="18288"/>
                  </a:lnTo>
                  <a:lnTo>
                    <a:pt x="25908" y="25908"/>
                  </a:lnTo>
                  <a:lnTo>
                    <a:pt x="18288" y="35052"/>
                  </a:lnTo>
                  <a:lnTo>
                    <a:pt x="18941" y="35052"/>
                  </a:lnTo>
                  <a:lnTo>
                    <a:pt x="13716" y="44196"/>
                  </a:lnTo>
                  <a:lnTo>
                    <a:pt x="14586" y="44196"/>
                  </a:lnTo>
                  <a:lnTo>
                    <a:pt x="10668" y="53340"/>
                  </a:lnTo>
                  <a:lnTo>
                    <a:pt x="10668" y="550164"/>
                  </a:lnTo>
                  <a:lnTo>
                    <a:pt x="14586" y="559308"/>
                  </a:lnTo>
                  <a:lnTo>
                    <a:pt x="13716" y="559308"/>
                  </a:lnTo>
                  <a:lnTo>
                    <a:pt x="18941" y="568452"/>
                  </a:lnTo>
                  <a:lnTo>
                    <a:pt x="18288" y="568452"/>
                  </a:lnTo>
                  <a:lnTo>
                    <a:pt x="25908" y="577596"/>
                  </a:lnTo>
                  <a:lnTo>
                    <a:pt x="35052" y="583692"/>
                  </a:lnTo>
                  <a:lnTo>
                    <a:pt x="33528" y="583692"/>
                  </a:lnTo>
                  <a:lnTo>
                    <a:pt x="44196" y="589788"/>
                  </a:lnTo>
                  <a:lnTo>
                    <a:pt x="46228" y="589788"/>
                  </a:lnTo>
                  <a:lnTo>
                    <a:pt x="53340" y="592836"/>
                  </a:lnTo>
                  <a:lnTo>
                    <a:pt x="931164" y="592836"/>
                  </a:lnTo>
                  <a:lnTo>
                    <a:pt x="920496" y="598932"/>
                  </a:lnTo>
                  <a:lnTo>
                    <a:pt x="902208" y="603504"/>
                  </a:lnTo>
                  <a:close/>
                </a:path>
                <a:path w="960120" h="603885">
                  <a:moveTo>
                    <a:pt x="915924" y="15240"/>
                  </a:moveTo>
                  <a:lnTo>
                    <a:pt x="905256" y="10668"/>
                  </a:lnTo>
                  <a:lnTo>
                    <a:pt x="931164" y="10668"/>
                  </a:lnTo>
                  <a:lnTo>
                    <a:pt x="934821" y="13716"/>
                  </a:lnTo>
                  <a:lnTo>
                    <a:pt x="915924" y="13716"/>
                  </a:lnTo>
                  <a:lnTo>
                    <a:pt x="915924" y="15240"/>
                  </a:lnTo>
                  <a:close/>
                </a:path>
                <a:path w="960120" h="603885">
                  <a:moveTo>
                    <a:pt x="42672" y="15240"/>
                  </a:moveTo>
                  <a:lnTo>
                    <a:pt x="44196" y="13716"/>
                  </a:lnTo>
                  <a:lnTo>
                    <a:pt x="46228" y="13716"/>
                  </a:lnTo>
                  <a:lnTo>
                    <a:pt x="42672" y="15240"/>
                  </a:lnTo>
                  <a:close/>
                </a:path>
                <a:path w="960120" h="603885">
                  <a:moveTo>
                    <a:pt x="926592" y="19812"/>
                  </a:moveTo>
                  <a:lnTo>
                    <a:pt x="915924" y="13716"/>
                  </a:lnTo>
                  <a:lnTo>
                    <a:pt x="934821" y="13716"/>
                  </a:lnTo>
                  <a:lnTo>
                    <a:pt x="940308" y="18288"/>
                  </a:lnTo>
                  <a:lnTo>
                    <a:pt x="925068" y="18288"/>
                  </a:lnTo>
                  <a:lnTo>
                    <a:pt x="926592" y="19812"/>
                  </a:lnTo>
                  <a:close/>
                </a:path>
                <a:path w="960120" h="603885">
                  <a:moveTo>
                    <a:pt x="33528" y="19812"/>
                  </a:moveTo>
                  <a:lnTo>
                    <a:pt x="35052" y="18288"/>
                  </a:lnTo>
                  <a:lnTo>
                    <a:pt x="36195" y="18288"/>
                  </a:lnTo>
                  <a:lnTo>
                    <a:pt x="33528" y="19812"/>
                  </a:lnTo>
                  <a:close/>
                </a:path>
                <a:path w="960120" h="603885">
                  <a:moveTo>
                    <a:pt x="940308" y="35052"/>
                  </a:moveTo>
                  <a:lnTo>
                    <a:pt x="932688" y="25908"/>
                  </a:lnTo>
                  <a:lnTo>
                    <a:pt x="934212" y="25908"/>
                  </a:lnTo>
                  <a:lnTo>
                    <a:pt x="925068" y="18288"/>
                  </a:lnTo>
                  <a:lnTo>
                    <a:pt x="940308" y="18288"/>
                  </a:lnTo>
                  <a:lnTo>
                    <a:pt x="949452" y="27432"/>
                  </a:lnTo>
                  <a:lnTo>
                    <a:pt x="951738" y="33528"/>
                  </a:lnTo>
                  <a:lnTo>
                    <a:pt x="940308" y="33528"/>
                  </a:lnTo>
                  <a:lnTo>
                    <a:pt x="940308" y="35052"/>
                  </a:lnTo>
                  <a:close/>
                </a:path>
                <a:path w="960120" h="603885">
                  <a:moveTo>
                    <a:pt x="18941" y="35052"/>
                  </a:moveTo>
                  <a:lnTo>
                    <a:pt x="18288" y="35052"/>
                  </a:lnTo>
                  <a:lnTo>
                    <a:pt x="19812" y="33528"/>
                  </a:lnTo>
                  <a:lnTo>
                    <a:pt x="18941" y="35052"/>
                  </a:lnTo>
                  <a:close/>
                </a:path>
                <a:path w="960120" h="603885">
                  <a:moveTo>
                    <a:pt x="944880" y="44196"/>
                  </a:moveTo>
                  <a:lnTo>
                    <a:pt x="940308" y="33528"/>
                  </a:lnTo>
                  <a:lnTo>
                    <a:pt x="951738" y="33528"/>
                  </a:lnTo>
                  <a:lnTo>
                    <a:pt x="955167" y="42672"/>
                  </a:lnTo>
                  <a:lnTo>
                    <a:pt x="944880" y="42672"/>
                  </a:lnTo>
                  <a:lnTo>
                    <a:pt x="944880" y="44196"/>
                  </a:lnTo>
                  <a:close/>
                </a:path>
                <a:path w="960120" h="603885">
                  <a:moveTo>
                    <a:pt x="14586" y="44196"/>
                  </a:moveTo>
                  <a:lnTo>
                    <a:pt x="13716" y="44196"/>
                  </a:lnTo>
                  <a:lnTo>
                    <a:pt x="15240" y="42672"/>
                  </a:lnTo>
                  <a:lnTo>
                    <a:pt x="14586" y="44196"/>
                  </a:lnTo>
                  <a:close/>
                </a:path>
                <a:path w="960120" h="603885">
                  <a:moveTo>
                    <a:pt x="949452" y="59436"/>
                  </a:moveTo>
                  <a:lnTo>
                    <a:pt x="947928" y="53340"/>
                  </a:lnTo>
                  <a:lnTo>
                    <a:pt x="944880" y="42672"/>
                  </a:lnTo>
                  <a:lnTo>
                    <a:pt x="955167" y="42672"/>
                  </a:lnTo>
                  <a:lnTo>
                    <a:pt x="958596" y="51816"/>
                  </a:lnTo>
                  <a:lnTo>
                    <a:pt x="960120" y="57912"/>
                  </a:lnTo>
                  <a:lnTo>
                    <a:pt x="949452" y="57912"/>
                  </a:lnTo>
                  <a:lnTo>
                    <a:pt x="949452" y="59436"/>
                  </a:lnTo>
                  <a:close/>
                </a:path>
                <a:path w="960120" h="603885">
                  <a:moveTo>
                    <a:pt x="960120" y="545592"/>
                  </a:moveTo>
                  <a:lnTo>
                    <a:pt x="949452" y="545592"/>
                  </a:lnTo>
                  <a:lnTo>
                    <a:pt x="949452" y="57912"/>
                  </a:lnTo>
                  <a:lnTo>
                    <a:pt x="960120" y="57912"/>
                  </a:lnTo>
                  <a:lnTo>
                    <a:pt x="960120" y="545592"/>
                  </a:lnTo>
                  <a:close/>
                </a:path>
                <a:path w="960120" h="603885">
                  <a:moveTo>
                    <a:pt x="955167" y="560832"/>
                  </a:moveTo>
                  <a:lnTo>
                    <a:pt x="944880" y="560832"/>
                  </a:lnTo>
                  <a:lnTo>
                    <a:pt x="947928" y="550164"/>
                  </a:lnTo>
                  <a:lnTo>
                    <a:pt x="949452" y="544068"/>
                  </a:lnTo>
                  <a:lnTo>
                    <a:pt x="949452" y="545592"/>
                  </a:lnTo>
                  <a:lnTo>
                    <a:pt x="960120" y="545592"/>
                  </a:lnTo>
                  <a:lnTo>
                    <a:pt x="958596" y="551688"/>
                  </a:lnTo>
                  <a:lnTo>
                    <a:pt x="955167" y="560832"/>
                  </a:lnTo>
                  <a:close/>
                </a:path>
                <a:path w="960120" h="603885">
                  <a:moveTo>
                    <a:pt x="15240" y="560832"/>
                  </a:moveTo>
                  <a:lnTo>
                    <a:pt x="13716" y="559308"/>
                  </a:lnTo>
                  <a:lnTo>
                    <a:pt x="14586" y="559308"/>
                  </a:lnTo>
                  <a:lnTo>
                    <a:pt x="15240" y="560832"/>
                  </a:lnTo>
                  <a:close/>
                </a:path>
                <a:path w="960120" h="603885">
                  <a:moveTo>
                    <a:pt x="951411" y="569976"/>
                  </a:moveTo>
                  <a:lnTo>
                    <a:pt x="940308" y="569976"/>
                  </a:lnTo>
                  <a:lnTo>
                    <a:pt x="944880" y="559308"/>
                  </a:lnTo>
                  <a:lnTo>
                    <a:pt x="944880" y="560832"/>
                  </a:lnTo>
                  <a:lnTo>
                    <a:pt x="955167" y="560832"/>
                  </a:lnTo>
                  <a:lnTo>
                    <a:pt x="954024" y="563880"/>
                  </a:lnTo>
                  <a:lnTo>
                    <a:pt x="951411" y="569976"/>
                  </a:lnTo>
                  <a:close/>
                </a:path>
                <a:path w="960120" h="603885">
                  <a:moveTo>
                    <a:pt x="19812" y="569976"/>
                  </a:moveTo>
                  <a:lnTo>
                    <a:pt x="18288" y="568452"/>
                  </a:lnTo>
                  <a:lnTo>
                    <a:pt x="18941" y="568452"/>
                  </a:lnTo>
                  <a:lnTo>
                    <a:pt x="19812" y="569976"/>
                  </a:lnTo>
                  <a:close/>
                </a:path>
                <a:path w="960120" h="603885">
                  <a:moveTo>
                    <a:pt x="934821" y="589788"/>
                  </a:moveTo>
                  <a:lnTo>
                    <a:pt x="915924" y="589788"/>
                  </a:lnTo>
                  <a:lnTo>
                    <a:pt x="926592" y="583692"/>
                  </a:lnTo>
                  <a:lnTo>
                    <a:pt x="925068" y="583692"/>
                  </a:lnTo>
                  <a:lnTo>
                    <a:pt x="934212" y="577596"/>
                  </a:lnTo>
                  <a:lnTo>
                    <a:pt x="932688" y="577596"/>
                  </a:lnTo>
                  <a:lnTo>
                    <a:pt x="940308" y="568452"/>
                  </a:lnTo>
                  <a:lnTo>
                    <a:pt x="940308" y="569976"/>
                  </a:lnTo>
                  <a:lnTo>
                    <a:pt x="951411" y="569976"/>
                  </a:lnTo>
                  <a:lnTo>
                    <a:pt x="949452" y="574548"/>
                  </a:lnTo>
                  <a:lnTo>
                    <a:pt x="940308" y="585216"/>
                  </a:lnTo>
                  <a:lnTo>
                    <a:pt x="934821" y="589788"/>
                  </a:lnTo>
                  <a:close/>
                </a:path>
                <a:path w="960120" h="603885">
                  <a:moveTo>
                    <a:pt x="46228" y="589788"/>
                  </a:moveTo>
                  <a:lnTo>
                    <a:pt x="44196" y="589788"/>
                  </a:lnTo>
                  <a:lnTo>
                    <a:pt x="42672" y="588264"/>
                  </a:lnTo>
                  <a:lnTo>
                    <a:pt x="46228" y="589788"/>
                  </a:lnTo>
                  <a:close/>
                </a:path>
                <a:path w="960120" h="603885">
                  <a:moveTo>
                    <a:pt x="931164" y="592836"/>
                  </a:moveTo>
                  <a:lnTo>
                    <a:pt x="905256" y="592836"/>
                  </a:lnTo>
                  <a:lnTo>
                    <a:pt x="915924" y="588264"/>
                  </a:lnTo>
                  <a:lnTo>
                    <a:pt x="915924" y="589788"/>
                  </a:lnTo>
                  <a:lnTo>
                    <a:pt x="934821" y="589788"/>
                  </a:lnTo>
                  <a:lnTo>
                    <a:pt x="931164" y="592836"/>
                  </a:lnTo>
                  <a:close/>
                </a:path>
                <a:path w="960120" h="603885">
                  <a:moveTo>
                    <a:pt x="59436" y="592836"/>
                  </a:moveTo>
                  <a:lnTo>
                    <a:pt x="53340" y="592836"/>
                  </a:lnTo>
                  <a:lnTo>
                    <a:pt x="53340" y="591312"/>
                  </a:lnTo>
                  <a:lnTo>
                    <a:pt x="59436" y="592836"/>
                  </a:lnTo>
                  <a:close/>
                </a:path>
                <a:path w="960120" h="603885">
                  <a:moveTo>
                    <a:pt x="905256" y="592836"/>
                  </a:moveTo>
                  <a:lnTo>
                    <a:pt x="900684" y="592836"/>
                  </a:lnTo>
                  <a:lnTo>
                    <a:pt x="906780" y="591312"/>
                  </a:lnTo>
                  <a:lnTo>
                    <a:pt x="905256" y="592836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5">
            <a:extLst>
              <a:ext uri="{FF2B5EF4-FFF2-40B4-BE49-F238E27FC236}">
                <a16:creationId xmlns:a16="http://schemas.microsoft.com/office/drawing/2014/main" id="{55B81819-C5CE-B92A-974E-004AE321656E}"/>
              </a:ext>
            </a:extLst>
          </p:cNvPr>
          <p:cNvSpPr txBox="1"/>
          <p:nvPr/>
        </p:nvSpPr>
        <p:spPr>
          <a:xfrm>
            <a:off x="5354065" y="3894270"/>
            <a:ext cx="758455" cy="4178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3660">
              <a:lnSpc>
                <a:spcPts val="1040"/>
              </a:lnSpc>
              <a:spcBef>
                <a:spcPts val="110"/>
              </a:spcBef>
            </a:pPr>
            <a:r>
              <a:rPr sz="900" b="1" dirty="0">
                <a:latin typeface="Carlito"/>
                <a:cs typeface="Carlito"/>
              </a:rPr>
              <a:t>1-02-00-00</a:t>
            </a:r>
            <a:endParaRPr sz="900" dirty="0">
              <a:latin typeface="Carlito"/>
              <a:cs typeface="Carlito"/>
            </a:endParaRPr>
          </a:p>
          <a:p>
            <a:pPr marL="135890" marR="5080" indent="-123825">
              <a:lnSpc>
                <a:spcPts val="1000"/>
              </a:lnSpc>
              <a:spcBef>
                <a:spcPts val="60"/>
              </a:spcBef>
            </a:pPr>
            <a:r>
              <a:rPr sz="900" b="1" dirty="0">
                <a:latin typeface="Carlito"/>
                <a:cs typeface="Carlito"/>
              </a:rPr>
              <a:t>Grupo de</a:t>
            </a:r>
            <a:r>
              <a:rPr sz="900" b="1" spc="-75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sub  </a:t>
            </a:r>
            <a:r>
              <a:rPr sz="900" b="1" spc="5" dirty="0">
                <a:latin typeface="Carlito"/>
                <a:cs typeface="Carlito"/>
              </a:rPr>
              <a:t>partidas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AD3C7256-B57D-CDB1-F880-400B996FADE4}"/>
              </a:ext>
            </a:extLst>
          </p:cNvPr>
          <p:cNvSpPr txBox="1"/>
          <p:nvPr/>
        </p:nvSpPr>
        <p:spPr>
          <a:xfrm>
            <a:off x="6561111" y="3894270"/>
            <a:ext cx="177800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00" u="sng" dirty="0">
                <a:uFill>
                  <a:solidFill>
                    <a:srgbClr val="F2702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u="sng" spc="70" dirty="0">
                <a:uFill>
                  <a:solidFill>
                    <a:srgbClr val="F27021"/>
                  </a:solidFill>
                </a:uFill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29" name="object 27">
            <a:extLst>
              <a:ext uri="{FF2B5EF4-FFF2-40B4-BE49-F238E27FC236}">
                <a16:creationId xmlns:a16="http://schemas.microsoft.com/office/drawing/2014/main" id="{58DAD032-0E6C-CD9B-7C45-66856728177B}"/>
              </a:ext>
            </a:extLst>
          </p:cNvPr>
          <p:cNvGrpSpPr/>
          <p:nvPr/>
        </p:nvGrpSpPr>
        <p:grpSpPr>
          <a:xfrm>
            <a:off x="6454939" y="3070375"/>
            <a:ext cx="1198245" cy="603885"/>
            <a:chOff x="5297423" y="3666744"/>
            <a:chExt cx="1198245" cy="60388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A09A55D1-1464-6AD1-A179-7F45064938C4}"/>
                </a:ext>
              </a:extLst>
            </p:cNvPr>
            <p:cNvSpPr/>
            <p:nvPr/>
          </p:nvSpPr>
          <p:spPr>
            <a:xfrm>
              <a:off x="5301995" y="3671316"/>
              <a:ext cx="1187450" cy="593090"/>
            </a:xfrm>
            <a:custGeom>
              <a:avLst/>
              <a:gdLst/>
              <a:ahLst/>
              <a:cxnLst/>
              <a:rect l="l" t="t" r="r" b="b"/>
              <a:pathLst>
                <a:path w="1187450" h="593089">
                  <a:moveTo>
                    <a:pt x="1127760" y="592836"/>
                  </a:moveTo>
                  <a:lnTo>
                    <a:pt x="59436" y="592836"/>
                  </a:lnTo>
                  <a:lnTo>
                    <a:pt x="36647" y="588287"/>
                  </a:lnTo>
                  <a:lnTo>
                    <a:pt x="17716" y="575881"/>
                  </a:lnTo>
                  <a:lnTo>
                    <a:pt x="4786" y="557474"/>
                  </a:lnTo>
                  <a:lnTo>
                    <a:pt x="0" y="534924"/>
                  </a:lnTo>
                  <a:lnTo>
                    <a:pt x="0" y="59436"/>
                  </a:lnTo>
                  <a:lnTo>
                    <a:pt x="4786" y="36647"/>
                  </a:lnTo>
                  <a:lnTo>
                    <a:pt x="17716" y="17716"/>
                  </a:lnTo>
                  <a:lnTo>
                    <a:pt x="36647" y="4786"/>
                  </a:lnTo>
                  <a:lnTo>
                    <a:pt x="59436" y="0"/>
                  </a:lnTo>
                  <a:lnTo>
                    <a:pt x="1127760" y="0"/>
                  </a:lnTo>
                  <a:lnTo>
                    <a:pt x="1151191" y="4786"/>
                  </a:lnTo>
                  <a:lnTo>
                    <a:pt x="1170051" y="17716"/>
                  </a:lnTo>
                  <a:lnTo>
                    <a:pt x="1182624" y="36647"/>
                  </a:lnTo>
                  <a:lnTo>
                    <a:pt x="1187196" y="59436"/>
                  </a:lnTo>
                  <a:lnTo>
                    <a:pt x="1187196" y="534924"/>
                  </a:lnTo>
                  <a:lnTo>
                    <a:pt x="1182624" y="557474"/>
                  </a:lnTo>
                  <a:lnTo>
                    <a:pt x="1170051" y="575881"/>
                  </a:lnTo>
                  <a:lnTo>
                    <a:pt x="1151191" y="588287"/>
                  </a:lnTo>
                  <a:lnTo>
                    <a:pt x="1127760" y="59283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>
              <a:extLst>
                <a:ext uri="{FF2B5EF4-FFF2-40B4-BE49-F238E27FC236}">
                  <a16:creationId xmlns:a16="http://schemas.microsoft.com/office/drawing/2014/main" id="{D728EF4F-D449-229B-B276-727E777DB489}"/>
                </a:ext>
              </a:extLst>
            </p:cNvPr>
            <p:cNvSpPr/>
            <p:nvPr/>
          </p:nvSpPr>
          <p:spPr>
            <a:xfrm>
              <a:off x="5297423" y="3666744"/>
              <a:ext cx="1198245" cy="603885"/>
            </a:xfrm>
            <a:custGeom>
              <a:avLst/>
              <a:gdLst/>
              <a:ahLst/>
              <a:cxnLst/>
              <a:rect l="l" t="t" r="r" b="b"/>
              <a:pathLst>
                <a:path w="1198245" h="603885">
                  <a:moveTo>
                    <a:pt x="1139952" y="603504"/>
                  </a:moveTo>
                  <a:lnTo>
                    <a:pt x="57912" y="603504"/>
                  </a:lnTo>
                  <a:lnTo>
                    <a:pt x="39624" y="598932"/>
                  </a:lnTo>
                  <a:lnTo>
                    <a:pt x="4572" y="563880"/>
                  </a:lnTo>
                  <a:lnTo>
                    <a:pt x="0" y="545592"/>
                  </a:lnTo>
                  <a:lnTo>
                    <a:pt x="0" y="57912"/>
                  </a:lnTo>
                  <a:lnTo>
                    <a:pt x="18288" y="18288"/>
                  </a:lnTo>
                  <a:lnTo>
                    <a:pt x="57912" y="0"/>
                  </a:lnTo>
                  <a:lnTo>
                    <a:pt x="1139952" y="0"/>
                  </a:lnTo>
                  <a:lnTo>
                    <a:pt x="1158240" y="4572"/>
                  </a:lnTo>
                  <a:lnTo>
                    <a:pt x="1168908" y="10668"/>
                  </a:lnTo>
                  <a:lnTo>
                    <a:pt x="54864" y="10668"/>
                  </a:lnTo>
                  <a:lnTo>
                    <a:pt x="42672" y="13716"/>
                  </a:lnTo>
                  <a:lnTo>
                    <a:pt x="44196" y="13716"/>
                  </a:lnTo>
                  <a:lnTo>
                    <a:pt x="36195" y="18288"/>
                  </a:lnTo>
                  <a:lnTo>
                    <a:pt x="35052" y="18288"/>
                  </a:lnTo>
                  <a:lnTo>
                    <a:pt x="25908" y="25908"/>
                  </a:lnTo>
                  <a:lnTo>
                    <a:pt x="19812" y="33528"/>
                  </a:lnTo>
                  <a:lnTo>
                    <a:pt x="13716" y="44196"/>
                  </a:lnTo>
                  <a:lnTo>
                    <a:pt x="14586" y="44196"/>
                  </a:lnTo>
                  <a:lnTo>
                    <a:pt x="10668" y="53340"/>
                  </a:lnTo>
                  <a:lnTo>
                    <a:pt x="12192" y="53340"/>
                  </a:lnTo>
                  <a:lnTo>
                    <a:pt x="11049" y="57912"/>
                  </a:lnTo>
                  <a:lnTo>
                    <a:pt x="10668" y="57912"/>
                  </a:lnTo>
                  <a:lnTo>
                    <a:pt x="10668" y="544068"/>
                  </a:lnTo>
                  <a:lnTo>
                    <a:pt x="11811" y="548640"/>
                  </a:lnTo>
                  <a:lnTo>
                    <a:pt x="10668" y="548640"/>
                  </a:lnTo>
                  <a:lnTo>
                    <a:pt x="14668" y="559308"/>
                  </a:lnTo>
                  <a:lnTo>
                    <a:pt x="13716" y="559308"/>
                  </a:lnTo>
                  <a:lnTo>
                    <a:pt x="19812" y="569976"/>
                  </a:lnTo>
                  <a:lnTo>
                    <a:pt x="20828" y="569976"/>
                  </a:lnTo>
                  <a:lnTo>
                    <a:pt x="25908" y="577596"/>
                  </a:lnTo>
                  <a:lnTo>
                    <a:pt x="27736" y="577596"/>
                  </a:lnTo>
                  <a:lnTo>
                    <a:pt x="35052" y="583692"/>
                  </a:lnTo>
                  <a:lnTo>
                    <a:pt x="33528" y="583692"/>
                  </a:lnTo>
                  <a:lnTo>
                    <a:pt x="44196" y="588264"/>
                  </a:lnTo>
                  <a:lnTo>
                    <a:pt x="42672" y="588264"/>
                  </a:lnTo>
                  <a:lnTo>
                    <a:pt x="54864" y="591312"/>
                  </a:lnTo>
                  <a:lnTo>
                    <a:pt x="53340" y="591312"/>
                  </a:lnTo>
                  <a:lnTo>
                    <a:pt x="59436" y="592836"/>
                  </a:lnTo>
                  <a:lnTo>
                    <a:pt x="1168908" y="592836"/>
                  </a:lnTo>
                  <a:lnTo>
                    <a:pt x="1158240" y="598932"/>
                  </a:lnTo>
                  <a:lnTo>
                    <a:pt x="1139952" y="603504"/>
                  </a:lnTo>
                  <a:close/>
                </a:path>
                <a:path w="1198245" h="603885">
                  <a:moveTo>
                    <a:pt x="1162812" y="19812"/>
                  </a:moveTo>
                  <a:lnTo>
                    <a:pt x="1153668" y="13716"/>
                  </a:lnTo>
                  <a:lnTo>
                    <a:pt x="1143000" y="10668"/>
                  </a:lnTo>
                  <a:lnTo>
                    <a:pt x="1168908" y="10668"/>
                  </a:lnTo>
                  <a:lnTo>
                    <a:pt x="1178052" y="18288"/>
                  </a:lnTo>
                  <a:lnTo>
                    <a:pt x="1162812" y="18288"/>
                  </a:lnTo>
                  <a:lnTo>
                    <a:pt x="1162812" y="19812"/>
                  </a:lnTo>
                  <a:close/>
                </a:path>
                <a:path w="1198245" h="603885">
                  <a:moveTo>
                    <a:pt x="33528" y="19812"/>
                  </a:moveTo>
                  <a:lnTo>
                    <a:pt x="35052" y="18288"/>
                  </a:lnTo>
                  <a:lnTo>
                    <a:pt x="36195" y="18288"/>
                  </a:lnTo>
                  <a:lnTo>
                    <a:pt x="33528" y="19812"/>
                  </a:lnTo>
                  <a:close/>
                </a:path>
                <a:path w="1198245" h="603885">
                  <a:moveTo>
                    <a:pt x="1182624" y="44196"/>
                  </a:moveTo>
                  <a:lnTo>
                    <a:pt x="1178052" y="33528"/>
                  </a:lnTo>
                  <a:lnTo>
                    <a:pt x="1170432" y="25908"/>
                  </a:lnTo>
                  <a:lnTo>
                    <a:pt x="1171956" y="25908"/>
                  </a:lnTo>
                  <a:lnTo>
                    <a:pt x="1162812" y="18288"/>
                  </a:lnTo>
                  <a:lnTo>
                    <a:pt x="1178052" y="18288"/>
                  </a:lnTo>
                  <a:lnTo>
                    <a:pt x="1185672" y="27432"/>
                  </a:lnTo>
                  <a:lnTo>
                    <a:pt x="1191768" y="39624"/>
                  </a:lnTo>
                  <a:lnTo>
                    <a:pt x="1193074" y="42672"/>
                  </a:lnTo>
                  <a:lnTo>
                    <a:pt x="1182624" y="42672"/>
                  </a:lnTo>
                  <a:lnTo>
                    <a:pt x="1182624" y="44196"/>
                  </a:lnTo>
                  <a:close/>
                </a:path>
                <a:path w="1198245" h="603885">
                  <a:moveTo>
                    <a:pt x="14586" y="44196"/>
                  </a:moveTo>
                  <a:lnTo>
                    <a:pt x="13716" y="44196"/>
                  </a:lnTo>
                  <a:lnTo>
                    <a:pt x="15240" y="42672"/>
                  </a:lnTo>
                  <a:lnTo>
                    <a:pt x="14586" y="44196"/>
                  </a:lnTo>
                  <a:close/>
                </a:path>
                <a:path w="1198245" h="603885">
                  <a:moveTo>
                    <a:pt x="1187196" y="59436"/>
                  </a:moveTo>
                  <a:lnTo>
                    <a:pt x="1185672" y="53340"/>
                  </a:lnTo>
                  <a:lnTo>
                    <a:pt x="1182624" y="42672"/>
                  </a:lnTo>
                  <a:lnTo>
                    <a:pt x="1193074" y="42672"/>
                  </a:lnTo>
                  <a:lnTo>
                    <a:pt x="1196340" y="50292"/>
                  </a:lnTo>
                  <a:lnTo>
                    <a:pt x="1196340" y="57912"/>
                  </a:lnTo>
                  <a:lnTo>
                    <a:pt x="1187196" y="57912"/>
                  </a:lnTo>
                  <a:lnTo>
                    <a:pt x="1187196" y="59436"/>
                  </a:lnTo>
                  <a:close/>
                </a:path>
                <a:path w="1198245" h="603885">
                  <a:moveTo>
                    <a:pt x="10668" y="59436"/>
                  </a:moveTo>
                  <a:lnTo>
                    <a:pt x="10668" y="57912"/>
                  </a:lnTo>
                  <a:lnTo>
                    <a:pt x="11049" y="57912"/>
                  </a:lnTo>
                  <a:lnTo>
                    <a:pt x="10668" y="59436"/>
                  </a:lnTo>
                  <a:close/>
                </a:path>
                <a:path w="1198245" h="603885">
                  <a:moveTo>
                    <a:pt x="1196340" y="550164"/>
                  </a:moveTo>
                  <a:lnTo>
                    <a:pt x="1185672" y="550164"/>
                  </a:lnTo>
                  <a:lnTo>
                    <a:pt x="1187196" y="544068"/>
                  </a:lnTo>
                  <a:lnTo>
                    <a:pt x="1187196" y="57912"/>
                  </a:lnTo>
                  <a:lnTo>
                    <a:pt x="1196340" y="57912"/>
                  </a:lnTo>
                  <a:lnTo>
                    <a:pt x="1197864" y="64008"/>
                  </a:lnTo>
                  <a:lnTo>
                    <a:pt x="1197864" y="539496"/>
                  </a:lnTo>
                  <a:lnTo>
                    <a:pt x="1196340" y="545592"/>
                  </a:lnTo>
                  <a:lnTo>
                    <a:pt x="1196340" y="550164"/>
                  </a:lnTo>
                  <a:close/>
                </a:path>
                <a:path w="1198245" h="603885">
                  <a:moveTo>
                    <a:pt x="12192" y="550164"/>
                  </a:moveTo>
                  <a:lnTo>
                    <a:pt x="10668" y="548640"/>
                  </a:lnTo>
                  <a:lnTo>
                    <a:pt x="11811" y="548640"/>
                  </a:lnTo>
                  <a:lnTo>
                    <a:pt x="12192" y="550164"/>
                  </a:lnTo>
                  <a:close/>
                </a:path>
                <a:path w="1198245" h="603885">
                  <a:moveTo>
                    <a:pt x="1192911" y="560832"/>
                  </a:moveTo>
                  <a:lnTo>
                    <a:pt x="1182624" y="560832"/>
                  </a:lnTo>
                  <a:lnTo>
                    <a:pt x="1185672" y="548640"/>
                  </a:lnTo>
                  <a:lnTo>
                    <a:pt x="1185672" y="550164"/>
                  </a:lnTo>
                  <a:lnTo>
                    <a:pt x="1196340" y="550164"/>
                  </a:lnTo>
                  <a:lnTo>
                    <a:pt x="1196340" y="551688"/>
                  </a:lnTo>
                  <a:lnTo>
                    <a:pt x="1192911" y="560832"/>
                  </a:lnTo>
                  <a:close/>
                </a:path>
                <a:path w="1198245" h="603885">
                  <a:moveTo>
                    <a:pt x="15240" y="560832"/>
                  </a:moveTo>
                  <a:lnTo>
                    <a:pt x="13716" y="559308"/>
                  </a:lnTo>
                  <a:lnTo>
                    <a:pt x="14668" y="559308"/>
                  </a:lnTo>
                  <a:lnTo>
                    <a:pt x="15240" y="560832"/>
                  </a:lnTo>
                  <a:close/>
                </a:path>
                <a:path w="1198245" h="603885">
                  <a:moveTo>
                    <a:pt x="1188284" y="569976"/>
                  </a:moveTo>
                  <a:lnTo>
                    <a:pt x="1178052" y="569976"/>
                  </a:lnTo>
                  <a:lnTo>
                    <a:pt x="1182624" y="559308"/>
                  </a:lnTo>
                  <a:lnTo>
                    <a:pt x="1182624" y="560832"/>
                  </a:lnTo>
                  <a:lnTo>
                    <a:pt x="1192911" y="560832"/>
                  </a:lnTo>
                  <a:lnTo>
                    <a:pt x="1191768" y="563880"/>
                  </a:lnTo>
                  <a:lnTo>
                    <a:pt x="1188284" y="569976"/>
                  </a:lnTo>
                  <a:close/>
                </a:path>
                <a:path w="1198245" h="603885">
                  <a:moveTo>
                    <a:pt x="20828" y="569976"/>
                  </a:moveTo>
                  <a:lnTo>
                    <a:pt x="19812" y="569976"/>
                  </a:lnTo>
                  <a:lnTo>
                    <a:pt x="19812" y="568452"/>
                  </a:lnTo>
                  <a:lnTo>
                    <a:pt x="20828" y="569976"/>
                  </a:lnTo>
                  <a:close/>
                </a:path>
                <a:path w="1198245" h="603885">
                  <a:moveTo>
                    <a:pt x="1171124" y="576764"/>
                  </a:moveTo>
                  <a:lnTo>
                    <a:pt x="1178052" y="568452"/>
                  </a:lnTo>
                  <a:lnTo>
                    <a:pt x="1178052" y="569976"/>
                  </a:lnTo>
                  <a:lnTo>
                    <a:pt x="1188284" y="569976"/>
                  </a:lnTo>
                  <a:lnTo>
                    <a:pt x="1185672" y="574548"/>
                  </a:lnTo>
                  <a:lnTo>
                    <a:pt x="1184583" y="576072"/>
                  </a:lnTo>
                  <a:lnTo>
                    <a:pt x="1171956" y="576072"/>
                  </a:lnTo>
                  <a:lnTo>
                    <a:pt x="1171124" y="576764"/>
                  </a:lnTo>
                  <a:close/>
                </a:path>
                <a:path w="1198245" h="603885">
                  <a:moveTo>
                    <a:pt x="27736" y="577596"/>
                  </a:moveTo>
                  <a:lnTo>
                    <a:pt x="25908" y="577596"/>
                  </a:lnTo>
                  <a:lnTo>
                    <a:pt x="25908" y="576072"/>
                  </a:lnTo>
                  <a:lnTo>
                    <a:pt x="27736" y="577596"/>
                  </a:lnTo>
                  <a:close/>
                </a:path>
                <a:path w="1198245" h="603885">
                  <a:moveTo>
                    <a:pt x="1170432" y="577596"/>
                  </a:moveTo>
                  <a:lnTo>
                    <a:pt x="1171124" y="576764"/>
                  </a:lnTo>
                  <a:lnTo>
                    <a:pt x="1171956" y="576072"/>
                  </a:lnTo>
                  <a:lnTo>
                    <a:pt x="1170432" y="577596"/>
                  </a:lnTo>
                  <a:close/>
                </a:path>
                <a:path w="1198245" h="603885">
                  <a:moveTo>
                    <a:pt x="1183494" y="577596"/>
                  </a:moveTo>
                  <a:lnTo>
                    <a:pt x="1170432" y="577596"/>
                  </a:lnTo>
                  <a:lnTo>
                    <a:pt x="1171956" y="576072"/>
                  </a:lnTo>
                  <a:lnTo>
                    <a:pt x="1184583" y="576072"/>
                  </a:lnTo>
                  <a:lnTo>
                    <a:pt x="1183494" y="577596"/>
                  </a:lnTo>
                  <a:close/>
                </a:path>
                <a:path w="1198245" h="603885">
                  <a:moveTo>
                    <a:pt x="1168908" y="592836"/>
                  </a:moveTo>
                  <a:lnTo>
                    <a:pt x="1138428" y="592836"/>
                  </a:lnTo>
                  <a:lnTo>
                    <a:pt x="1144524" y="591312"/>
                  </a:lnTo>
                  <a:lnTo>
                    <a:pt x="1143000" y="591312"/>
                  </a:lnTo>
                  <a:lnTo>
                    <a:pt x="1153668" y="588264"/>
                  </a:lnTo>
                  <a:lnTo>
                    <a:pt x="1162812" y="583692"/>
                  </a:lnTo>
                  <a:lnTo>
                    <a:pt x="1171124" y="576764"/>
                  </a:lnTo>
                  <a:lnTo>
                    <a:pt x="1170432" y="577596"/>
                  </a:lnTo>
                  <a:lnTo>
                    <a:pt x="1183494" y="577596"/>
                  </a:lnTo>
                  <a:lnTo>
                    <a:pt x="1178052" y="585216"/>
                  </a:lnTo>
                  <a:lnTo>
                    <a:pt x="1168908" y="59283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0">
            <a:extLst>
              <a:ext uri="{FF2B5EF4-FFF2-40B4-BE49-F238E27FC236}">
                <a16:creationId xmlns:a16="http://schemas.microsoft.com/office/drawing/2014/main" id="{D94C945B-067E-CFE6-A7E1-3DDEDD4B8F78}"/>
              </a:ext>
            </a:extLst>
          </p:cNvPr>
          <p:cNvSpPr txBox="1"/>
          <p:nvPr/>
        </p:nvSpPr>
        <p:spPr>
          <a:xfrm>
            <a:off x="6763794" y="3271015"/>
            <a:ext cx="5816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“</a:t>
            </a:r>
            <a:r>
              <a:rPr sz="1000" spc="-15" dirty="0">
                <a:latin typeface="Arial"/>
                <a:cs typeface="Arial"/>
              </a:rPr>
              <a:t>Se</a:t>
            </a:r>
            <a:r>
              <a:rPr sz="1000" spc="-5" dirty="0">
                <a:latin typeface="Arial"/>
                <a:cs typeface="Arial"/>
              </a:rPr>
              <a:t>g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”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3" name="object 31">
            <a:extLst>
              <a:ext uri="{FF2B5EF4-FFF2-40B4-BE49-F238E27FC236}">
                <a16:creationId xmlns:a16="http://schemas.microsoft.com/office/drawing/2014/main" id="{BBBEA0BB-8310-C1ED-FF96-24BFEAD7A69A}"/>
              </a:ext>
            </a:extLst>
          </p:cNvPr>
          <p:cNvGrpSpPr/>
          <p:nvPr/>
        </p:nvGrpSpPr>
        <p:grpSpPr>
          <a:xfrm>
            <a:off x="6643915" y="3811038"/>
            <a:ext cx="1007363" cy="608075"/>
            <a:chOff x="5530595" y="4407407"/>
            <a:chExt cx="963167" cy="608075"/>
          </a:xfrm>
        </p:grpSpPr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DA8812CF-7880-29FC-F6CB-87D9C495585F}"/>
                </a:ext>
              </a:extLst>
            </p:cNvPr>
            <p:cNvSpPr/>
            <p:nvPr/>
          </p:nvSpPr>
          <p:spPr>
            <a:xfrm>
              <a:off x="5530595" y="4407407"/>
              <a:ext cx="961644" cy="608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4">
              <a:extLst>
                <a:ext uri="{FF2B5EF4-FFF2-40B4-BE49-F238E27FC236}">
                  <a16:creationId xmlns:a16="http://schemas.microsoft.com/office/drawing/2014/main" id="{664CC418-F960-3709-0DBD-341B260DBFEB}"/>
                </a:ext>
              </a:extLst>
            </p:cNvPr>
            <p:cNvSpPr/>
            <p:nvPr/>
          </p:nvSpPr>
          <p:spPr>
            <a:xfrm>
              <a:off x="5533643" y="4410455"/>
              <a:ext cx="960119" cy="603885"/>
            </a:xfrm>
            <a:custGeom>
              <a:avLst/>
              <a:gdLst/>
              <a:ahLst/>
              <a:cxnLst/>
              <a:rect l="l" t="t" r="r" b="b"/>
              <a:pathLst>
                <a:path w="960120" h="603885">
                  <a:moveTo>
                    <a:pt x="902208" y="603504"/>
                  </a:moveTo>
                  <a:lnTo>
                    <a:pt x="57912" y="603504"/>
                  </a:lnTo>
                  <a:lnTo>
                    <a:pt x="39624" y="598932"/>
                  </a:lnTo>
                  <a:lnTo>
                    <a:pt x="6096" y="563880"/>
                  </a:lnTo>
                  <a:lnTo>
                    <a:pt x="1524" y="551688"/>
                  </a:lnTo>
                  <a:lnTo>
                    <a:pt x="1524" y="545592"/>
                  </a:lnTo>
                  <a:lnTo>
                    <a:pt x="0" y="539496"/>
                  </a:lnTo>
                  <a:lnTo>
                    <a:pt x="0" y="64008"/>
                  </a:lnTo>
                  <a:lnTo>
                    <a:pt x="1524" y="57912"/>
                  </a:lnTo>
                  <a:lnTo>
                    <a:pt x="1524" y="51816"/>
                  </a:lnTo>
                  <a:lnTo>
                    <a:pt x="19812" y="18288"/>
                  </a:lnTo>
                  <a:lnTo>
                    <a:pt x="57912" y="0"/>
                  </a:lnTo>
                  <a:lnTo>
                    <a:pt x="902208" y="0"/>
                  </a:lnTo>
                  <a:lnTo>
                    <a:pt x="909828" y="1524"/>
                  </a:lnTo>
                  <a:lnTo>
                    <a:pt x="920496" y="4572"/>
                  </a:lnTo>
                  <a:lnTo>
                    <a:pt x="932688" y="10668"/>
                  </a:lnTo>
                  <a:lnTo>
                    <a:pt x="54864" y="10668"/>
                  </a:lnTo>
                  <a:lnTo>
                    <a:pt x="47752" y="13716"/>
                  </a:lnTo>
                  <a:lnTo>
                    <a:pt x="44196" y="13716"/>
                  </a:lnTo>
                  <a:lnTo>
                    <a:pt x="37338" y="18288"/>
                  </a:lnTo>
                  <a:lnTo>
                    <a:pt x="35052" y="18288"/>
                  </a:lnTo>
                  <a:lnTo>
                    <a:pt x="25908" y="25908"/>
                  </a:lnTo>
                  <a:lnTo>
                    <a:pt x="27432" y="25908"/>
                  </a:lnTo>
                  <a:lnTo>
                    <a:pt x="21082" y="33528"/>
                  </a:lnTo>
                  <a:lnTo>
                    <a:pt x="19812" y="33528"/>
                  </a:lnTo>
                  <a:lnTo>
                    <a:pt x="15893" y="42672"/>
                  </a:lnTo>
                  <a:lnTo>
                    <a:pt x="15240" y="42672"/>
                  </a:lnTo>
                  <a:lnTo>
                    <a:pt x="12192" y="53340"/>
                  </a:lnTo>
                  <a:lnTo>
                    <a:pt x="11049" y="57912"/>
                  </a:lnTo>
                  <a:lnTo>
                    <a:pt x="10668" y="57912"/>
                  </a:lnTo>
                  <a:lnTo>
                    <a:pt x="10668" y="545592"/>
                  </a:lnTo>
                  <a:lnTo>
                    <a:pt x="11049" y="545592"/>
                  </a:lnTo>
                  <a:lnTo>
                    <a:pt x="12192" y="550164"/>
                  </a:lnTo>
                  <a:lnTo>
                    <a:pt x="15240" y="560832"/>
                  </a:lnTo>
                  <a:lnTo>
                    <a:pt x="15893" y="560832"/>
                  </a:lnTo>
                  <a:lnTo>
                    <a:pt x="19812" y="569976"/>
                  </a:lnTo>
                  <a:lnTo>
                    <a:pt x="21082" y="569976"/>
                  </a:lnTo>
                  <a:lnTo>
                    <a:pt x="27432" y="577596"/>
                  </a:lnTo>
                  <a:lnTo>
                    <a:pt x="25908" y="577596"/>
                  </a:lnTo>
                  <a:lnTo>
                    <a:pt x="44196" y="589788"/>
                  </a:lnTo>
                  <a:lnTo>
                    <a:pt x="47752" y="589788"/>
                  </a:lnTo>
                  <a:lnTo>
                    <a:pt x="54864" y="592836"/>
                  </a:lnTo>
                  <a:lnTo>
                    <a:pt x="932688" y="592836"/>
                  </a:lnTo>
                  <a:lnTo>
                    <a:pt x="920496" y="598932"/>
                  </a:lnTo>
                  <a:lnTo>
                    <a:pt x="909828" y="601980"/>
                  </a:lnTo>
                  <a:lnTo>
                    <a:pt x="902208" y="603504"/>
                  </a:lnTo>
                  <a:close/>
                </a:path>
                <a:path w="960120" h="603885">
                  <a:moveTo>
                    <a:pt x="917448" y="15240"/>
                  </a:moveTo>
                  <a:lnTo>
                    <a:pt x="906780" y="10668"/>
                  </a:lnTo>
                  <a:lnTo>
                    <a:pt x="932688" y="10668"/>
                  </a:lnTo>
                  <a:lnTo>
                    <a:pt x="936345" y="13716"/>
                  </a:lnTo>
                  <a:lnTo>
                    <a:pt x="915924" y="13716"/>
                  </a:lnTo>
                  <a:lnTo>
                    <a:pt x="917448" y="15240"/>
                  </a:lnTo>
                  <a:close/>
                </a:path>
                <a:path w="960120" h="603885">
                  <a:moveTo>
                    <a:pt x="44196" y="15240"/>
                  </a:moveTo>
                  <a:lnTo>
                    <a:pt x="44196" y="13716"/>
                  </a:lnTo>
                  <a:lnTo>
                    <a:pt x="47752" y="13716"/>
                  </a:lnTo>
                  <a:lnTo>
                    <a:pt x="44196" y="15240"/>
                  </a:lnTo>
                  <a:close/>
                </a:path>
                <a:path w="960120" h="603885">
                  <a:moveTo>
                    <a:pt x="926592" y="19812"/>
                  </a:moveTo>
                  <a:lnTo>
                    <a:pt x="915924" y="13716"/>
                  </a:lnTo>
                  <a:lnTo>
                    <a:pt x="936345" y="13716"/>
                  </a:lnTo>
                  <a:lnTo>
                    <a:pt x="941832" y="18288"/>
                  </a:lnTo>
                  <a:lnTo>
                    <a:pt x="925068" y="18288"/>
                  </a:lnTo>
                  <a:lnTo>
                    <a:pt x="926592" y="19812"/>
                  </a:lnTo>
                  <a:close/>
                </a:path>
                <a:path w="960120" h="603885">
                  <a:moveTo>
                    <a:pt x="35052" y="19812"/>
                  </a:moveTo>
                  <a:lnTo>
                    <a:pt x="35052" y="18288"/>
                  </a:lnTo>
                  <a:lnTo>
                    <a:pt x="37338" y="18288"/>
                  </a:lnTo>
                  <a:lnTo>
                    <a:pt x="35052" y="19812"/>
                  </a:lnTo>
                  <a:close/>
                </a:path>
                <a:path w="960120" h="603885">
                  <a:moveTo>
                    <a:pt x="953262" y="35052"/>
                  </a:moveTo>
                  <a:lnTo>
                    <a:pt x="941832" y="35052"/>
                  </a:lnTo>
                  <a:lnTo>
                    <a:pt x="934212" y="25908"/>
                  </a:lnTo>
                  <a:lnTo>
                    <a:pt x="925068" y="18288"/>
                  </a:lnTo>
                  <a:lnTo>
                    <a:pt x="941832" y="18288"/>
                  </a:lnTo>
                  <a:lnTo>
                    <a:pt x="949452" y="27432"/>
                  </a:lnTo>
                  <a:lnTo>
                    <a:pt x="953262" y="35052"/>
                  </a:lnTo>
                  <a:close/>
                </a:path>
                <a:path w="960120" h="603885">
                  <a:moveTo>
                    <a:pt x="19812" y="35052"/>
                  </a:moveTo>
                  <a:lnTo>
                    <a:pt x="19812" y="33528"/>
                  </a:lnTo>
                  <a:lnTo>
                    <a:pt x="21082" y="33528"/>
                  </a:lnTo>
                  <a:lnTo>
                    <a:pt x="19812" y="35052"/>
                  </a:lnTo>
                  <a:close/>
                </a:path>
                <a:path w="960120" h="603885">
                  <a:moveTo>
                    <a:pt x="946404" y="44196"/>
                  </a:moveTo>
                  <a:lnTo>
                    <a:pt x="940308" y="33528"/>
                  </a:lnTo>
                  <a:lnTo>
                    <a:pt x="941832" y="35052"/>
                  </a:lnTo>
                  <a:lnTo>
                    <a:pt x="953262" y="35052"/>
                  </a:lnTo>
                  <a:lnTo>
                    <a:pt x="955548" y="39624"/>
                  </a:lnTo>
                  <a:lnTo>
                    <a:pt x="956310" y="42672"/>
                  </a:lnTo>
                  <a:lnTo>
                    <a:pt x="946404" y="42672"/>
                  </a:lnTo>
                  <a:lnTo>
                    <a:pt x="946404" y="44196"/>
                  </a:lnTo>
                  <a:close/>
                </a:path>
                <a:path w="960120" h="603885">
                  <a:moveTo>
                    <a:pt x="15240" y="44196"/>
                  </a:moveTo>
                  <a:lnTo>
                    <a:pt x="15240" y="42672"/>
                  </a:lnTo>
                  <a:lnTo>
                    <a:pt x="15893" y="42672"/>
                  </a:lnTo>
                  <a:lnTo>
                    <a:pt x="15240" y="44196"/>
                  </a:lnTo>
                  <a:close/>
                </a:path>
                <a:path w="960120" h="603885">
                  <a:moveTo>
                    <a:pt x="956310" y="560832"/>
                  </a:moveTo>
                  <a:lnTo>
                    <a:pt x="946404" y="560832"/>
                  </a:lnTo>
                  <a:lnTo>
                    <a:pt x="949452" y="550164"/>
                  </a:lnTo>
                  <a:lnTo>
                    <a:pt x="949452" y="53340"/>
                  </a:lnTo>
                  <a:lnTo>
                    <a:pt x="946404" y="42672"/>
                  </a:lnTo>
                  <a:lnTo>
                    <a:pt x="956310" y="42672"/>
                  </a:lnTo>
                  <a:lnTo>
                    <a:pt x="960120" y="57912"/>
                  </a:lnTo>
                  <a:lnTo>
                    <a:pt x="960120" y="545592"/>
                  </a:lnTo>
                  <a:lnTo>
                    <a:pt x="956310" y="560832"/>
                  </a:lnTo>
                  <a:close/>
                </a:path>
                <a:path w="960120" h="603885">
                  <a:moveTo>
                    <a:pt x="10668" y="59436"/>
                  </a:moveTo>
                  <a:lnTo>
                    <a:pt x="10668" y="57912"/>
                  </a:lnTo>
                  <a:lnTo>
                    <a:pt x="11049" y="57912"/>
                  </a:lnTo>
                  <a:lnTo>
                    <a:pt x="10668" y="59436"/>
                  </a:lnTo>
                  <a:close/>
                </a:path>
                <a:path w="960120" h="603885">
                  <a:moveTo>
                    <a:pt x="11049" y="545592"/>
                  </a:moveTo>
                  <a:lnTo>
                    <a:pt x="10668" y="545592"/>
                  </a:lnTo>
                  <a:lnTo>
                    <a:pt x="10668" y="544068"/>
                  </a:lnTo>
                  <a:lnTo>
                    <a:pt x="11049" y="545592"/>
                  </a:lnTo>
                  <a:close/>
                </a:path>
                <a:path w="960120" h="603885">
                  <a:moveTo>
                    <a:pt x="15893" y="560832"/>
                  </a:moveTo>
                  <a:lnTo>
                    <a:pt x="15240" y="560832"/>
                  </a:lnTo>
                  <a:lnTo>
                    <a:pt x="15240" y="559308"/>
                  </a:lnTo>
                  <a:lnTo>
                    <a:pt x="15893" y="560832"/>
                  </a:lnTo>
                  <a:close/>
                </a:path>
                <a:path w="960120" h="603885">
                  <a:moveTo>
                    <a:pt x="940308" y="569976"/>
                  </a:moveTo>
                  <a:lnTo>
                    <a:pt x="946404" y="559308"/>
                  </a:lnTo>
                  <a:lnTo>
                    <a:pt x="946404" y="560832"/>
                  </a:lnTo>
                  <a:lnTo>
                    <a:pt x="956310" y="560832"/>
                  </a:lnTo>
                  <a:lnTo>
                    <a:pt x="955548" y="563880"/>
                  </a:lnTo>
                  <a:lnTo>
                    <a:pt x="952935" y="568452"/>
                  </a:lnTo>
                  <a:lnTo>
                    <a:pt x="941832" y="568452"/>
                  </a:lnTo>
                  <a:lnTo>
                    <a:pt x="940308" y="569976"/>
                  </a:lnTo>
                  <a:close/>
                </a:path>
                <a:path w="960120" h="603885">
                  <a:moveTo>
                    <a:pt x="21082" y="569976"/>
                  </a:moveTo>
                  <a:lnTo>
                    <a:pt x="19812" y="569976"/>
                  </a:lnTo>
                  <a:lnTo>
                    <a:pt x="19812" y="568452"/>
                  </a:lnTo>
                  <a:lnTo>
                    <a:pt x="21082" y="569976"/>
                  </a:lnTo>
                  <a:close/>
                </a:path>
                <a:path w="960120" h="603885">
                  <a:moveTo>
                    <a:pt x="936345" y="589788"/>
                  </a:moveTo>
                  <a:lnTo>
                    <a:pt x="915924" y="589788"/>
                  </a:lnTo>
                  <a:lnTo>
                    <a:pt x="926592" y="583692"/>
                  </a:lnTo>
                  <a:lnTo>
                    <a:pt x="925068" y="583692"/>
                  </a:lnTo>
                  <a:lnTo>
                    <a:pt x="934212" y="577596"/>
                  </a:lnTo>
                  <a:lnTo>
                    <a:pt x="941832" y="568452"/>
                  </a:lnTo>
                  <a:lnTo>
                    <a:pt x="952935" y="568452"/>
                  </a:lnTo>
                  <a:lnTo>
                    <a:pt x="949452" y="574548"/>
                  </a:lnTo>
                  <a:lnTo>
                    <a:pt x="941832" y="585216"/>
                  </a:lnTo>
                  <a:lnTo>
                    <a:pt x="936345" y="589788"/>
                  </a:lnTo>
                  <a:close/>
                </a:path>
                <a:path w="960120" h="603885">
                  <a:moveTo>
                    <a:pt x="47752" y="589788"/>
                  </a:moveTo>
                  <a:lnTo>
                    <a:pt x="44196" y="589788"/>
                  </a:lnTo>
                  <a:lnTo>
                    <a:pt x="44196" y="588264"/>
                  </a:lnTo>
                  <a:lnTo>
                    <a:pt x="47752" y="589788"/>
                  </a:lnTo>
                  <a:close/>
                </a:path>
                <a:path w="960120" h="603885">
                  <a:moveTo>
                    <a:pt x="932688" y="592836"/>
                  </a:moveTo>
                  <a:lnTo>
                    <a:pt x="906780" y="592836"/>
                  </a:lnTo>
                  <a:lnTo>
                    <a:pt x="917448" y="588264"/>
                  </a:lnTo>
                  <a:lnTo>
                    <a:pt x="915924" y="589788"/>
                  </a:lnTo>
                  <a:lnTo>
                    <a:pt x="936345" y="589788"/>
                  </a:lnTo>
                  <a:lnTo>
                    <a:pt x="932688" y="592836"/>
                  </a:lnTo>
                  <a:close/>
                </a:path>
                <a:path w="960120" h="603885">
                  <a:moveTo>
                    <a:pt x="59436" y="592836"/>
                  </a:moveTo>
                  <a:lnTo>
                    <a:pt x="54864" y="592836"/>
                  </a:lnTo>
                  <a:lnTo>
                    <a:pt x="53340" y="591312"/>
                  </a:lnTo>
                  <a:lnTo>
                    <a:pt x="59436" y="592836"/>
                  </a:lnTo>
                  <a:close/>
                </a:path>
                <a:path w="960120" h="603885">
                  <a:moveTo>
                    <a:pt x="906780" y="592836"/>
                  </a:moveTo>
                  <a:lnTo>
                    <a:pt x="900684" y="592836"/>
                  </a:lnTo>
                  <a:lnTo>
                    <a:pt x="906780" y="591312"/>
                  </a:lnTo>
                  <a:lnTo>
                    <a:pt x="906780" y="592836"/>
                  </a:lnTo>
                  <a:close/>
                </a:path>
              </a:pathLst>
            </a:custGeom>
            <a:solidFill>
              <a:srgbClr val="FFDF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5">
            <a:extLst>
              <a:ext uri="{FF2B5EF4-FFF2-40B4-BE49-F238E27FC236}">
                <a16:creationId xmlns:a16="http://schemas.microsoft.com/office/drawing/2014/main" id="{57CD30D1-9619-0742-8EA0-97EEB2DD1512}"/>
              </a:ext>
            </a:extLst>
          </p:cNvPr>
          <p:cNvSpPr txBox="1"/>
          <p:nvPr/>
        </p:nvSpPr>
        <p:spPr>
          <a:xfrm>
            <a:off x="6882620" y="3956763"/>
            <a:ext cx="683146" cy="27058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209">
              <a:lnSpc>
                <a:spcPts val="1040"/>
              </a:lnSpc>
              <a:spcBef>
                <a:spcPts val="110"/>
              </a:spcBef>
            </a:pPr>
            <a:r>
              <a:rPr sz="900" b="1" dirty="0">
                <a:latin typeface="Carlito"/>
                <a:cs typeface="Carlito"/>
              </a:rPr>
              <a:t>1-06-01-00</a:t>
            </a:r>
            <a:endParaRPr sz="900" dirty="0">
              <a:latin typeface="Carlito"/>
              <a:cs typeface="Carlito"/>
            </a:endParaRPr>
          </a:p>
          <a:p>
            <a:pPr marL="12700">
              <a:lnSpc>
                <a:spcPts val="1040"/>
              </a:lnSpc>
            </a:pPr>
            <a:r>
              <a:rPr sz="900" b="1" dirty="0">
                <a:latin typeface="Carlito"/>
                <a:cs typeface="Carlito"/>
              </a:rPr>
              <a:t>Sub</a:t>
            </a:r>
            <a:r>
              <a:rPr sz="900" b="1" spc="-70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partida</a:t>
            </a:r>
            <a:endParaRPr sz="900" dirty="0">
              <a:latin typeface="Carlito"/>
              <a:cs typeface="Carlito"/>
            </a:endParaRPr>
          </a:p>
        </p:txBody>
      </p:sp>
      <p:grpSp>
        <p:nvGrpSpPr>
          <p:cNvPr id="37" name="object 36">
            <a:extLst>
              <a:ext uri="{FF2B5EF4-FFF2-40B4-BE49-F238E27FC236}">
                <a16:creationId xmlns:a16="http://schemas.microsoft.com/office/drawing/2014/main" id="{5922590C-3FF0-DAC0-D20B-432259AED65D}"/>
              </a:ext>
            </a:extLst>
          </p:cNvPr>
          <p:cNvGrpSpPr/>
          <p:nvPr/>
        </p:nvGrpSpPr>
        <p:grpSpPr>
          <a:xfrm>
            <a:off x="7937792" y="3071898"/>
            <a:ext cx="1198245" cy="603885"/>
            <a:chOff x="6780276" y="3668267"/>
            <a:chExt cx="1198245" cy="60388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CBAE93A6-8B75-63D6-EC96-F157C2D7E0F1}"/>
                </a:ext>
              </a:extLst>
            </p:cNvPr>
            <p:cNvSpPr/>
            <p:nvPr/>
          </p:nvSpPr>
          <p:spPr>
            <a:xfrm>
              <a:off x="6786372" y="3672839"/>
              <a:ext cx="1186180" cy="594360"/>
            </a:xfrm>
            <a:custGeom>
              <a:avLst/>
              <a:gdLst/>
              <a:ahLst/>
              <a:cxnLst/>
              <a:rect l="l" t="t" r="r" b="b"/>
              <a:pathLst>
                <a:path w="1186179" h="594360">
                  <a:moveTo>
                    <a:pt x="1126236" y="594360"/>
                  </a:moveTo>
                  <a:lnTo>
                    <a:pt x="59436" y="594360"/>
                  </a:lnTo>
                  <a:lnTo>
                    <a:pt x="36004" y="589573"/>
                  </a:lnTo>
                  <a:lnTo>
                    <a:pt x="17145" y="576643"/>
                  </a:lnTo>
                  <a:lnTo>
                    <a:pt x="4572" y="557712"/>
                  </a:lnTo>
                  <a:lnTo>
                    <a:pt x="0" y="534924"/>
                  </a:lnTo>
                  <a:lnTo>
                    <a:pt x="0" y="59436"/>
                  </a:lnTo>
                  <a:lnTo>
                    <a:pt x="4572" y="36647"/>
                  </a:lnTo>
                  <a:lnTo>
                    <a:pt x="17145" y="17716"/>
                  </a:lnTo>
                  <a:lnTo>
                    <a:pt x="36004" y="4786"/>
                  </a:lnTo>
                  <a:lnTo>
                    <a:pt x="59436" y="0"/>
                  </a:lnTo>
                  <a:lnTo>
                    <a:pt x="1126236" y="0"/>
                  </a:lnTo>
                  <a:lnTo>
                    <a:pt x="1149667" y="4786"/>
                  </a:lnTo>
                  <a:lnTo>
                    <a:pt x="1168527" y="17716"/>
                  </a:lnTo>
                  <a:lnTo>
                    <a:pt x="1181100" y="36647"/>
                  </a:lnTo>
                  <a:lnTo>
                    <a:pt x="1185672" y="59436"/>
                  </a:lnTo>
                  <a:lnTo>
                    <a:pt x="1185672" y="534924"/>
                  </a:lnTo>
                  <a:lnTo>
                    <a:pt x="1181100" y="557712"/>
                  </a:lnTo>
                  <a:lnTo>
                    <a:pt x="1168527" y="576643"/>
                  </a:lnTo>
                  <a:lnTo>
                    <a:pt x="1149667" y="589573"/>
                  </a:lnTo>
                  <a:lnTo>
                    <a:pt x="1126236" y="5943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8">
              <a:extLst>
                <a:ext uri="{FF2B5EF4-FFF2-40B4-BE49-F238E27FC236}">
                  <a16:creationId xmlns:a16="http://schemas.microsoft.com/office/drawing/2014/main" id="{80CFE131-D101-8ED5-CA87-341C43901483}"/>
                </a:ext>
              </a:extLst>
            </p:cNvPr>
            <p:cNvSpPr/>
            <p:nvPr/>
          </p:nvSpPr>
          <p:spPr>
            <a:xfrm>
              <a:off x="6780276" y="3668267"/>
              <a:ext cx="1198245" cy="603885"/>
            </a:xfrm>
            <a:custGeom>
              <a:avLst/>
              <a:gdLst/>
              <a:ahLst/>
              <a:cxnLst/>
              <a:rect l="l" t="t" r="r" b="b"/>
              <a:pathLst>
                <a:path w="1198245" h="603885">
                  <a:moveTo>
                    <a:pt x="1139952" y="603504"/>
                  </a:moveTo>
                  <a:lnTo>
                    <a:pt x="57912" y="603504"/>
                  </a:lnTo>
                  <a:lnTo>
                    <a:pt x="39624" y="598932"/>
                  </a:lnTo>
                  <a:lnTo>
                    <a:pt x="4572" y="563880"/>
                  </a:lnTo>
                  <a:lnTo>
                    <a:pt x="0" y="545592"/>
                  </a:lnTo>
                  <a:lnTo>
                    <a:pt x="0" y="57912"/>
                  </a:lnTo>
                  <a:lnTo>
                    <a:pt x="19812" y="18288"/>
                  </a:lnTo>
                  <a:lnTo>
                    <a:pt x="57912" y="0"/>
                  </a:lnTo>
                  <a:lnTo>
                    <a:pt x="1139952" y="0"/>
                  </a:lnTo>
                  <a:lnTo>
                    <a:pt x="1158240" y="4572"/>
                  </a:lnTo>
                  <a:lnTo>
                    <a:pt x="1168908" y="10668"/>
                  </a:lnTo>
                  <a:lnTo>
                    <a:pt x="59436" y="10668"/>
                  </a:lnTo>
                  <a:lnTo>
                    <a:pt x="53340" y="12192"/>
                  </a:lnTo>
                  <a:lnTo>
                    <a:pt x="54864" y="12192"/>
                  </a:lnTo>
                  <a:lnTo>
                    <a:pt x="42672" y="15240"/>
                  </a:lnTo>
                  <a:lnTo>
                    <a:pt x="44196" y="15240"/>
                  </a:lnTo>
                  <a:lnTo>
                    <a:pt x="33528" y="19812"/>
                  </a:lnTo>
                  <a:lnTo>
                    <a:pt x="35052" y="19812"/>
                  </a:lnTo>
                  <a:lnTo>
                    <a:pt x="27736" y="25908"/>
                  </a:lnTo>
                  <a:lnTo>
                    <a:pt x="27432" y="25908"/>
                  </a:lnTo>
                  <a:lnTo>
                    <a:pt x="25908" y="27432"/>
                  </a:lnTo>
                  <a:lnTo>
                    <a:pt x="26162" y="27432"/>
                  </a:lnTo>
                  <a:lnTo>
                    <a:pt x="21082" y="33528"/>
                  </a:lnTo>
                  <a:lnTo>
                    <a:pt x="19812" y="33528"/>
                  </a:lnTo>
                  <a:lnTo>
                    <a:pt x="15893" y="42672"/>
                  </a:lnTo>
                  <a:lnTo>
                    <a:pt x="15240" y="42672"/>
                  </a:lnTo>
                  <a:lnTo>
                    <a:pt x="12573" y="53340"/>
                  </a:lnTo>
                  <a:lnTo>
                    <a:pt x="12192" y="53340"/>
                  </a:lnTo>
                  <a:lnTo>
                    <a:pt x="10668" y="59436"/>
                  </a:lnTo>
                  <a:lnTo>
                    <a:pt x="10668" y="545592"/>
                  </a:lnTo>
                  <a:lnTo>
                    <a:pt x="11049" y="545592"/>
                  </a:lnTo>
                  <a:lnTo>
                    <a:pt x="12192" y="550164"/>
                  </a:lnTo>
                  <a:lnTo>
                    <a:pt x="15240" y="560832"/>
                  </a:lnTo>
                  <a:lnTo>
                    <a:pt x="15893" y="560832"/>
                  </a:lnTo>
                  <a:lnTo>
                    <a:pt x="19812" y="569976"/>
                  </a:lnTo>
                  <a:lnTo>
                    <a:pt x="21082" y="569976"/>
                  </a:lnTo>
                  <a:lnTo>
                    <a:pt x="27432" y="577596"/>
                  </a:lnTo>
                  <a:lnTo>
                    <a:pt x="25908" y="577596"/>
                  </a:lnTo>
                  <a:lnTo>
                    <a:pt x="35052" y="585216"/>
                  </a:lnTo>
                  <a:lnTo>
                    <a:pt x="36195" y="585216"/>
                  </a:lnTo>
                  <a:lnTo>
                    <a:pt x="44196" y="589788"/>
                  </a:lnTo>
                  <a:lnTo>
                    <a:pt x="42672" y="589788"/>
                  </a:lnTo>
                  <a:lnTo>
                    <a:pt x="54864" y="592836"/>
                  </a:lnTo>
                  <a:lnTo>
                    <a:pt x="1168908" y="592836"/>
                  </a:lnTo>
                  <a:lnTo>
                    <a:pt x="1158240" y="598932"/>
                  </a:lnTo>
                  <a:lnTo>
                    <a:pt x="1139952" y="603504"/>
                  </a:lnTo>
                  <a:close/>
                </a:path>
                <a:path w="1198245" h="603885">
                  <a:moveTo>
                    <a:pt x="1171124" y="26739"/>
                  </a:moveTo>
                  <a:lnTo>
                    <a:pt x="1162812" y="19812"/>
                  </a:lnTo>
                  <a:lnTo>
                    <a:pt x="1164336" y="19812"/>
                  </a:lnTo>
                  <a:lnTo>
                    <a:pt x="1153668" y="15240"/>
                  </a:lnTo>
                  <a:lnTo>
                    <a:pt x="1155192" y="15240"/>
                  </a:lnTo>
                  <a:lnTo>
                    <a:pt x="1143000" y="12192"/>
                  </a:lnTo>
                  <a:lnTo>
                    <a:pt x="1144524" y="12192"/>
                  </a:lnTo>
                  <a:lnTo>
                    <a:pt x="1138428" y="10668"/>
                  </a:lnTo>
                  <a:lnTo>
                    <a:pt x="1168908" y="10668"/>
                  </a:lnTo>
                  <a:lnTo>
                    <a:pt x="1178052" y="18288"/>
                  </a:lnTo>
                  <a:lnTo>
                    <a:pt x="1184583" y="25908"/>
                  </a:lnTo>
                  <a:lnTo>
                    <a:pt x="1170432" y="25908"/>
                  </a:lnTo>
                  <a:lnTo>
                    <a:pt x="1171124" y="26739"/>
                  </a:lnTo>
                  <a:close/>
                </a:path>
                <a:path w="1198245" h="603885">
                  <a:moveTo>
                    <a:pt x="25908" y="27432"/>
                  </a:moveTo>
                  <a:lnTo>
                    <a:pt x="27432" y="25908"/>
                  </a:lnTo>
                  <a:lnTo>
                    <a:pt x="26739" y="26739"/>
                  </a:lnTo>
                  <a:lnTo>
                    <a:pt x="25908" y="27432"/>
                  </a:lnTo>
                  <a:close/>
                </a:path>
                <a:path w="1198245" h="603885">
                  <a:moveTo>
                    <a:pt x="26739" y="26739"/>
                  </a:moveTo>
                  <a:lnTo>
                    <a:pt x="27432" y="25908"/>
                  </a:lnTo>
                  <a:lnTo>
                    <a:pt x="27736" y="25908"/>
                  </a:lnTo>
                  <a:lnTo>
                    <a:pt x="26739" y="26739"/>
                  </a:lnTo>
                  <a:close/>
                </a:path>
                <a:path w="1198245" h="603885">
                  <a:moveTo>
                    <a:pt x="1171956" y="27432"/>
                  </a:moveTo>
                  <a:lnTo>
                    <a:pt x="1171124" y="26739"/>
                  </a:lnTo>
                  <a:lnTo>
                    <a:pt x="1170432" y="25908"/>
                  </a:lnTo>
                  <a:lnTo>
                    <a:pt x="1171956" y="27432"/>
                  </a:lnTo>
                  <a:close/>
                </a:path>
                <a:path w="1198245" h="603885">
                  <a:moveTo>
                    <a:pt x="1185889" y="27432"/>
                  </a:moveTo>
                  <a:lnTo>
                    <a:pt x="1171956" y="27432"/>
                  </a:lnTo>
                  <a:lnTo>
                    <a:pt x="1170432" y="25908"/>
                  </a:lnTo>
                  <a:lnTo>
                    <a:pt x="1184583" y="25908"/>
                  </a:lnTo>
                  <a:lnTo>
                    <a:pt x="1185889" y="27432"/>
                  </a:lnTo>
                  <a:close/>
                </a:path>
                <a:path w="1198245" h="603885">
                  <a:moveTo>
                    <a:pt x="26162" y="27432"/>
                  </a:moveTo>
                  <a:lnTo>
                    <a:pt x="25908" y="27432"/>
                  </a:lnTo>
                  <a:lnTo>
                    <a:pt x="26739" y="26739"/>
                  </a:lnTo>
                  <a:lnTo>
                    <a:pt x="26162" y="27432"/>
                  </a:lnTo>
                  <a:close/>
                </a:path>
                <a:path w="1198245" h="603885">
                  <a:moveTo>
                    <a:pt x="1178052" y="35052"/>
                  </a:moveTo>
                  <a:lnTo>
                    <a:pt x="1171124" y="26739"/>
                  </a:lnTo>
                  <a:lnTo>
                    <a:pt x="1171956" y="27432"/>
                  </a:lnTo>
                  <a:lnTo>
                    <a:pt x="1185889" y="27432"/>
                  </a:lnTo>
                  <a:lnTo>
                    <a:pt x="1187196" y="28956"/>
                  </a:lnTo>
                  <a:lnTo>
                    <a:pt x="1189808" y="33528"/>
                  </a:lnTo>
                  <a:lnTo>
                    <a:pt x="1178052" y="33528"/>
                  </a:lnTo>
                  <a:lnTo>
                    <a:pt x="1178052" y="35052"/>
                  </a:lnTo>
                  <a:close/>
                </a:path>
                <a:path w="1198245" h="603885">
                  <a:moveTo>
                    <a:pt x="19812" y="35052"/>
                  </a:moveTo>
                  <a:lnTo>
                    <a:pt x="19812" y="33528"/>
                  </a:lnTo>
                  <a:lnTo>
                    <a:pt x="21082" y="33528"/>
                  </a:lnTo>
                  <a:lnTo>
                    <a:pt x="19812" y="35052"/>
                  </a:lnTo>
                  <a:close/>
                </a:path>
                <a:path w="1198245" h="603885">
                  <a:moveTo>
                    <a:pt x="1182624" y="44196"/>
                  </a:moveTo>
                  <a:lnTo>
                    <a:pt x="1178052" y="33528"/>
                  </a:lnTo>
                  <a:lnTo>
                    <a:pt x="1189808" y="33528"/>
                  </a:lnTo>
                  <a:lnTo>
                    <a:pt x="1193292" y="39624"/>
                  </a:lnTo>
                  <a:lnTo>
                    <a:pt x="1194054" y="42672"/>
                  </a:lnTo>
                  <a:lnTo>
                    <a:pt x="1182624" y="42672"/>
                  </a:lnTo>
                  <a:lnTo>
                    <a:pt x="1182624" y="44196"/>
                  </a:lnTo>
                  <a:close/>
                </a:path>
                <a:path w="1198245" h="603885">
                  <a:moveTo>
                    <a:pt x="15240" y="44196"/>
                  </a:moveTo>
                  <a:lnTo>
                    <a:pt x="15240" y="42672"/>
                  </a:lnTo>
                  <a:lnTo>
                    <a:pt x="15893" y="42672"/>
                  </a:lnTo>
                  <a:lnTo>
                    <a:pt x="15240" y="44196"/>
                  </a:lnTo>
                  <a:close/>
                </a:path>
                <a:path w="1198245" h="603885">
                  <a:moveTo>
                    <a:pt x="1185672" y="54864"/>
                  </a:moveTo>
                  <a:lnTo>
                    <a:pt x="1182624" y="42672"/>
                  </a:lnTo>
                  <a:lnTo>
                    <a:pt x="1194054" y="42672"/>
                  </a:lnTo>
                  <a:lnTo>
                    <a:pt x="1196721" y="53340"/>
                  </a:lnTo>
                  <a:lnTo>
                    <a:pt x="1185672" y="53340"/>
                  </a:lnTo>
                  <a:lnTo>
                    <a:pt x="1185672" y="54864"/>
                  </a:lnTo>
                  <a:close/>
                </a:path>
                <a:path w="1198245" h="603885">
                  <a:moveTo>
                    <a:pt x="12192" y="54864"/>
                  </a:moveTo>
                  <a:lnTo>
                    <a:pt x="12192" y="53340"/>
                  </a:lnTo>
                  <a:lnTo>
                    <a:pt x="12573" y="53340"/>
                  </a:lnTo>
                  <a:lnTo>
                    <a:pt x="12192" y="54864"/>
                  </a:lnTo>
                  <a:close/>
                </a:path>
                <a:path w="1198245" h="603885">
                  <a:moveTo>
                    <a:pt x="1197864" y="545592"/>
                  </a:moveTo>
                  <a:lnTo>
                    <a:pt x="1187196" y="545592"/>
                  </a:lnTo>
                  <a:lnTo>
                    <a:pt x="1187196" y="59436"/>
                  </a:lnTo>
                  <a:lnTo>
                    <a:pt x="1185672" y="53340"/>
                  </a:lnTo>
                  <a:lnTo>
                    <a:pt x="1196721" y="53340"/>
                  </a:lnTo>
                  <a:lnTo>
                    <a:pt x="1197864" y="57912"/>
                  </a:lnTo>
                  <a:lnTo>
                    <a:pt x="1197864" y="545592"/>
                  </a:lnTo>
                  <a:close/>
                </a:path>
                <a:path w="1198245" h="603885">
                  <a:moveTo>
                    <a:pt x="11049" y="545592"/>
                  </a:moveTo>
                  <a:lnTo>
                    <a:pt x="10668" y="545592"/>
                  </a:lnTo>
                  <a:lnTo>
                    <a:pt x="10668" y="544068"/>
                  </a:lnTo>
                  <a:lnTo>
                    <a:pt x="11049" y="545592"/>
                  </a:lnTo>
                  <a:close/>
                </a:path>
                <a:path w="1198245" h="603885">
                  <a:moveTo>
                    <a:pt x="1194162" y="560832"/>
                  </a:moveTo>
                  <a:lnTo>
                    <a:pt x="1182624" y="560832"/>
                  </a:lnTo>
                  <a:lnTo>
                    <a:pt x="1185672" y="550164"/>
                  </a:lnTo>
                  <a:lnTo>
                    <a:pt x="1187196" y="544068"/>
                  </a:lnTo>
                  <a:lnTo>
                    <a:pt x="1187196" y="545592"/>
                  </a:lnTo>
                  <a:lnTo>
                    <a:pt x="1197864" y="545592"/>
                  </a:lnTo>
                  <a:lnTo>
                    <a:pt x="1196340" y="553212"/>
                  </a:lnTo>
                  <a:lnTo>
                    <a:pt x="1194162" y="560832"/>
                  </a:lnTo>
                  <a:close/>
                </a:path>
                <a:path w="1198245" h="603885">
                  <a:moveTo>
                    <a:pt x="15893" y="560832"/>
                  </a:moveTo>
                  <a:lnTo>
                    <a:pt x="15240" y="560832"/>
                  </a:lnTo>
                  <a:lnTo>
                    <a:pt x="15240" y="559308"/>
                  </a:lnTo>
                  <a:lnTo>
                    <a:pt x="15893" y="560832"/>
                  </a:lnTo>
                  <a:close/>
                </a:path>
                <a:path w="1198245" h="603885">
                  <a:moveTo>
                    <a:pt x="1190244" y="569976"/>
                  </a:moveTo>
                  <a:lnTo>
                    <a:pt x="1178052" y="569976"/>
                  </a:lnTo>
                  <a:lnTo>
                    <a:pt x="1182624" y="559308"/>
                  </a:lnTo>
                  <a:lnTo>
                    <a:pt x="1182624" y="560832"/>
                  </a:lnTo>
                  <a:lnTo>
                    <a:pt x="1194162" y="560832"/>
                  </a:lnTo>
                  <a:lnTo>
                    <a:pt x="1193292" y="563880"/>
                  </a:lnTo>
                  <a:lnTo>
                    <a:pt x="1190244" y="569976"/>
                  </a:lnTo>
                  <a:close/>
                </a:path>
                <a:path w="1198245" h="603885">
                  <a:moveTo>
                    <a:pt x="21082" y="569976"/>
                  </a:moveTo>
                  <a:lnTo>
                    <a:pt x="19812" y="569976"/>
                  </a:lnTo>
                  <a:lnTo>
                    <a:pt x="19812" y="568452"/>
                  </a:lnTo>
                  <a:lnTo>
                    <a:pt x="21082" y="569976"/>
                  </a:lnTo>
                  <a:close/>
                </a:path>
                <a:path w="1198245" h="603885">
                  <a:moveTo>
                    <a:pt x="1178052" y="585216"/>
                  </a:moveTo>
                  <a:lnTo>
                    <a:pt x="1162812" y="585216"/>
                  </a:lnTo>
                  <a:lnTo>
                    <a:pt x="1171956" y="577596"/>
                  </a:lnTo>
                  <a:lnTo>
                    <a:pt x="1170432" y="577596"/>
                  </a:lnTo>
                  <a:lnTo>
                    <a:pt x="1178052" y="568452"/>
                  </a:lnTo>
                  <a:lnTo>
                    <a:pt x="1178052" y="569976"/>
                  </a:lnTo>
                  <a:lnTo>
                    <a:pt x="1190244" y="569976"/>
                  </a:lnTo>
                  <a:lnTo>
                    <a:pt x="1187196" y="576072"/>
                  </a:lnTo>
                  <a:lnTo>
                    <a:pt x="1178052" y="585216"/>
                  </a:lnTo>
                  <a:close/>
                </a:path>
                <a:path w="1198245" h="603885">
                  <a:moveTo>
                    <a:pt x="36195" y="585216"/>
                  </a:moveTo>
                  <a:lnTo>
                    <a:pt x="35052" y="585216"/>
                  </a:lnTo>
                  <a:lnTo>
                    <a:pt x="33528" y="583692"/>
                  </a:lnTo>
                  <a:lnTo>
                    <a:pt x="36195" y="585216"/>
                  </a:lnTo>
                  <a:close/>
                </a:path>
                <a:path w="1198245" h="603885">
                  <a:moveTo>
                    <a:pt x="1168908" y="592836"/>
                  </a:moveTo>
                  <a:lnTo>
                    <a:pt x="1143000" y="592836"/>
                  </a:lnTo>
                  <a:lnTo>
                    <a:pt x="1155192" y="589788"/>
                  </a:lnTo>
                  <a:lnTo>
                    <a:pt x="1153668" y="589788"/>
                  </a:lnTo>
                  <a:lnTo>
                    <a:pt x="1164336" y="583692"/>
                  </a:lnTo>
                  <a:lnTo>
                    <a:pt x="1162812" y="585216"/>
                  </a:lnTo>
                  <a:lnTo>
                    <a:pt x="1178052" y="585216"/>
                  </a:lnTo>
                  <a:lnTo>
                    <a:pt x="1168908" y="59283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39">
            <a:extLst>
              <a:ext uri="{FF2B5EF4-FFF2-40B4-BE49-F238E27FC236}">
                <a16:creationId xmlns:a16="http://schemas.microsoft.com/office/drawing/2014/main" id="{0F77E332-4951-505D-79AA-0DDD1E405D5F}"/>
              </a:ext>
            </a:extLst>
          </p:cNvPr>
          <p:cNvSpPr txBox="1"/>
          <p:nvPr/>
        </p:nvSpPr>
        <p:spPr>
          <a:xfrm>
            <a:off x="8106370" y="3142971"/>
            <a:ext cx="862330" cy="4381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1905" algn="ctr">
              <a:lnSpc>
                <a:spcPct val="855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“Gastos </a:t>
            </a:r>
            <a:r>
              <a:rPr sz="1000" spc="-10" dirty="0">
                <a:latin typeface="Arial"/>
                <a:cs typeface="Arial"/>
              </a:rPr>
              <a:t>de  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p</a:t>
            </a:r>
            <a:r>
              <a:rPr sz="1000" spc="-10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ese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ó</a:t>
            </a:r>
            <a:r>
              <a:rPr sz="1000" spc="-5" dirty="0">
                <a:latin typeface="Arial"/>
                <a:cs typeface="Arial"/>
              </a:rPr>
              <a:t>n  </a:t>
            </a:r>
            <a:r>
              <a:rPr sz="1000" spc="-10" dirty="0">
                <a:latin typeface="Arial"/>
                <a:cs typeface="Arial"/>
              </a:rPr>
              <a:t>institucional”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41" name="object 40">
            <a:extLst>
              <a:ext uri="{FF2B5EF4-FFF2-40B4-BE49-F238E27FC236}">
                <a16:creationId xmlns:a16="http://schemas.microsoft.com/office/drawing/2014/main" id="{B756C997-3391-5579-7DE6-C56F0EC566DD}"/>
              </a:ext>
            </a:extLst>
          </p:cNvPr>
          <p:cNvGrpSpPr/>
          <p:nvPr/>
        </p:nvGrpSpPr>
        <p:grpSpPr>
          <a:xfrm>
            <a:off x="8152698" y="3801768"/>
            <a:ext cx="1137234" cy="608075"/>
            <a:chOff x="7014970" y="4407407"/>
            <a:chExt cx="1002269" cy="608075"/>
          </a:xfrm>
        </p:grpSpPr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FC0CA033-B7B5-03E0-B27B-A2AC02708A8A}"/>
                </a:ext>
              </a:extLst>
            </p:cNvPr>
            <p:cNvSpPr/>
            <p:nvPr/>
          </p:nvSpPr>
          <p:spPr>
            <a:xfrm>
              <a:off x="7014970" y="4407407"/>
              <a:ext cx="1002269" cy="6080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D2054366-F5D1-65BF-B9CA-FB5A60BD06D6}"/>
                </a:ext>
              </a:extLst>
            </p:cNvPr>
            <p:cNvSpPr/>
            <p:nvPr/>
          </p:nvSpPr>
          <p:spPr>
            <a:xfrm>
              <a:off x="7018019" y="4410455"/>
              <a:ext cx="960119" cy="603885"/>
            </a:xfrm>
            <a:custGeom>
              <a:avLst/>
              <a:gdLst/>
              <a:ahLst/>
              <a:cxnLst/>
              <a:rect l="l" t="t" r="r" b="b"/>
              <a:pathLst>
                <a:path w="960120" h="603885">
                  <a:moveTo>
                    <a:pt x="902208" y="603504"/>
                  </a:moveTo>
                  <a:lnTo>
                    <a:pt x="57912" y="603504"/>
                  </a:lnTo>
                  <a:lnTo>
                    <a:pt x="39624" y="598932"/>
                  </a:lnTo>
                  <a:lnTo>
                    <a:pt x="4572" y="563880"/>
                  </a:lnTo>
                  <a:lnTo>
                    <a:pt x="0" y="545592"/>
                  </a:lnTo>
                  <a:lnTo>
                    <a:pt x="0" y="57912"/>
                  </a:lnTo>
                  <a:lnTo>
                    <a:pt x="18288" y="18288"/>
                  </a:lnTo>
                  <a:lnTo>
                    <a:pt x="57912" y="0"/>
                  </a:lnTo>
                  <a:lnTo>
                    <a:pt x="902208" y="0"/>
                  </a:lnTo>
                  <a:lnTo>
                    <a:pt x="920496" y="4572"/>
                  </a:lnTo>
                  <a:lnTo>
                    <a:pt x="931164" y="10668"/>
                  </a:lnTo>
                  <a:lnTo>
                    <a:pt x="53340" y="10668"/>
                  </a:lnTo>
                  <a:lnTo>
                    <a:pt x="46228" y="13716"/>
                  </a:lnTo>
                  <a:lnTo>
                    <a:pt x="44196" y="13716"/>
                  </a:lnTo>
                  <a:lnTo>
                    <a:pt x="36195" y="18288"/>
                  </a:lnTo>
                  <a:lnTo>
                    <a:pt x="35052" y="18288"/>
                  </a:lnTo>
                  <a:lnTo>
                    <a:pt x="25908" y="25908"/>
                  </a:lnTo>
                  <a:lnTo>
                    <a:pt x="20828" y="33528"/>
                  </a:lnTo>
                  <a:lnTo>
                    <a:pt x="19812" y="33528"/>
                  </a:lnTo>
                  <a:lnTo>
                    <a:pt x="13716" y="44196"/>
                  </a:lnTo>
                  <a:lnTo>
                    <a:pt x="14586" y="44196"/>
                  </a:lnTo>
                  <a:lnTo>
                    <a:pt x="10668" y="53340"/>
                  </a:lnTo>
                  <a:lnTo>
                    <a:pt x="12192" y="53340"/>
                  </a:lnTo>
                  <a:lnTo>
                    <a:pt x="11049" y="57912"/>
                  </a:lnTo>
                  <a:lnTo>
                    <a:pt x="10668" y="57912"/>
                  </a:lnTo>
                  <a:lnTo>
                    <a:pt x="10668" y="545592"/>
                  </a:lnTo>
                  <a:lnTo>
                    <a:pt x="11049" y="545592"/>
                  </a:lnTo>
                  <a:lnTo>
                    <a:pt x="12192" y="550164"/>
                  </a:lnTo>
                  <a:lnTo>
                    <a:pt x="10668" y="550164"/>
                  </a:lnTo>
                  <a:lnTo>
                    <a:pt x="14586" y="559308"/>
                  </a:lnTo>
                  <a:lnTo>
                    <a:pt x="13716" y="559308"/>
                  </a:lnTo>
                  <a:lnTo>
                    <a:pt x="19812" y="569976"/>
                  </a:lnTo>
                  <a:lnTo>
                    <a:pt x="20828" y="569976"/>
                  </a:lnTo>
                  <a:lnTo>
                    <a:pt x="25908" y="577596"/>
                  </a:lnTo>
                  <a:lnTo>
                    <a:pt x="35052" y="583692"/>
                  </a:lnTo>
                  <a:lnTo>
                    <a:pt x="33528" y="583692"/>
                  </a:lnTo>
                  <a:lnTo>
                    <a:pt x="44196" y="589788"/>
                  </a:lnTo>
                  <a:lnTo>
                    <a:pt x="46228" y="589788"/>
                  </a:lnTo>
                  <a:lnTo>
                    <a:pt x="53340" y="592836"/>
                  </a:lnTo>
                  <a:lnTo>
                    <a:pt x="931164" y="592836"/>
                  </a:lnTo>
                  <a:lnTo>
                    <a:pt x="920496" y="598932"/>
                  </a:lnTo>
                  <a:lnTo>
                    <a:pt x="902208" y="603504"/>
                  </a:lnTo>
                  <a:close/>
                </a:path>
                <a:path w="960120" h="603885">
                  <a:moveTo>
                    <a:pt x="917448" y="15240"/>
                  </a:moveTo>
                  <a:lnTo>
                    <a:pt x="905256" y="10668"/>
                  </a:lnTo>
                  <a:lnTo>
                    <a:pt x="931164" y="10668"/>
                  </a:lnTo>
                  <a:lnTo>
                    <a:pt x="934821" y="13716"/>
                  </a:lnTo>
                  <a:lnTo>
                    <a:pt x="915924" y="13716"/>
                  </a:lnTo>
                  <a:lnTo>
                    <a:pt x="917448" y="15240"/>
                  </a:lnTo>
                  <a:close/>
                </a:path>
                <a:path w="960120" h="603885">
                  <a:moveTo>
                    <a:pt x="42672" y="15240"/>
                  </a:moveTo>
                  <a:lnTo>
                    <a:pt x="44196" y="13716"/>
                  </a:lnTo>
                  <a:lnTo>
                    <a:pt x="46228" y="13716"/>
                  </a:lnTo>
                  <a:lnTo>
                    <a:pt x="42672" y="15240"/>
                  </a:lnTo>
                  <a:close/>
                </a:path>
                <a:path w="960120" h="603885">
                  <a:moveTo>
                    <a:pt x="926592" y="19812"/>
                  </a:moveTo>
                  <a:lnTo>
                    <a:pt x="915924" y="13716"/>
                  </a:lnTo>
                  <a:lnTo>
                    <a:pt x="934821" y="13716"/>
                  </a:lnTo>
                  <a:lnTo>
                    <a:pt x="940308" y="18288"/>
                  </a:lnTo>
                  <a:lnTo>
                    <a:pt x="925068" y="18288"/>
                  </a:lnTo>
                  <a:lnTo>
                    <a:pt x="926592" y="19812"/>
                  </a:lnTo>
                  <a:close/>
                </a:path>
                <a:path w="960120" h="603885">
                  <a:moveTo>
                    <a:pt x="33528" y="19812"/>
                  </a:moveTo>
                  <a:lnTo>
                    <a:pt x="35052" y="18288"/>
                  </a:lnTo>
                  <a:lnTo>
                    <a:pt x="36195" y="18288"/>
                  </a:lnTo>
                  <a:lnTo>
                    <a:pt x="33528" y="19812"/>
                  </a:lnTo>
                  <a:close/>
                </a:path>
                <a:path w="960120" h="603885">
                  <a:moveTo>
                    <a:pt x="940308" y="35052"/>
                  </a:moveTo>
                  <a:lnTo>
                    <a:pt x="932688" y="25908"/>
                  </a:lnTo>
                  <a:lnTo>
                    <a:pt x="934212" y="25908"/>
                  </a:lnTo>
                  <a:lnTo>
                    <a:pt x="925068" y="18288"/>
                  </a:lnTo>
                  <a:lnTo>
                    <a:pt x="940308" y="18288"/>
                  </a:lnTo>
                  <a:lnTo>
                    <a:pt x="949452" y="27432"/>
                  </a:lnTo>
                  <a:lnTo>
                    <a:pt x="952500" y="33528"/>
                  </a:lnTo>
                  <a:lnTo>
                    <a:pt x="940308" y="33528"/>
                  </a:lnTo>
                  <a:lnTo>
                    <a:pt x="940308" y="35052"/>
                  </a:lnTo>
                  <a:close/>
                </a:path>
                <a:path w="960120" h="603885">
                  <a:moveTo>
                    <a:pt x="19812" y="35052"/>
                  </a:moveTo>
                  <a:lnTo>
                    <a:pt x="19812" y="33528"/>
                  </a:lnTo>
                  <a:lnTo>
                    <a:pt x="20828" y="33528"/>
                  </a:lnTo>
                  <a:lnTo>
                    <a:pt x="19812" y="35052"/>
                  </a:lnTo>
                  <a:close/>
                </a:path>
                <a:path w="960120" h="603885">
                  <a:moveTo>
                    <a:pt x="944880" y="44196"/>
                  </a:moveTo>
                  <a:lnTo>
                    <a:pt x="940308" y="33528"/>
                  </a:lnTo>
                  <a:lnTo>
                    <a:pt x="952500" y="33528"/>
                  </a:lnTo>
                  <a:lnTo>
                    <a:pt x="955548" y="39624"/>
                  </a:lnTo>
                  <a:lnTo>
                    <a:pt x="956310" y="42672"/>
                  </a:lnTo>
                  <a:lnTo>
                    <a:pt x="944880" y="42672"/>
                  </a:lnTo>
                  <a:lnTo>
                    <a:pt x="944880" y="44196"/>
                  </a:lnTo>
                  <a:close/>
                </a:path>
                <a:path w="960120" h="603885">
                  <a:moveTo>
                    <a:pt x="14586" y="44196"/>
                  </a:moveTo>
                  <a:lnTo>
                    <a:pt x="13716" y="44196"/>
                  </a:lnTo>
                  <a:lnTo>
                    <a:pt x="15240" y="42672"/>
                  </a:lnTo>
                  <a:lnTo>
                    <a:pt x="14586" y="44196"/>
                  </a:lnTo>
                  <a:close/>
                </a:path>
                <a:path w="960120" h="603885">
                  <a:moveTo>
                    <a:pt x="949452" y="59436"/>
                  </a:moveTo>
                  <a:lnTo>
                    <a:pt x="947928" y="53340"/>
                  </a:lnTo>
                  <a:lnTo>
                    <a:pt x="944880" y="42672"/>
                  </a:lnTo>
                  <a:lnTo>
                    <a:pt x="956310" y="42672"/>
                  </a:lnTo>
                  <a:lnTo>
                    <a:pt x="960120" y="57912"/>
                  </a:lnTo>
                  <a:lnTo>
                    <a:pt x="949452" y="57912"/>
                  </a:lnTo>
                  <a:lnTo>
                    <a:pt x="949452" y="59436"/>
                  </a:lnTo>
                  <a:close/>
                </a:path>
                <a:path w="960120" h="603885">
                  <a:moveTo>
                    <a:pt x="10668" y="59436"/>
                  </a:moveTo>
                  <a:lnTo>
                    <a:pt x="10668" y="57912"/>
                  </a:lnTo>
                  <a:lnTo>
                    <a:pt x="11049" y="57912"/>
                  </a:lnTo>
                  <a:lnTo>
                    <a:pt x="10668" y="59436"/>
                  </a:lnTo>
                  <a:close/>
                </a:path>
                <a:path w="960120" h="603885">
                  <a:moveTo>
                    <a:pt x="960120" y="545592"/>
                  </a:moveTo>
                  <a:lnTo>
                    <a:pt x="949452" y="545592"/>
                  </a:lnTo>
                  <a:lnTo>
                    <a:pt x="949452" y="57912"/>
                  </a:lnTo>
                  <a:lnTo>
                    <a:pt x="960120" y="57912"/>
                  </a:lnTo>
                  <a:lnTo>
                    <a:pt x="960120" y="545592"/>
                  </a:lnTo>
                  <a:close/>
                </a:path>
                <a:path w="960120" h="603885">
                  <a:moveTo>
                    <a:pt x="11049" y="545592"/>
                  </a:moveTo>
                  <a:lnTo>
                    <a:pt x="10668" y="545592"/>
                  </a:lnTo>
                  <a:lnTo>
                    <a:pt x="10668" y="544068"/>
                  </a:lnTo>
                  <a:lnTo>
                    <a:pt x="11049" y="545592"/>
                  </a:lnTo>
                  <a:close/>
                </a:path>
                <a:path w="960120" h="603885">
                  <a:moveTo>
                    <a:pt x="956310" y="560832"/>
                  </a:moveTo>
                  <a:lnTo>
                    <a:pt x="944880" y="560832"/>
                  </a:lnTo>
                  <a:lnTo>
                    <a:pt x="947928" y="550164"/>
                  </a:lnTo>
                  <a:lnTo>
                    <a:pt x="949452" y="544068"/>
                  </a:lnTo>
                  <a:lnTo>
                    <a:pt x="949452" y="545592"/>
                  </a:lnTo>
                  <a:lnTo>
                    <a:pt x="960120" y="545592"/>
                  </a:lnTo>
                  <a:lnTo>
                    <a:pt x="956310" y="560832"/>
                  </a:lnTo>
                  <a:close/>
                </a:path>
                <a:path w="960120" h="603885">
                  <a:moveTo>
                    <a:pt x="15240" y="560832"/>
                  </a:moveTo>
                  <a:lnTo>
                    <a:pt x="13716" y="559308"/>
                  </a:lnTo>
                  <a:lnTo>
                    <a:pt x="14586" y="559308"/>
                  </a:lnTo>
                  <a:lnTo>
                    <a:pt x="15240" y="560832"/>
                  </a:lnTo>
                  <a:close/>
                </a:path>
                <a:path w="960120" h="603885">
                  <a:moveTo>
                    <a:pt x="952064" y="569976"/>
                  </a:moveTo>
                  <a:lnTo>
                    <a:pt x="940308" y="569976"/>
                  </a:lnTo>
                  <a:lnTo>
                    <a:pt x="944880" y="559308"/>
                  </a:lnTo>
                  <a:lnTo>
                    <a:pt x="944880" y="560832"/>
                  </a:lnTo>
                  <a:lnTo>
                    <a:pt x="956310" y="560832"/>
                  </a:lnTo>
                  <a:lnTo>
                    <a:pt x="955548" y="563880"/>
                  </a:lnTo>
                  <a:lnTo>
                    <a:pt x="952064" y="569976"/>
                  </a:lnTo>
                  <a:close/>
                </a:path>
                <a:path w="960120" h="603885">
                  <a:moveTo>
                    <a:pt x="20828" y="569976"/>
                  </a:moveTo>
                  <a:lnTo>
                    <a:pt x="19812" y="569976"/>
                  </a:lnTo>
                  <a:lnTo>
                    <a:pt x="19812" y="568452"/>
                  </a:lnTo>
                  <a:lnTo>
                    <a:pt x="20828" y="569976"/>
                  </a:lnTo>
                  <a:close/>
                </a:path>
                <a:path w="960120" h="603885">
                  <a:moveTo>
                    <a:pt x="934821" y="589788"/>
                  </a:moveTo>
                  <a:lnTo>
                    <a:pt x="915924" y="589788"/>
                  </a:lnTo>
                  <a:lnTo>
                    <a:pt x="926592" y="583692"/>
                  </a:lnTo>
                  <a:lnTo>
                    <a:pt x="925068" y="583692"/>
                  </a:lnTo>
                  <a:lnTo>
                    <a:pt x="934212" y="577596"/>
                  </a:lnTo>
                  <a:lnTo>
                    <a:pt x="932688" y="577596"/>
                  </a:lnTo>
                  <a:lnTo>
                    <a:pt x="940308" y="568452"/>
                  </a:lnTo>
                  <a:lnTo>
                    <a:pt x="940308" y="569976"/>
                  </a:lnTo>
                  <a:lnTo>
                    <a:pt x="952064" y="569976"/>
                  </a:lnTo>
                  <a:lnTo>
                    <a:pt x="949452" y="574548"/>
                  </a:lnTo>
                  <a:lnTo>
                    <a:pt x="940308" y="585216"/>
                  </a:lnTo>
                  <a:lnTo>
                    <a:pt x="934821" y="589788"/>
                  </a:lnTo>
                  <a:close/>
                </a:path>
                <a:path w="960120" h="603885">
                  <a:moveTo>
                    <a:pt x="46228" y="589788"/>
                  </a:moveTo>
                  <a:lnTo>
                    <a:pt x="44196" y="589788"/>
                  </a:lnTo>
                  <a:lnTo>
                    <a:pt x="42672" y="588264"/>
                  </a:lnTo>
                  <a:lnTo>
                    <a:pt x="46228" y="589788"/>
                  </a:lnTo>
                  <a:close/>
                </a:path>
                <a:path w="960120" h="603885">
                  <a:moveTo>
                    <a:pt x="931164" y="592836"/>
                  </a:moveTo>
                  <a:lnTo>
                    <a:pt x="905256" y="592836"/>
                  </a:lnTo>
                  <a:lnTo>
                    <a:pt x="917448" y="588264"/>
                  </a:lnTo>
                  <a:lnTo>
                    <a:pt x="915924" y="589788"/>
                  </a:lnTo>
                  <a:lnTo>
                    <a:pt x="934821" y="589788"/>
                  </a:lnTo>
                  <a:lnTo>
                    <a:pt x="931164" y="592836"/>
                  </a:lnTo>
                  <a:close/>
                </a:path>
                <a:path w="960120" h="603885">
                  <a:moveTo>
                    <a:pt x="59436" y="592836"/>
                  </a:moveTo>
                  <a:lnTo>
                    <a:pt x="53340" y="592836"/>
                  </a:lnTo>
                  <a:lnTo>
                    <a:pt x="53340" y="591312"/>
                  </a:lnTo>
                  <a:lnTo>
                    <a:pt x="59436" y="592836"/>
                  </a:lnTo>
                  <a:close/>
                </a:path>
                <a:path w="960120" h="603885">
                  <a:moveTo>
                    <a:pt x="905256" y="592836"/>
                  </a:moveTo>
                  <a:lnTo>
                    <a:pt x="900684" y="592836"/>
                  </a:lnTo>
                  <a:lnTo>
                    <a:pt x="906780" y="591312"/>
                  </a:lnTo>
                  <a:lnTo>
                    <a:pt x="905256" y="592836"/>
                  </a:lnTo>
                  <a:close/>
                </a:path>
              </a:pathLst>
            </a:custGeom>
            <a:solidFill>
              <a:srgbClr val="005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>
            <a:extLst>
              <a:ext uri="{FF2B5EF4-FFF2-40B4-BE49-F238E27FC236}">
                <a16:creationId xmlns:a16="http://schemas.microsoft.com/office/drawing/2014/main" id="{4E043875-3F9F-E1B7-9D83-4191A81EDA8C}"/>
              </a:ext>
            </a:extLst>
          </p:cNvPr>
          <p:cNvSpPr txBox="1"/>
          <p:nvPr/>
        </p:nvSpPr>
        <p:spPr>
          <a:xfrm>
            <a:off x="8320316" y="3956763"/>
            <a:ext cx="809752" cy="41165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ts val="1040"/>
              </a:lnSpc>
              <a:spcBef>
                <a:spcPts val="110"/>
              </a:spcBef>
              <a:tabLst>
                <a:tab pos="351790" algn="l"/>
              </a:tabLst>
            </a:pPr>
            <a:r>
              <a:rPr sz="900" b="1" dirty="0">
                <a:latin typeface="Carlito"/>
                <a:cs typeface="Carlito"/>
              </a:rPr>
              <a:t>1-07-03-00</a:t>
            </a:r>
            <a:endParaRPr lang="es-MX" sz="900" b="1" dirty="0">
              <a:latin typeface="Carlito"/>
              <a:cs typeface="Carlito"/>
            </a:endParaRPr>
          </a:p>
          <a:p>
            <a:pPr marL="12700" algn="ctr">
              <a:lnSpc>
                <a:spcPts val="1040"/>
              </a:lnSpc>
              <a:spcBef>
                <a:spcPts val="110"/>
              </a:spcBef>
              <a:tabLst>
                <a:tab pos="351790" algn="l"/>
              </a:tabLst>
            </a:pPr>
            <a:r>
              <a:rPr sz="900" b="1" dirty="0">
                <a:latin typeface="Carlito"/>
                <a:cs typeface="Carlito"/>
              </a:rPr>
              <a:t>Cuenta </a:t>
            </a:r>
            <a:r>
              <a:rPr sz="900" b="1" spc="5" dirty="0">
                <a:latin typeface="Carlito"/>
                <a:cs typeface="Carlito"/>
              </a:rPr>
              <a:t>de</a:t>
            </a:r>
            <a:r>
              <a:rPr sz="900" b="1" spc="-65" dirty="0">
                <a:latin typeface="Carlito"/>
                <a:cs typeface="Carlito"/>
              </a:rPr>
              <a:t> </a:t>
            </a:r>
            <a:r>
              <a:rPr lang="es-MX" sz="900" b="1" spc="-65" dirty="0">
                <a:latin typeface="Carlito"/>
                <a:cs typeface="Carlito"/>
              </a:rPr>
              <a:t>gasto</a:t>
            </a:r>
            <a:endParaRPr sz="900" dirty="0">
              <a:latin typeface="Carlito"/>
              <a:cs typeface="Carlito"/>
            </a:endParaRPr>
          </a:p>
        </p:txBody>
      </p:sp>
      <p:grpSp>
        <p:nvGrpSpPr>
          <p:cNvPr id="45" name="object 45">
            <a:extLst>
              <a:ext uri="{FF2B5EF4-FFF2-40B4-BE49-F238E27FC236}">
                <a16:creationId xmlns:a16="http://schemas.microsoft.com/office/drawing/2014/main" id="{2B035447-51D1-E7EE-5C32-7136719B1966}"/>
              </a:ext>
            </a:extLst>
          </p:cNvPr>
          <p:cNvGrpSpPr/>
          <p:nvPr/>
        </p:nvGrpSpPr>
        <p:grpSpPr>
          <a:xfrm>
            <a:off x="9422167" y="3071898"/>
            <a:ext cx="1196340" cy="603885"/>
            <a:chOff x="8264652" y="3668267"/>
            <a:chExt cx="1196340" cy="60388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5D3F4345-DCCB-1399-E09B-8DE9F0CEB9CC}"/>
                </a:ext>
              </a:extLst>
            </p:cNvPr>
            <p:cNvSpPr/>
            <p:nvPr/>
          </p:nvSpPr>
          <p:spPr>
            <a:xfrm>
              <a:off x="8269224" y="3672839"/>
              <a:ext cx="1187450" cy="594360"/>
            </a:xfrm>
            <a:custGeom>
              <a:avLst/>
              <a:gdLst/>
              <a:ahLst/>
              <a:cxnLst/>
              <a:rect l="l" t="t" r="r" b="b"/>
              <a:pathLst>
                <a:path w="1187450" h="594360">
                  <a:moveTo>
                    <a:pt x="1127760" y="594360"/>
                  </a:moveTo>
                  <a:lnTo>
                    <a:pt x="59436" y="594360"/>
                  </a:lnTo>
                  <a:lnTo>
                    <a:pt x="36647" y="589573"/>
                  </a:lnTo>
                  <a:lnTo>
                    <a:pt x="17716" y="576643"/>
                  </a:lnTo>
                  <a:lnTo>
                    <a:pt x="4786" y="557712"/>
                  </a:lnTo>
                  <a:lnTo>
                    <a:pt x="0" y="534924"/>
                  </a:lnTo>
                  <a:lnTo>
                    <a:pt x="0" y="59436"/>
                  </a:lnTo>
                  <a:lnTo>
                    <a:pt x="4786" y="36647"/>
                  </a:lnTo>
                  <a:lnTo>
                    <a:pt x="17716" y="17716"/>
                  </a:lnTo>
                  <a:lnTo>
                    <a:pt x="36647" y="4786"/>
                  </a:lnTo>
                  <a:lnTo>
                    <a:pt x="59436" y="0"/>
                  </a:lnTo>
                  <a:lnTo>
                    <a:pt x="1127760" y="0"/>
                  </a:lnTo>
                  <a:lnTo>
                    <a:pt x="1151191" y="4786"/>
                  </a:lnTo>
                  <a:lnTo>
                    <a:pt x="1170051" y="17716"/>
                  </a:lnTo>
                  <a:lnTo>
                    <a:pt x="1182624" y="36647"/>
                  </a:lnTo>
                  <a:lnTo>
                    <a:pt x="1187196" y="59436"/>
                  </a:lnTo>
                  <a:lnTo>
                    <a:pt x="1187196" y="534924"/>
                  </a:lnTo>
                  <a:lnTo>
                    <a:pt x="1182624" y="557712"/>
                  </a:lnTo>
                  <a:lnTo>
                    <a:pt x="1170051" y="576643"/>
                  </a:lnTo>
                  <a:lnTo>
                    <a:pt x="1151191" y="589573"/>
                  </a:lnTo>
                  <a:lnTo>
                    <a:pt x="1127760" y="5943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8067D2C8-A02C-D4EE-E20C-48FB19A9776E}"/>
                </a:ext>
              </a:extLst>
            </p:cNvPr>
            <p:cNvSpPr/>
            <p:nvPr/>
          </p:nvSpPr>
          <p:spPr>
            <a:xfrm>
              <a:off x="8264652" y="3668267"/>
              <a:ext cx="1196340" cy="603885"/>
            </a:xfrm>
            <a:custGeom>
              <a:avLst/>
              <a:gdLst/>
              <a:ahLst/>
              <a:cxnLst/>
              <a:rect l="l" t="t" r="r" b="b"/>
              <a:pathLst>
                <a:path w="1196340" h="603885">
                  <a:moveTo>
                    <a:pt x="1138428" y="603504"/>
                  </a:moveTo>
                  <a:lnTo>
                    <a:pt x="57912" y="603504"/>
                  </a:lnTo>
                  <a:lnTo>
                    <a:pt x="50292" y="601980"/>
                  </a:lnTo>
                  <a:lnTo>
                    <a:pt x="10668" y="576072"/>
                  </a:lnTo>
                  <a:lnTo>
                    <a:pt x="0" y="545592"/>
                  </a:lnTo>
                  <a:lnTo>
                    <a:pt x="0" y="57912"/>
                  </a:lnTo>
                  <a:lnTo>
                    <a:pt x="18288" y="18288"/>
                  </a:lnTo>
                  <a:lnTo>
                    <a:pt x="57912" y="0"/>
                  </a:lnTo>
                  <a:lnTo>
                    <a:pt x="1138428" y="0"/>
                  </a:lnTo>
                  <a:lnTo>
                    <a:pt x="1146048" y="1524"/>
                  </a:lnTo>
                  <a:lnTo>
                    <a:pt x="1158240" y="4572"/>
                  </a:lnTo>
                  <a:lnTo>
                    <a:pt x="1168908" y="10668"/>
                  </a:lnTo>
                  <a:lnTo>
                    <a:pt x="59436" y="10668"/>
                  </a:lnTo>
                  <a:lnTo>
                    <a:pt x="53340" y="12192"/>
                  </a:lnTo>
                  <a:lnTo>
                    <a:pt x="42672" y="15240"/>
                  </a:lnTo>
                  <a:lnTo>
                    <a:pt x="44196" y="15240"/>
                  </a:lnTo>
                  <a:lnTo>
                    <a:pt x="33528" y="19812"/>
                  </a:lnTo>
                  <a:lnTo>
                    <a:pt x="35052" y="19812"/>
                  </a:lnTo>
                  <a:lnTo>
                    <a:pt x="27736" y="25908"/>
                  </a:lnTo>
                  <a:lnTo>
                    <a:pt x="25908" y="25908"/>
                  </a:lnTo>
                  <a:lnTo>
                    <a:pt x="18288" y="35052"/>
                  </a:lnTo>
                  <a:lnTo>
                    <a:pt x="18941" y="35052"/>
                  </a:lnTo>
                  <a:lnTo>
                    <a:pt x="14586" y="42672"/>
                  </a:lnTo>
                  <a:lnTo>
                    <a:pt x="13716" y="42672"/>
                  </a:lnTo>
                  <a:lnTo>
                    <a:pt x="11049" y="53340"/>
                  </a:lnTo>
                  <a:lnTo>
                    <a:pt x="10668" y="53340"/>
                  </a:lnTo>
                  <a:lnTo>
                    <a:pt x="10668" y="550164"/>
                  </a:lnTo>
                  <a:lnTo>
                    <a:pt x="13716" y="560832"/>
                  </a:lnTo>
                  <a:lnTo>
                    <a:pt x="14586" y="560832"/>
                  </a:lnTo>
                  <a:lnTo>
                    <a:pt x="18941" y="568452"/>
                  </a:lnTo>
                  <a:lnTo>
                    <a:pt x="18288" y="568452"/>
                  </a:lnTo>
                  <a:lnTo>
                    <a:pt x="25908" y="577596"/>
                  </a:lnTo>
                  <a:lnTo>
                    <a:pt x="35052" y="585216"/>
                  </a:lnTo>
                  <a:lnTo>
                    <a:pt x="36195" y="585216"/>
                  </a:lnTo>
                  <a:lnTo>
                    <a:pt x="44196" y="589788"/>
                  </a:lnTo>
                  <a:lnTo>
                    <a:pt x="42672" y="589788"/>
                  </a:lnTo>
                  <a:lnTo>
                    <a:pt x="53340" y="592836"/>
                  </a:lnTo>
                  <a:lnTo>
                    <a:pt x="1168908" y="592836"/>
                  </a:lnTo>
                  <a:lnTo>
                    <a:pt x="1158240" y="598932"/>
                  </a:lnTo>
                  <a:lnTo>
                    <a:pt x="1146048" y="601980"/>
                  </a:lnTo>
                  <a:lnTo>
                    <a:pt x="1138428" y="603504"/>
                  </a:lnTo>
                  <a:close/>
                </a:path>
                <a:path w="1196340" h="603885">
                  <a:moveTo>
                    <a:pt x="1170432" y="27432"/>
                  </a:moveTo>
                  <a:lnTo>
                    <a:pt x="1162812" y="19812"/>
                  </a:lnTo>
                  <a:lnTo>
                    <a:pt x="1153668" y="15240"/>
                  </a:lnTo>
                  <a:lnTo>
                    <a:pt x="1143000" y="12192"/>
                  </a:lnTo>
                  <a:lnTo>
                    <a:pt x="1138428" y="10668"/>
                  </a:lnTo>
                  <a:lnTo>
                    <a:pt x="1168908" y="10668"/>
                  </a:lnTo>
                  <a:lnTo>
                    <a:pt x="1178052" y="18288"/>
                  </a:lnTo>
                  <a:lnTo>
                    <a:pt x="1183494" y="25908"/>
                  </a:lnTo>
                  <a:lnTo>
                    <a:pt x="1170432" y="25908"/>
                  </a:lnTo>
                  <a:lnTo>
                    <a:pt x="1170432" y="27432"/>
                  </a:lnTo>
                  <a:close/>
                </a:path>
                <a:path w="1196340" h="603885">
                  <a:moveTo>
                    <a:pt x="25908" y="27432"/>
                  </a:moveTo>
                  <a:lnTo>
                    <a:pt x="25908" y="25908"/>
                  </a:lnTo>
                  <a:lnTo>
                    <a:pt x="27736" y="25908"/>
                  </a:lnTo>
                  <a:lnTo>
                    <a:pt x="25908" y="27432"/>
                  </a:lnTo>
                  <a:close/>
                </a:path>
                <a:path w="1196340" h="603885">
                  <a:moveTo>
                    <a:pt x="1189155" y="35052"/>
                  </a:moveTo>
                  <a:lnTo>
                    <a:pt x="1178052" y="35052"/>
                  </a:lnTo>
                  <a:lnTo>
                    <a:pt x="1170432" y="25908"/>
                  </a:lnTo>
                  <a:lnTo>
                    <a:pt x="1183494" y="25908"/>
                  </a:lnTo>
                  <a:lnTo>
                    <a:pt x="1185672" y="28956"/>
                  </a:lnTo>
                  <a:lnTo>
                    <a:pt x="1189155" y="35052"/>
                  </a:lnTo>
                  <a:close/>
                </a:path>
                <a:path w="1196340" h="603885">
                  <a:moveTo>
                    <a:pt x="18941" y="35052"/>
                  </a:moveTo>
                  <a:lnTo>
                    <a:pt x="18288" y="35052"/>
                  </a:lnTo>
                  <a:lnTo>
                    <a:pt x="19812" y="33528"/>
                  </a:lnTo>
                  <a:lnTo>
                    <a:pt x="18941" y="35052"/>
                  </a:lnTo>
                  <a:close/>
                </a:path>
                <a:path w="1196340" h="603885">
                  <a:moveTo>
                    <a:pt x="1182624" y="44196"/>
                  </a:moveTo>
                  <a:lnTo>
                    <a:pt x="1176528" y="33528"/>
                  </a:lnTo>
                  <a:lnTo>
                    <a:pt x="1178052" y="35052"/>
                  </a:lnTo>
                  <a:lnTo>
                    <a:pt x="1189155" y="35052"/>
                  </a:lnTo>
                  <a:lnTo>
                    <a:pt x="1191768" y="39624"/>
                  </a:lnTo>
                  <a:lnTo>
                    <a:pt x="1192911" y="42672"/>
                  </a:lnTo>
                  <a:lnTo>
                    <a:pt x="1182624" y="42672"/>
                  </a:lnTo>
                  <a:lnTo>
                    <a:pt x="1182624" y="44196"/>
                  </a:lnTo>
                  <a:close/>
                </a:path>
                <a:path w="1196340" h="603885">
                  <a:moveTo>
                    <a:pt x="13716" y="44196"/>
                  </a:moveTo>
                  <a:lnTo>
                    <a:pt x="13716" y="42672"/>
                  </a:lnTo>
                  <a:lnTo>
                    <a:pt x="14586" y="42672"/>
                  </a:lnTo>
                  <a:lnTo>
                    <a:pt x="13716" y="44196"/>
                  </a:lnTo>
                  <a:close/>
                </a:path>
                <a:path w="1196340" h="603885">
                  <a:moveTo>
                    <a:pt x="1185672" y="54864"/>
                  </a:moveTo>
                  <a:lnTo>
                    <a:pt x="1182624" y="42672"/>
                  </a:lnTo>
                  <a:lnTo>
                    <a:pt x="1192911" y="42672"/>
                  </a:lnTo>
                  <a:lnTo>
                    <a:pt x="1196340" y="51816"/>
                  </a:lnTo>
                  <a:lnTo>
                    <a:pt x="1196340" y="53340"/>
                  </a:lnTo>
                  <a:lnTo>
                    <a:pt x="1185672" y="53340"/>
                  </a:lnTo>
                  <a:lnTo>
                    <a:pt x="1185672" y="54864"/>
                  </a:lnTo>
                  <a:close/>
                </a:path>
                <a:path w="1196340" h="603885">
                  <a:moveTo>
                    <a:pt x="10668" y="54864"/>
                  </a:moveTo>
                  <a:lnTo>
                    <a:pt x="10668" y="53340"/>
                  </a:lnTo>
                  <a:lnTo>
                    <a:pt x="11049" y="53340"/>
                  </a:lnTo>
                  <a:lnTo>
                    <a:pt x="10668" y="54864"/>
                  </a:lnTo>
                  <a:close/>
                </a:path>
                <a:path w="1196340" h="603885">
                  <a:moveTo>
                    <a:pt x="1187196" y="65532"/>
                  </a:moveTo>
                  <a:lnTo>
                    <a:pt x="1185672" y="59436"/>
                  </a:lnTo>
                  <a:lnTo>
                    <a:pt x="1185672" y="53340"/>
                  </a:lnTo>
                  <a:lnTo>
                    <a:pt x="1196340" y="53340"/>
                  </a:lnTo>
                  <a:lnTo>
                    <a:pt x="1196340" y="64008"/>
                  </a:lnTo>
                  <a:lnTo>
                    <a:pt x="1187196" y="64008"/>
                  </a:lnTo>
                  <a:lnTo>
                    <a:pt x="1187196" y="65532"/>
                  </a:lnTo>
                  <a:close/>
                </a:path>
                <a:path w="1196340" h="603885">
                  <a:moveTo>
                    <a:pt x="1193074" y="560832"/>
                  </a:moveTo>
                  <a:lnTo>
                    <a:pt x="1182624" y="560832"/>
                  </a:lnTo>
                  <a:lnTo>
                    <a:pt x="1185672" y="550164"/>
                  </a:lnTo>
                  <a:lnTo>
                    <a:pt x="1185672" y="545592"/>
                  </a:lnTo>
                  <a:lnTo>
                    <a:pt x="1187196" y="539496"/>
                  </a:lnTo>
                  <a:lnTo>
                    <a:pt x="1187196" y="64008"/>
                  </a:lnTo>
                  <a:lnTo>
                    <a:pt x="1196340" y="64008"/>
                  </a:lnTo>
                  <a:lnTo>
                    <a:pt x="1196340" y="553212"/>
                  </a:lnTo>
                  <a:lnTo>
                    <a:pt x="1193074" y="560832"/>
                  </a:lnTo>
                  <a:close/>
                </a:path>
                <a:path w="1196340" h="603885">
                  <a:moveTo>
                    <a:pt x="14586" y="560832"/>
                  </a:moveTo>
                  <a:lnTo>
                    <a:pt x="13716" y="560832"/>
                  </a:lnTo>
                  <a:lnTo>
                    <a:pt x="13716" y="559308"/>
                  </a:lnTo>
                  <a:lnTo>
                    <a:pt x="14586" y="560832"/>
                  </a:lnTo>
                  <a:close/>
                </a:path>
                <a:path w="1196340" h="603885">
                  <a:moveTo>
                    <a:pt x="1176528" y="569976"/>
                  </a:moveTo>
                  <a:lnTo>
                    <a:pt x="1182624" y="559308"/>
                  </a:lnTo>
                  <a:lnTo>
                    <a:pt x="1182624" y="560832"/>
                  </a:lnTo>
                  <a:lnTo>
                    <a:pt x="1193074" y="560832"/>
                  </a:lnTo>
                  <a:lnTo>
                    <a:pt x="1191768" y="563880"/>
                  </a:lnTo>
                  <a:lnTo>
                    <a:pt x="1189482" y="568452"/>
                  </a:lnTo>
                  <a:lnTo>
                    <a:pt x="1178052" y="568452"/>
                  </a:lnTo>
                  <a:lnTo>
                    <a:pt x="1176528" y="569976"/>
                  </a:lnTo>
                  <a:close/>
                </a:path>
                <a:path w="1196340" h="603885">
                  <a:moveTo>
                    <a:pt x="19812" y="569976"/>
                  </a:moveTo>
                  <a:lnTo>
                    <a:pt x="18288" y="568452"/>
                  </a:lnTo>
                  <a:lnTo>
                    <a:pt x="18941" y="568452"/>
                  </a:lnTo>
                  <a:lnTo>
                    <a:pt x="19812" y="569976"/>
                  </a:lnTo>
                  <a:close/>
                </a:path>
                <a:path w="1196340" h="603885">
                  <a:moveTo>
                    <a:pt x="1178052" y="585216"/>
                  </a:moveTo>
                  <a:lnTo>
                    <a:pt x="1162812" y="585216"/>
                  </a:lnTo>
                  <a:lnTo>
                    <a:pt x="1170432" y="577596"/>
                  </a:lnTo>
                  <a:lnTo>
                    <a:pt x="1178052" y="568452"/>
                  </a:lnTo>
                  <a:lnTo>
                    <a:pt x="1189482" y="568452"/>
                  </a:lnTo>
                  <a:lnTo>
                    <a:pt x="1185672" y="576072"/>
                  </a:lnTo>
                  <a:lnTo>
                    <a:pt x="1178052" y="585216"/>
                  </a:lnTo>
                  <a:close/>
                </a:path>
                <a:path w="1196340" h="603885">
                  <a:moveTo>
                    <a:pt x="36195" y="585216"/>
                  </a:moveTo>
                  <a:lnTo>
                    <a:pt x="35052" y="585216"/>
                  </a:lnTo>
                  <a:lnTo>
                    <a:pt x="33528" y="583692"/>
                  </a:lnTo>
                  <a:lnTo>
                    <a:pt x="36195" y="585216"/>
                  </a:lnTo>
                  <a:close/>
                </a:path>
                <a:path w="1196340" h="603885">
                  <a:moveTo>
                    <a:pt x="1168908" y="592836"/>
                  </a:moveTo>
                  <a:lnTo>
                    <a:pt x="1143000" y="592836"/>
                  </a:lnTo>
                  <a:lnTo>
                    <a:pt x="1153668" y="589788"/>
                  </a:lnTo>
                  <a:lnTo>
                    <a:pt x="1162812" y="583692"/>
                  </a:lnTo>
                  <a:lnTo>
                    <a:pt x="1162812" y="585216"/>
                  </a:lnTo>
                  <a:lnTo>
                    <a:pt x="1178052" y="585216"/>
                  </a:lnTo>
                  <a:lnTo>
                    <a:pt x="1168908" y="59283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>
            <a:extLst>
              <a:ext uri="{FF2B5EF4-FFF2-40B4-BE49-F238E27FC236}">
                <a16:creationId xmlns:a16="http://schemas.microsoft.com/office/drawing/2014/main" id="{F361E2CB-9BA4-3DA5-E3AE-50CE5F26731A}"/>
              </a:ext>
            </a:extLst>
          </p:cNvPr>
          <p:cNvSpPr txBox="1"/>
          <p:nvPr/>
        </p:nvSpPr>
        <p:spPr>
          <a:xfrm>
            <a:off x="9450530" y="3142971"/>
            <a:ext cx="1137920" cy="4381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ct val="85500"/>
              </a:lnSpc>
              <a:spcBef>
                <a:spcPts val="270"/>
              </a:spcBef>
            </a:pPr>
            <a:r>
              <a:rPr sz="1000" spc="-10" dirty="0">
                <a:latin typeface="Arial"/>
                <a:cs typeface="Arial"/>
              </a:rPr>
              <a:t>“Viáticos </a:t>
            </a:r>
            <a:r>
              <a:rPr sz="1000" spc="-5" dirty="0">
                <a:latin typeface="Arial"/>
                <a:cs typeface="Arial"/>
              </a:rPr>
              <a:t>al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exterior”  </a:t>
            </a:r>
            <a:r>
              <a:rPr sz="1000" spc="-10" dirty="0">
                <a:latin typeface="Arial"/>
                <a:cs typeface="Arial"/>
              </a:rPr>
              <a:t>“Transportes al  </a:t>
            </a:r>
            <a:r>
              <a:rPr sz="1000" spc="-5" dirty="0">
                <a:latin typeface="Arial"/>
                <a:cs typeface="Arial"/>
              </a:rPr>
              <a:t>exterior”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49" name="object 49">
            <a:extLst>
              <a:ext uri="{FF2B5EF4-FFF2-40B4-BE49-F238E27FC236}">
                <a16:creationId xmlns:a16="http://schemas.microsoft.com/office/drawing/2014/main" id="{FE789BA1-5F5A-5688-B782-62262CC9C44B}"/>
              </a:ext>
            </a:extLst>
          </p:cNvPr>
          <p:cNvGrpSpPr/>
          <p:nvPr/>
        </p:nvGrpSpPr>
        <p:grpSpPr>
          <a:xfrm>
            <a:off x="9656863" y="3811038"/>
            <a:ext cx="961644" cy="608075"/>
            <a:chOff x="8499347" y="4407407"/>
            <a:chExt cx="961644" cy="608075"/>
          </a:xfrm>
        </p:grpSpPr>
        <p:sp>
          <p:nvSpPr>
            <p:cNvPr id="50" name="object 51">
              <a:extLst>
                <a:ext uri="{FF2B5EF4-FFF2-40B4-BE49-F238E27FC236}">
                  <a16:creationId xmlns:a16="http://schemas.microsoft.com/office/drawing/2014/main" id="{8A2871FF-E51E-6E49-2671-AB094EEC40F8}"/>
                </a:ext>
              </a:extLst>
            </p:cNvPr>
            <p:cNvSpPr/>
            <p:nvPr/>
          </p:nvSpPr>
          <p:spPr>
            <a:xfrm>
              <a:off x="8499347" y="4407407"/>
              <a:ext cx="961644" cy="6080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2">
              <a:extLst>
                <a:ext uri="{FF2B5EF4-FFF2-40B4-BE49-F238E27FC236}">
                  <a16:creationId xmlns:a16="http://schemas.microsoft.com/office/drawing/2014/main" id="{57DB9560-30E7-D5AE-4FB4-1A61D44CAB4F}"/>
                </a:ext>
              </a:extLst>
            </p:cNvPr>
            <p:cNvSpPr/>
            <p:nvPr/>
          </p:nvSpPr>
          <p:spPr>
            <a:xfrm>
              <a:off x="8500871" y="4410455"/>
              <a:ext cx="960119" cy="603885"/>
            </a:xfrm>
            <a:custGeom>
              <a:avLst/>
              <a:gdLst/>
              <a:ahLst/>
              <a:cxnLst/>
              <a:rect l="l" t="t" r="r" b="b"/>
              <a:pathLst>
                <a:path w="960120" h="603885">
                  <a:moveTo>
                    <a:pt x="902208" y="603504"/>
                  </a:moveTo>
                  <a:lnTo>
                    <a:pt x="59436" y="603504"/>
                  </a:lnTo>
                  <a:lnTo>
                    <a:pt x="51816" y="601980"/>
                  </a:lnTo>
                  <a:lnTo>
                    <a:pt x="12192" y="574548"/>
                  </a:lnTo>
                  <a:lnTo>
                    <a:pt x="1524" y="551688"/>
                  </a:lnTo>
                  <a:lnTo>
                    <a:pt x="1524" y="545592"/>
                  </a:lnTo>
                  <a:lnTo>
                    <a:pt x="0" y="539496"/>
                  </a:lnTo>
                  <a:lnTo>
                    <a:pt x="0" y="64008"/>
                  </a:lnTo>
                  <a:lnTo>
                    <a:pt x="1524" y="57912"/>
                  </a:lnTo>
                  <a:lnTo>
                    <a:pt x="1524" y="51816"/>
                  </a:lnTo>
                  <a:lnTo>
                    <a:pt x="19812" y="18288"/>
                  </a:lnTo>
                  <a:lnTo>
                    <a:pt x="59436" y="0"/>
                  </a:lnTo>
                  <a:lnTo>
                    <a:pt x="902208" y="0"/>
                  </a:lnTo>
                  <a:lnTo>
                    <a:pt x="909828" y="1524"/>
                  </a:lnTo>
                  <a:lnTo>
                    <a:pt x="922020" y="4572"/>
                  </a:lnTo>
                  <a:lnTo>
                    <a:pt x="932688" y="10668"/>
                  </a:lnTo>
                  <a:lnTo>
                    <a:pt x="54864" y="10668"/>
                  </a:lnTo>
                  <a:lnTo>
                    <a:pt x="47752" y="13716"/>
                  </a:lnTo>
                  <a:lnTo>
                    <a:pt x="44196" y="13716"/>
                  </a:lnTo>
                  <a:lnTo>
                    <a:pt x="37338" y="18288"/>
                  </a:lnTo>
                  <a:lnTo>
                    <a:pt x="35052" y="18288"/>
                  </a:lnTo>
                  <a:lnTo>
                    <a:pt x="27432" y="25908"/>
                  </a:lnTo>
                  <a:lnTo>
                    <a:pt x="19812" y="35052"/>
                  </a:lnTo>
                  <a:lnTo>
                    <a:pt x="20465" y="35052"/>
                  </a:lnTo>
                  <a:lnTo>
                    <a:pt x="16110" y="42672"/>
                  </a:lnTo>
                  <a:lnTo>
                    <a:pt x="15240" y="42672"/>
                  </a:lnTo>
                  <a:lnTo>
                    <a:pt x="12192" y="53340"/>
                  </a:lnTo>
                  <a:lnTo>
                    <a:pt x="10668" y="59436"/>
                  </a:lnTo>
                  <a:lnTo>
                    <a:pt x="11811" y="59436"/>
                  </a:lnTo>
                  <a:lnTo>
                    <a:pt x="10668" y="64008"/>
                  </a:lnTo>
                  <a:lnTo>
                    <a:pt x="10668" y="539496"/>
                  </a:lnTo>
                  <a:lnTo>
                    <a:pt x="11811" y="544068"/>
                  </a:lnTo>
                  <a:lnTo>
                    <a:pt x="10668" y="544068"/>
                  </a:lnTo>
                  <a:lnTo>
                    <a:pt x="12192" y="550164"/>
                  </a:lnTo>
                  <a:lnTo>
                    <a:pt x="15240" y="560832"/>
                  </a:lnTo>
                  <a:lnTo>
                    <a:pt x="16110" y="560832"/>
                  </a:lnTo>
                  <a:lnTo>
                    <a:pt x="20465" y="568452"/>
                  </a:lnTo>
                  <a:lnTo>
                    <a:pt x="19812" y="568452"/>
                  </a:lnTo>
                  <a:lnTo>
                    <a:pt x="27432" y="577596"/>
                  </a:lnTo>
                  <a:lnTo>
                    <a:pt x="35052" y="583692"/>
                  </a:lnTo>
                  <a:lnTo>
                    <a:pt x="44196" y="589788"/>
                  </a:lnTo>
                  <a:lnTo>
                    <a:pt x="47752" y="589788"/>
                  </a:lnTo>
                  <a:lnTo>
                    <a:pt x="54864" y="592836"/>
                  </a:lnTo>
                  <a:lnTo>
                    <a:pt x="932688" y="592836"/>
                  </a:lnTo>
                  <a:lnTo>
                    <a:pt x="922020" y="598932"/>
                  </a:lnTo>
                  <a:lnTo>
                    <a:pt x="909828" y="601980"/>
                  </a:lnTo>
                  <a:lnTo>
                    <a:pt x="902208" y="603504"/>
                  </a:lnTo>
                  <a:close/>
                </a:path>
                <a:path w="960120" h="603885">
                  <a:moveTo>
                    <a:pt x="917448" y="15240"/>
                  </a:moveTo>
                  <a:lnTo>
                    <a:pt x="906780" y="10668"/>
                  </a:lnTo>
                  <a:lnTo>
                    <a:pt x="932688" y="10668"/>
                  </a:lnTo>
                  <a:lnTo>
                    <a:pt x="936345" y="13716"/>
                  </a:lnTo>
                  <a:lnTo>
                    <a:pt x="917448" y="13716"/>
                  </a:lnTo>
                  <a:lnTo>
                    <a:pt x="917448" y="15240"/>
                  </a:lnTo>
                  <a:close/>
                </a:path>
                <a:path w="960120" h="603885">
                  <a:moveTo>
                    <a:pt x="44196" y="15240"/>
                  </a:moveTo>
                  <a:lnTo>
                    <a:pt x="44196" y="13716"/>
                  </a:lnTo>
                  <a:lnTo>
                    <a:pt x="47752" y="13716"/>
                  </a:lnTo>
                  <a:lnTo>
                    <a:pt x="44196" y="15240"/>
                  </a:lnTo>
                  <a:close/>
                </a:path>
                <a:path w="960120" h="603885">
                  <a:moveTo>
                    <a:pt x="926592" y="19812"/>
                  </a:moveTo>
                  <a:lnTo>
                    <a:pt x="917448" y="13716"/>
                  </a:lnTo>
                  <a:lnTo>
                    <a:pt x="936345" y="13716"/>
                  </a:lnTo>
                  <a:lnTo>
                    <a:pt x="941832" y="18288"/>
                  </a:lnTo>
                  <a:lnTo>
                    <a:pt x="926592" y="18288"/>
                  </a:lnTo>
                  <a:lnTo>
                    <a:pt x="926592" y="19812"/>
                  </a:lnTo>
                  <a:close/>
                </a:path>
                <a:path w="960120" h="603885">
                  <a:moveTo>
                    <a:pt x="35052" y="19812"/>
                  </a:moveTo>
                  <a:lnTo>
                    <a:pt x="35052" y="18288"/>
                  </a:lnTo>
                  <a:lnTo>
                    <a:pt x="37338" y="18288"/>
                  </a:lnTo>
                  <a:lnTo>
                    <a:pt x="35052" y="19812"/>
                  </a:lnTo>
                  <a:close/>
                </a:path>
                <a:path w="960120" h="603885">
                  <a:moveTo>
                    <a:pt x="953262" y="35052"/>
                  </a:moveTo>
                  <a:lnTo>
                    <a:pt x="941832" y="35052"/>
                  </a:lnTo>
                  <a:lnTo>
                    <a:pt x="934212" y="25908"/>
                  </a:lnTo>
                  <a:lnTo>
                    <a:pt x="926592" y="18288"/>
                  </a:lnTo>
                  <a:lnTo>
                    <a:pt x="941832" y="18288"/>
                  </a:lnTo>
                  <a:lnTo>
                    <a:pt x="949452" y="27432"/>
                  </a:lnTo>
                  <a:lnTo>
                    <a:pt x="953262" y="35052"/>
                  </a:lnTo>
                  <a:close/>
                </a:path>
                <a:path w="960120" h="603885">
                  <a:moveTo>
                    <a:pt x="20465" y="35052"/>
                  </a:moveTo>
                  <a:lnTo>
                    <a:pt x="19812" y="35052"/>
                  </a:lnTo>
                  <a:lnTo>
                    <a:pt x="21336" y="33528"/>
                  </a:lnTo>
                  <a:lnTo>
                    <a:pt x="20465" y="35052"/>
                  </a:lnTo>
                  <a:close/>
                </a:path>
                <a:path w="960120" h="603885">
                  <a:moveTo>
                    <a:pt x="946404" y="44196"/>
                  </a:moveTo>
                  <a:lnTo>
                    <a:pt x="940308" y="33528"/>
                  </a:lnTo>
                  <a:lnTo>
                    <a:pt x="941832" y="35052"/>
                  </a:lnTo>
                  <a:lnTo>
                    <a:pt x="953262" y="35052"/>
                  </a:lnTo>
                  <a:lnTo>
                    <a:pt x="955548" y="39624"/>
                  </a:lnTo>
                  <a:lnTo>
                    <a:pt x="956691" y="42672"/>
                  </a:lnTo>
                  <a:lnTo>
                    <a:pt x="946404" y="42672"/>
                  </a:lnTo>
                  <a:lnTo>
                    <a:pt x="946404" y="44196"/>
                  </a:lnTo>
                  <a:close/>
                </a:path>
                <a:path w="960120" h="603885">
                  <a:moveTo>
                    <a:pt x="15240" y="44196"/>
                  </a:moveTo>
                  <a:lnTo>
                    <a:pt x="15240" y="42672"/>
                  </a:lnTo>
                  <a:lnTo>
                    <a:pt x="16110" y="42672"/>
                  </a:lnTo>
                  <a:lnTo>
                    <a:pt x="15240" y="44196"/>
                  </a:lnTo>
                  <a:close/>
                </a:path>
                <a:path w="960120" h="603885">
                  <a:moveTo>
                    <a:pt x="956691" y="560832"/>
                  </a:moveTo>
                  <a:lnTo>
                    <a:pt x="946404" y="560832"/>
                  </a:lnTo>
                  <a:lnTo>
                    <a:pt x="949452" y="550164"/>
                  </a:lnTo>
                  <a:lnTo>
                    <a:pt x="949452" y="545592"/>
                  </a:lnTo>
                  <a:lnTo>
                    <a:pt x="950976" y="539496"/>
                  </a:lnTo>
                  <a:lnTo>
                    <a:pt x="950976" y="64008"/>
                  </a:lnTo>
                  <a:lnTo>
                    <a:pt x="949452" y="57912"/>
                  </a:lnTo>
                  <a:lnTo>
                    <a:pt x="949452" y="53340"/>
                  </a:lnTo>
                  <a:lnTo>
                    <a:pt x="946404" y="42672"/>
                  </a:lnTo>
                  <a:lnTo>
                    <a:pt x="956691" y="42672"/>
                  </a:lnTo>
                  <a:lnTo>
                    <a:pt x="960120" y="51816"/>
                  </a:lnTo>
                  <a:lnTo>
                    <a:pt x="960120" y="551688"/>
                  </a:lnTo>
                  <a:lnTo>
                    <a:pt x="956691" y="560832"/>
                  </a:lnTo>
                  <a:close/>
                </a:path>
                <a:path w="960120" h="603885">
                  <a:moveTo>
                    <a:pt x="11811" y="59436"/>
                  </a:moveTo>
                  <a:lnTo>
                    <a:pt x="10668" y="59436"/>
                  </a:lnTo>
                  <a:lnTo>
                    <a:pt x="12192" y="57912"/>
                  </a:lnTo>
                  <a:lnTo>
                    <a:pt x="11811" y="59436"/>
                  </a:lnTo>
                  <a:close/>
                </a:path>
                <a:path w="960120" h="603885">
                  <a:moveTo>
                    <a:pt x="12192" y="545592"/>
                  </a:moveTo>
                  <a:lnTo>
                    <a:pt x="10668" y="544068"/>
                  </a:lnTo>
                  <a:lnTo>
                    <a:pt x="11811" y="544068"/>
                  </a:lnTo>
                  <a:lnTo>
                    <a:pt x="12192" y="545592"/>
                  </a:lnTo>
                  <a:close/>
                </a:path>
                <a:path w="960120" h="603885">
                  <a:moveTo>
                    <a:pt x="16110" y="560832"/>
                  </a:moveTo>
                  <a:lnTo>
                    <a:pt x="15240" y="560832"/>
                  </a:lnTo>
                  <a:lnTo>
                    <a:pt x="15240" y="559308"/>
                  </a:lnTo>
                  <a:lnTo>
                    <a:pt x="16110" y="560832"/>
                  </a:lnTo>
                  <a:close/>
                </a:path>
                <a:path w="960120" h="603885">
                  <a:moveTo>
                    <a:pt x="940308" y="569976"/>
                  </a:moveTo>
                  <a:lnTo>
                    <a:pt x="946404" y="559308"/>
                  </a:lnTo>
                  <a:lnTo>
                    <a:pt x="946404" y="560832"/>
                  </a:lnTo>
                  <a:lnTo>
                    <a:pt x="956691" y="560832"/>
                  </a:lnTo>
                  <a:lnTo>
                    <a:pt x="955548" y="563880"/>
                  </a:lnTo>
                  <a:lnTo>
                    <a:pt x="952935" y="568452"/>
                  </a:lnTo>
                  <a:lnTo>
                    <a:pt x="941832" y="568452"/>
                  </a:lnTo>
                  <a:lnTo>
                    <a:pt x="940308" y="569976"/>
                  </a:lnTo>
                  <a:close/>
                </a:path>
                <a:path w="960120" h="603885">
                  <a:moveTo>
                    <a:pt x="21336" y="569976"/>
                  </a:moveTo>
                  <a:lnTo>
                    <a:pt x="19812" y="568452"/>
                  </a:lnTo>
                  <a:lnTo>
                    <a:pt x="20465" y="568452"/>
                  </a:lnTo>
                  <a:lnTo>
                    <a:pt x="21336" y="569976"/>
                  </a:lnTo>
                  <a:close/>
                </a:path>
                <a:path w="960120" h="603885">
                  <a:moveTo>
                    <a:pt x="936345" y="589788"/>
                  </a:moveTo>
                  <a:lnTo>
                    <a:pt x="917448" y="589788"/>
                  </a:lnTo>
                  <a:lnTo>
                    <a:pt x="926592" y="583692"/>
                  </a:lnTo>
                  <a:lnTo>
                    <a:pt x="934212" y="577596"/>
                  </a:lnTo>
                  <a:lnTo>
                    <a:pt x="941832" y="568452"/>
                  </a:lnTo>
                  <a:lnTo>
                    <a:pt x="952935" y="568452"/>
                  </a:lnTo>
                  <a:lnTo>
                    <a:pt x="949452" y="574548"/>
                  </a:lnTo>
                  <a:lnTo>
                    <a:pt x="941832" y="585216"/>
                  </a:lnTo>
                  <a:lnTo>
                    <a:pt x="936345" y="589788"/>
                  </a:lnTo>
                  <a:close/>
                </a:path>
                <a:path w="960120" h="603885">
                  <a:moveTo>
                    <a:pt x="47752" y="589788"/>
                  </a:moveTo>
                  <a:lnTo>
                    <a:pt x="44196" y="589788"/>
                  </a:lnTo>
                  <a:lnTo>
                    <a:pt x="44196" y="588264"/>
                  </a:lnTo>
                  <a:lnTo>
                    <a:pt x="47752" y="589788"/>
                  </a:lnTo>
                  <a:close/>
                </a:path>
                <a:path w="960120" h="603885">
                  <a:moveTo>
                    <a:pt x="932688" y="592836"/>
                  </a:moveTo>
                  <a:lnTo>
                    <a:pt x="906780" y="592836"/>
                  </a:lnTo>
                  <a:lnTo>
                    <a:pt x="917448" y="588264"/>
                  </a:lnTo>
                  <a:lnTo>
                    <a:pt x="917448" y="589788"/>
                  </a:lnTo>
                  <a:lnTo>
                    <a:pt x="936345" y="589788"/>
                  </a:lnTo>
                  <a:lnTo>
                    <a:pt x="932688" y="592836"/>
                  </a:lnTo>
                  <a:close/>
                </a:path>
                <a:path w="960120" h="603885">
                  <a:moveTo>
                    <a:pt x="59436" y="592836"/>
                  </a:moveTo>
                  <a:lnTo>
                    <a:pt x="54864" y="592836"/>
                  </a:lnTo>
                  <a:lnTo>
                    <a:pt x="54864" y="591312"/>
                  </a:lnTo>
                  <a:lnTo>
                    <a:pt x="59436" y="592836"/>
                  </a:lnTo>
                  <a:close/>
                </a:path>
                <a:path w="960120" h="603885">
                  <a:moveTo>
                    <a:pt x="906780" y="592836"/>
                  </a:moveTo>
                  <a:lnTo>
                    <a:pt x="902208" y="592836"/>
                  </a:lnTo>
                  <a:lnTo>
                    <a:pt x="906780" y="591312"/>
                  </a:lnTo>
                  <a:lnTo>
                    <a:pt x="906780" y="592836"/>
                  </a:lnTo>
                  <a:close/>
                </a:path>
              </a:pathLst>
            </a:custGeom>
            <a:solidFill>
              <a:srgbClr val="6DB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3">
            <a:extLst>
              <a:ext uri="{FF2B5EF4-FFF2-40B4-BE49-F238E27FC236}">
                <a16:creationId xmlns:a16="http://schemas.microsoft.com/office/drawing/2014/main" id="{996EECC8-BA6D-47B8-6540-8A774E364DF9}"/>
              </a:ext>
            </a:extLst>
          </p:cNvPr>
          <p:cNvSpPr txBox="1"/>
          <p:nvPr/>
        </p:nvSpPr>
        <p:spPr>
          <a:xfrm>
            <a:off x="9777386" y="3894271"/>
            <a:ext cx="784096" cy="53989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155575" algn="ctr">
              <a:lnSpc>
                <a:spcPts val="1040"/>
              </a:lnSpc>
              <a:spcBef>
                <a:spcPts val="110"/>
              </a:spcBef>
              <a:tabLst>
                <a:tab pos="337820" algn="l"/>
              </a:tabLst>
            </a:pPr>
            <a:r>
              <a:rPr sz="900" b="1" spc="5" dirty="0">
                <a:latin typeface="Carlito"/>
                <a:cs typeface="Carlito"/>
              </a:rPr>
              <a:t>1-05</a:t>
            </a:r>
            <a:r>
              <a:rPr sz="900" b="1" spc="-10" dirty="0">
                <a:latin typeface="Carlito"/>
                <a:cs typeface="Carlito"/>
              </a:rPr>
              <a:t>-</a:t>
            </a:r>
            <a:r>
              <a:rPr sz="900" b="1" spc="15" dirty="0">
                <a:latin typeface="Carlito"/>
                <a:cs typeface="Carlito"/>
              </a:rPr>
              <a:t>0</a:t>
            </a:r>
            <a:r>
              <a:rPr sz="900" b="1" spc="5" dirty="0">
                <a:latin typeface="Carlito"/>
                <a:cs typeface="Carlito"/>
              </a:rPr>
              <a:t>3</a:t>
            </a:r>
            <a:r>
              <a:rPr sz="900" b="1" spc="-10" dirty="0">
                <a:latin typeface="Carlito"/>
                <a:cs typeface="Carlito"/>
              </a:rPr>
              <a:t>-0</a:t>
            </a:r>
            <a:r>
              <a:rPr sz="900" b="1" spc="5" dirty="0">
                <a:latin typeface="Carlito"/>
                <a:cs typeface="Carlito"/>
              </a:rPr>
              <a:t>0</a:t>
            </a:r>
            <a:endParaRPr lang="es-CR" sz="900" dirty="0">
              <a:latin typeface="Carlito"/>
              <a:cs typeface="Carlito"/>
            </a:endParaRPr>
          </a:p>
          <a:p>
            <a:pPr marR="155575" algn="ctr">
              <a:lnSpc>
                <a:spcPts val="1040"/>
              </a:lnSpc>
              <a:spcBef>
                <a:spcPts val="110"/>
              </a:spcBef>
              <a:tabLst>
                <a:tab pos="337820" algn="l"/>
              </a:tabLst>
            </a:pPr>
            <a:r>
              <a:rPr sz="900" b="1" spc="5" dirty="0">
                <a:latin typeface="Carlito"/>
                <a:cs typeface="Carlito"/>
              </a:rPr>
              <a:t>1-05</a:t>
            </a:r>
            <a:r>
              <a:rPr sz="900" b="1" spc="-10" dirty="0">
                <a:latin typeface="Carlito"/>
                <a:cs typeface="Carlito"/>
              </a:rPr>
              <a:t>-</a:t>
            </a:r>
            <a:r>
              <a:rPr sz="900" b="1" spc="15" dirty="0">
                <a:latin typeface="Carlito"/>
                <a:cs typeface="Carlito"/>
              </a:rPr>
              <a:t>0</a:t>
            </a:r>
            <a:r>
              <a:rPr sz="900" b="1" spc="5" dirty="0">
                <a:latin typeface="Carlito"/>
                <a:cs typeface="Carlito"/>
              </a:rPr>
              <a:t>4</a:t>
            </a:r>
            <a:r>
              <a:rPr sz="900" b="1" spc="-10" dirty="0">
                <a:latin typeface="Carlito"/>
                <a:cs typeface="Carlito"/>
              </a:rPr>
              <a:t>-0</a:t>
            </a:r>
            <a:r>
              <a:rPr sz="900" b="1" spc="5" dirty="0">
                <a:latin typeface="Carlito"/>
                <a:cs typeface="Carlito"/>
              </a:rPr>
              <a:t>0</a:t>
            </a:r>
            <a:r>
              <a:rPr lang="es-CR" sz="900" dirty="0">
                <a:latin typeface="Carlito"/>
                <a:cs typeface="Carlito"/>
              </a:rPr>
              <a:t> </a:t>
            </a:r>
            <a:r>
              <a:rPr lang="es-CR" sz="900" b="1" dirty="0">
                <a:latin typeface="Carlito"/>
                <a:cs typeface="Carlito"/>
              </a:rPr>
              <a:t>Cuentas</a:t>
            </a:r>
            <a:r>
              <a:rPr sz="900" b="1" dirty="0">
                <a:latin typeface="Carlito"/>
                <a:cs typeface="Carlito"/>
              </a:rPr>
              <a:t> </a:t>
            </a:r>
            <a:r>
              <a:rPr sz="900" b="1" spc="5" dirty="0">
                <a:latin typeface="Carlito"/>
                <a:cs typeface="Carlito"/>
              </a:rPr>
              <a:t>de</a:t>
            </a:r>
            <a:r>
              <a:rPr sz="900" b="1" spc="-65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gasto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53" name="object 54">
            <a:extLst>
              <a:ext uri="{FF2B5EF4-FFF2-40B4-BE49-F238E27FC236}">
                <a16:creationId xmlns:a16="http://schemas.microsoft.com/office/drawing/2014/main" id="{64552FB7-61B8-4915-8698-B7809E39906E}"/>
              </a:ext>
            </a:extLst>
          </p:cNvPr>
          <p:cNvSpPr/>
          <p:nvPr/>
        </p:nvSpPr>
        <p:spPr>
          <a:xfrm>
            <a:off x="1472983" y="3234965"/>
            <a:ext cx="1668780" cy="723900"/>
          </a:xfrm>
          <a:custGeom>
            <a:avLst/>
            <a:gdLst/>
            <a:ahLst/>
            <a:cxnLst/>
            <a:rect l="l" t="t" r="r" b="b"/>
            <a:pathLst>
              <a:path w="1668780" h="723900">
                <a:moveTo>
                  <a:pt x="1557528" y="723900"/>
                </a:moveTo>
                <a:lnTo>
                  <a:pt x="112776" y="723900"/>
                </a:lnTo>
                <a:lnTo>
                  <a:pt x="99060" y="722376"/>
                </a:lnTo>
                <a:lnTo>
                  <a:pt x="54864" y="702564"/>
                </a:lnTo>
                <a:lnTo>
                  <a:pt x="21336" y="669036"/>
                </a:lnTo>
                <a:lnTo>
                  <a:pt x="10668" y="647700"/>
                </a:lnTo>
                <a:lnTo>
                  <a:pt x="6096" y="637032"/>
                </a:lnTo>
                <a:lnTo>
                  <a:pt x="3048" y="624840"/>
                </a:lnTo>
                <a:lnTo>
                  <a:pt x="0" y="600456"/>
                </a:lnTo>
                <a:lnTo>
                  <a:pt x="0" y="124968"/>
                </a:lnTo>
                <a:lnTo>
                  <a:pt x="6096" y="86868"/>
                </a:lnTo>
                <a:lnTo>
                  <a:pt x="36576" y="36576"/>
                </a:lnTo>
                <a:lnTo>
                  <a:pt x="76200" y="10668"/>
                </a:lnTo>
                <a:lnTo>
                  <a:pt x="112776" y="1524"/>
                </a:lnTo>
                <a:lnTo>
                  <a:pt x="124968" y="0"/>
                </a:lnTo>
                <a:lnTo>
                  <a:pt x="1545336" y="0"/>
                </a:lnTo>
                <a:lnTo>
                  <a:pt x="1569720" y="3048"/>
                </a:lnTo>
                <a:lnTo>
                  <a:pt x="1581912" y="6096"/>
                </a:lnTo>
                <a:lnTo>
                  <a:pt x="1594104" y="10668"/>
                </a:lnTo>
                <a:lnTo>
                  <a:pt x="112776" y="10668"/>
                </a:lnTo>
                <a:lnTo>
                  <a:pt x="102108" y="13716"/>
                </a:lnTo>
                <a:lnTo>
                  <a:pt x="91440" y="15240"/>
                </a:lnTo>
                <a:lnTo>
                  <a:pt x="70104" y="24384"/>
                </a:lnTo>
                <a:lnTo>
                  <a:pt x="51816" y="36576"/>
                </a:lnTo>
                <a:lnTo>
                  <a:pt x="53340" y="36576"/>
                </a:lnTo>
                <a:lnTo>
                  <a:pt x="44196" y="44196"/>
                </a:lnTo>
                <a:lnTo>
                  <a:pt x="36576" y="51816"/>
                </a:lnTo>
                <a:lnTo>
                  <a:pt x="24384" y="70104"/>
                </a:lnTo>
                <a:lnTo>
                  <a:pt x="19812" y="80772"/>
                </a:lnTo>
                <a:lnTo>
                  <a:pt x="17199" y="89916"/>
                </a:lnTo>
                <a:lnTo>
                  <a:pt x="16764" y="89916"/>
                </a:lnTo>
                <a:lnTo>
                  <a:pt x="14097" y="100584"/>
                </a:lnTo>
                <a:lnTo>
                  <a:pt x="13716" y="100584"/>
                </a:lnTo>
                <a:lnTo>
                  <a:pt x="10668" y="124968"/>
                </a:lnTo>
                <a:lnTo>
                  <a:pt x="10668" y="600456"/>
                </a:lnTo>
                <a:lnTo>
                  <a:pt x="12192" y="612648"/>
                </a:lnTo>
                <a:lnTo>
                  <a:pt x="12382" y="612648"/>
                </a:lnTo>
                <a:lnTo>
                  <a:pt x="13716" y="623316"/>
                </a:lnTo>
                <a:lnTo>
                  <a:pt x="19812" y="644652"/>
                </a:lnTo>
                <a:lnTo>
                  <a:pt x="24384" y="653796"/>
                </a:lnTo>
                <a:lnTo>
                  <a:pt x="30480" y="664464"/>
                </a:lnTo>
                <a:lnTo>
                  <a:pt x="31496" y="664464"/>
                </a:lnTo>
                <a:lnTo>
                  <a:pt x="36576" y="672084"/>
                </a:lnTo>
                <a:lnTo>
                  <a:pt x="44196" y="681228"/>
                </a:lnTo>
                <a:lnTo>
                  <a:pt x="46024" y="681228"/>
                </a:lnTo>
                <a:lnTo>
                  <a:pt x="53340" y="687324"/>
                </a:lnTo>
                <a:lnTo>
                  <a:pt x="51816" y="687324"/>
                </a:lnTo>
                <a:lnTo>
                  <a:pt x="60960" y="694944"/>
                </a:lnTo>
                <a:lnTo>
                  <a:pt x="70104" y="699516"/>
                </a:lnTo>
                <a:lnTo>
                  <a:pt x="80772" y="705612"/>
                </a:lnTo>
                <a:lnTo>
                  <a:pt x="84328" y="705612"/>
                </a:lnTo>
                <a:lnTo>
                  <a:pt x="91440" y="708660"/>
                </a:lnTo>
                <a:lnTo>
                  <a:pt x="102108" y="711708"/>
                </a:lnTo>
                <a:lnTo>
                  <a:pt x="112776" y="713232"/>
                </a:lnTo>
                <a:lnTo>
                  <a:pt x="1596771" y="713232"/>
                </a:lnTo>
                <a:lnTo>
                  <a:pt x="1594104" y="714756"/>
                </a:lnTo>
                <a:lnTo>
                  <a:pt x="1581912" y="719328"/>
                </a:lnTo>
                <a:lnTo>
                  <a:pt x="1569720" y="722376"/>
                </a:lnTo>
                <a:lnTo>
                  <a:pt x="1557528" y="723900"/>
                </a:lnTo>
                <a:close/>
              </a:path>
              <a:path w="1668780" h="723900">
                <a:moveTo>
                  <a:pt x="1653540" y="91440"/>
                </a:moveTo>
                <a:lnTo>
                  <a:pt x="1650492" y="80772"/>
                </a:lnTo>
                <a:lnTo>
                  <a:pt x="1644396" y="70104"/>
                </a:lnTo>
                <a:lnTo>
                  <a:pt x="1639824" y="60960"/>
                </a:lnTo>
                <a:lnTo>
                  <a:pt x="1632204" y="51816"/>
                </a:lnTo>
                <a:lnTo>
                  <a:pt x="1633728" y="51816"/>
                </a:lnTo>
                <a:lnTo>
                  <a:pt x="1624584" y="44196"/>
                </a:lnTo>
                <a:lnTo>
                  <a:pt x="1626108" y="44196"/>
                </a:lnTo>
                <a:lnTo>
                  <a:pt x="1616964" y="36576"/>
                </a:lnTo>
                <a:lnTo>
                  <a:pt x="1607820" y="30480"/>
                </a:lnTo>
                <a:lnTo>
                  <a:pt x="1609344" y="30480"/>
                </a:lnTo>
                <a:lnTo>
                  <a:pt x="1598676" y="24384"/>
                </a:lnTo>
                <a:lnTo>
                  <a:pt x="1589532" y="19812"/>
                </a:lnTo>
                <a:lnTo>
                  <a:pt x="1578864" y="15240"/>
                </a:lnTo>
                <a:lnTo>
                  <a:pt x="1568196" y="13716"/>
                </a:lnTo>
                <a:lnTo>
                  <a:pt x="1556004" y="10668"/>
                </a:lnTo>
                <a:lnTo>
                  <a:pt x="1594104" y="10668"/>
                </a:lnTo>
                <a:lnTo>
                  <a:pt x="1604772" y="15240"/>
                </a:lnTo>
                <a:lnTo>
                  <a:pt x="1641348" y="45720"/>
                </a:lnTo>
                <a:lnTo>
                  <a:pt x="1664208" y="86868"/>
                </a:lnTo>
                <a:lnTo>
                  <a:pt x="1664970" y="89916"/>
                </a:lnTo>
                <a:lnTo>
                  <a:pt x="1653540" y="89916"/>
                </a:lnTo>
                <a:lnTo>
                  <a:pt x="1653540" y="91440"/>
                </a:lnTo>
                <a:close/>
              </a:path>
              <a:path w="1668780" h="723900">
                <a:moveTo>
                  <a:pt x="16764" y="91440"/>
                </a:moveTo>
                <a:lnTo>
                  <a:pt x="16764" y="89916"/>
                </a:lnTo>
                <a:lnTo>
                  <a:pt x="17199" y="89916"/>
                </a:lnTo>
                <a:lnTo>
                  <a:pt x="16764" y="91440"/>
                </a:lnTo>
                <a:close/>
              </a:path>
              <a:path w="1668780" h="723900">
                <a:moveTo>
                  <a:pt x="1656588" y="102108"/>
                </a:moveTo>
                <a:lnTo>
                  <a:pt x="1653540" y="89916"/>
                </a:lnTo>
                <a:lnTo>
                  <a:pt x="1664970" y="89916"/>
                </a:lnTo>
                <a:lnTo>
                  <a:pt x="1667256" y="99060"/>
                </a:lnTo>
                <a:lnTo>
                  <a:pt x="1667446" y="100584"/>
                </a:lnTo>
                <a:lnTo>
                  <a:pt x="1656588" y="100584"/>
                </a:lnTo>
                <a:lnTo>
                  <a:pt x="1656588" y="102108"/>
                </a:lnTo>
                <a:close/>
              </a:path>
              <a:path w="1668780" h="723900">
                <a:moveTo>
                  <a:pt x="13716" y="102108"/>
                </a:moveTo>
                <a:lnTo>
                  <a:pt x="13716" y="100584"/>
                </a:lnTo>
                <a:lnTo>
                  <a:pt x="14097" y="100584"/>
                </a:lnTo>
                <a:lnTo>
                  <a:pt x="13716" y="102108"/>
                </a:lnTo>
                <a:close/>
              </a:path>
              <a:path w="1668780" h="723900">
                <a:moveTo>
                  <a:pt x="1668780" y="612648"/>
                </a:moveTo>
                <a:lnTo>
                  <a:pt x="1658112" y="612648"/>
                </a:lnTo>
                <a:lnTo>
                  <a:pt x="1658112" y="112776"/>
                </a:lnTo>
                <a:lnTo>
                  <a:pt x="1656588" y="100584"/>
                </a:lnTo>
                <a:lnTo>
                  <a:pt x="1667446" y="100584"/>
                </a:lnTo>
                <a:lnTo>
                  <a:pt x="1668780" y="111252"/>
                </a:lnTo>
                <a:lnTo>
                  <a:pt x="1668780" y="612648"/>
                </a:lnTo>
                <a:close/>
              </a:path>
              <a:path w="1668780" h="723900">
                <a:moveTo>
                  <a:pt x="12382" y="612648"/>
                </a:moveTo>
                <a:lnTo>
                  <a:pt x="12192" y="612648"/>
                </a:lnTo>
                <a:lnTo>
                  <a:pt x="12192" y="611124"/>
                </a:lnTo>
                <a:lnTo>
                  <a:pt x="12382" y="612648"/>
                </a:lnTo>
                <a:close/>
              </a:path>
              <a:path w="1668780" h="723900">
                <a:moveTo>
                  <a:pt x="1650492" y="664464"/>
                </a:moveTo>
                <a:lnTo>
                  <a:pt x="1639824" y="664464"/>
                </a:lnTo>
                <a:lnTo>
                  <a:pt x="1644396" y="653796"/>
                </a:lnTo>
                <a:lnTo>
                  <a:pt x="1650492" y="644652"/>
                </a:lnTo>
                <a:lnTo>
                  <a:pt x="1656588" y="623316"/>
                </a:lnTo>
                <a:lnTo>
                  <a:pt x="1658112" y="611124"/>
                </a:lnTo>
                <a:lnTo>
                  <a:pt x="1658112" y="612648"/>
                </a:lnTo>
                <a:lnTo>
                  <a:pt x="1668780" y="612648"/>
                </a:lnTo>
                <a:lnTo>
                  <a:pt x="1667256" y="624840"/>
                </a:lnTo>
                <a:lnTo>
                  <a:pt x="1664208" y="637032"/>
                </a:lnTo>
                <a:lnTo>
                  <a:pt x="1659636" y="647700"/>
                </a:lnTo>
                <a:lnTo>
                  <a:pt x="1653540" y="659892"/>
                </a:lnTo>
                <a:lnTo>
                  <a:pt x="1650492" y="664464"/>
                </a:lnTo>
                <a:close/>
              </a:path>
              <a:path w="1668780" h="723900">
                <a:moveTo>
                  <a:pt x="31496" y="664464"/>
                </a:moveTo>
                <a:lnTo>
                  <a:pt x="30480" y="664464"/>
                </a:lnTo>
                <a:lnTo>
                  <a:pt x="30480" y="662940"/>
                </a:lnTo>
                <a:lnTo>
                  <a:pt x="31496" y="664464"/>
                </a:lnTo>
                <a:close/>
              </a:path>
              <a:path w="1668780" h="723900">
                <a:moveTo>
                  <a:pt x="1639519" y="681228"/>
                </a:moveTo>
                <a:lnTo>
                  <a:pt x="1624584" y="681228"/>
                </a:lnTo>
                <a:lnTo>
                  <a:pt x="1633728" y="672084"/>
                </a:lnTo>
                <a:lnTo>
                  <a:pt x="1632204" y="672084"/>
                </a:lnTo>
                <a:lnTo>
                  <a:pt x="1639824" y="662940"/>
                </a:lnTo>
                <a:lnTo>
                  <a:pt x="1639824" y="664464"/>
                </a:lnTo>
                <a:lnTo>
                  <a:pt x="1650492" y="664464"/>
                </a:lnTo>
                <a:lnTo>
                  <a:pt x="1647444" y="669036"/>
                </a:lnTo>
                <a:lnTo>
                  <a:pt x="1641348" y="679704"/>
                </a:lnTo>
                <a:lnTo>
                  <a:pt x="1639519" y="681228"/>
                </a:lnTo>
                <a:close/>
              </a:path>
              <a:path w="1668780" h="723900">
                <a:moveTo>
                  <a:pt x="46024" y="681228"/>
                </a:moveTo>
                <a:lnTo>
                  <a:pt x="44196" y="681228"/>
                </a:lnTo>
                <a:lnTo>
                  <a:pt x="44196" y="679704"/>
                </a:lnTo>
                <a:lnTo>
                  <a:pt x="46024" y="681228"/>
                </a:lnTo>
                <a:close/>
              </a:path>
              <a:path w="1668780" h="723900">
                <a:moveTo>
                  <a:pt x="1609344" y="705612"/>
                </a:moveTo>
                <a:lnTo>
                  <a:pt x="1589532" y="705612"/>
                </a:lnTo>
                <a:lnTo>
                  <a:pt x="1598676" y="699516"/>
                </a:lnTo>
                <a:lnTo>
                  <a:pt x="1609344" y="694944"/>
                </a:lnTo>
                <a:lnTo>
                  <a:pt x="1607820" y="694944"/>
                </a:lnTo>
                <a:lnTo>
                  <a:pt x="1626108" y="679704"/>
                </a:lnTo>
                <a:lnTo>
                  <a:pt x="1624584" y="681228"/>
                </a:lnTo>
                <a:lnTo>
                  <a:pt x="1639519" y="681228"/>
                </a:lnTo>
                <a:lnTo>
                  <a:pt x="1632204" y="687324"/>
                </a:lnTo>
                <a:lnTo>
                  <a:pt x="1624584" y="696468"/>
                </a:lnTo>
                <a:lnTo>
                  <a:pt x="1613916" y="702564"/>
                </a:lnTo>
                <a:lnTo>
                  <a:pt x="1609344" y="705612"/>
                </a:lnTo>
                <a:close/>
              </a:path>
              <a:path w="1668780" h="723900">
                <a:moveTo>
                  <a:pt x="84328" y="705612"/>
                </a:moveTo>
                <a:lnTo>
                  <a:pt x="80772" y="705612"/>
                </a:lnTo>
                <a:lnTo>
                  <a:pt x="80772" y="704088"/>
                </a:lnTo>
                <a:lnTo>
                  <a:pt x="84328" y="705612"/>
                </a:lnTo>
                <a:close/>
              </a:path>
              <a:path w="1668780" h="723900">
                <a:moveTo>
                  <a:pt x="1596771" y="713232"/>
                </a:moveTo>
                <a:lnTo>
                  <a:pt x="1556004" y="713232"/>
                </a:lnTo>
                <a:lnTo>
                  <a:pt x="1568196" y="711708"/>
                </a:lnTo>
                <a:lnTo>
                  <a:pt x="1578864" y="708660"/>
                </a:lnTo>
                <a:lnTo>
                  <a:pt x="1589532" y="704088"/>
                </a:lnTo>
                <a:lnTo>
                  <a:pt x="1589532" y="705612"/>
                </a:lnTo>
                <a:lnTo>
                  <a:pt x="1609344" y="705612"/>
                </a:lnTo>
                <a:lnTo>
                  <a:pt x="1604772" y="708660"/>
                </a:lnTo>
                <a:lnTo>
                  <a:pt x="1596771" y="713232"/>
                </a:lnTo>
                <a:close/>
              </a:path>
            </a:pathLst>
          </a:custGeom>
          <a:solidFill>
            <a:srgbClr val="005D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5">
            <a:extLst>
              <a:ext uri="{FF2B5EF4-FFF2-40B4-BE49-F238E27FC236}">
                <a16:creationId xmlns:a16="http://schemas.microsoft.com/office/drawing/2014/main" id="{99384957-7305-A703-AC77-5FA9C67D1CC1}"/>
              </a:ext>
            </a:extLst>
          </p:cNvPr>
          <p:cNvSpPr txBox="1"/>
          <p:nvPr/>
        </p:nvSpPr>
        <p:spPr>
          <a:xfrm>
            <a:off x="1641662" y="3406647"/>
            <a:ext cx="13347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5275">
              <a:spcBef>
                <a:spcPts val="100"/>
              </a:spcBef>
            </a:pPr>
            <a:r>
              <a:rPr sz="1150" spc="-15" dirty="0">
                <a:latin typeface="Arial"/>
                <a:cs typeface="Arial"/>
              </a:rPr>
              <a:t>PARTIDAS  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-5" dirty="0">
                <a:latin typeface="Arial"/>
                <a:cs typeface="Arial"/>
              </a:rPr>
              <a:t>N</a:t>
            </a:r>
            <a:r>
              <a:rPr sz="1150" dirty="0">
                <a:latin typeface="Arial"/>
                <a:cs typeface="Arial"/>
              </a:rPr>
              <a:t>S</a:t>
            </a:r>
            <a:r>
              <a:rPr sz="1150" spc="-5" dirty="0">
                <a:latin typeface="Arial"/>
                <a:cs typeface="Arial"/>
              </a:rPr>
              <a:t>T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spc="-5" dirty="0">
                <a:latin typeface="Arial"/>
                <a:cs typeface="Arial"/>
              </a:rPr>
              <a:t>U</a:t>
            </a:r>
            <a:r>
              <a:rPr sz="1150" spc="-15" dirty="0">
                <a:latin typeface="Arial"/>
                <a:cs typeface="Arial"/>
              </a:rPr>
              <a:t>C</a:t>
            </a:r>
            <a:r>
              <a:rPr sz="1150" spc="10" dirty="0">
                <a:latin typeface="Arial"/>
                <a:cs typeface="Arial"/>
              </a:rPr>
              <a:t>I</a:t>
            </a:r>
            <a:r>
              <a:rPr sz="1150" dirty="0">
                <a:latin typeface="Arial"/>
                <a:cs typeface="Arial"/>
              </a:rPr>
              <a:t>O</a:t>
            </a:r>
            <a:r>
              <a:rPr sz="1150" spc="-5" dirty="0">
                <a:latin typeface="Arial"/>
                <a:cs typeface="Arial"/>
              </a:rPr>
              <a:t>N</a:t>
            </a:r>
            <a:r>
              <a:rPr sz="1150" spc="-10" dirty="0">
                <a:latin typeface="Arial"/>
                <a:cs typeface="Arial"/>
              </a:rPr>
              <a:t>AL</a:t>
            </a:r>
            <a:r>
              <a:rPr sz="1150" dirty="0">
                <a:latin typeface="Arial"/>
                <a:cs typeface="Arial"/>
              </a:rPr>
              <a:t>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55" name="object 56">
            <a:extLst>
              <a:ext uri="{FF2B5EF4-FFF2-40B4-BE49-F238E27FC236}">
                <a16:creationId xmlns:a16="http://schemas.microsoft.com/office/drawing/2014/main" id="{73E9E0F0-FD82-C1D0-6EFB-593D94429D23}"/>
              </a:ext>
            </a:extLst>
          </p:cNvPr>
          <p:cNvSpPr/>
          <p:nvPr/>
        </p:nvSpPr>
        <p:spPr>
          <a:xfrm>
            <a:off x="1472983" y="4838214"/>
            <a:ext cx="1668780" cy="723900"/>
          </a:xfrm>
          <a:custGeom>
            <a:avLst/>
            <a:gdLst/>
            <a:ahLst/>
            <a:cxnLst/>
            <a:rect l="l" t="t" r="r" b="b"/>
            <a:pathLst>
              <a:path w="1668780" h="723900">
                <a:moveTo>
                  <a:pt x="1557528" y="723900"/>
                </a:moveTo>
                <a:lnTo>
                  <a:pt x="112776" y="723900"/>
                </a:lnTo>
                <a:lnTo>
                  <a:pt x="99060" y="720852"/>
                </a:lnTo>
                <a:lnTo>
                  <a:pt x="88392" y="717804"/>
                </a:lnTo>
                <a:lnTo>
                  <a:pt x="76200" y="714756"/>
                </a:lnTo>
                <a:lnTo>
                  <a:pt x="28956" y="679704"/>
                </a:lnTo>
                <a:lnTo>
                  <a:pt x="6096" y="637032"/>
                </a:lnTo>
                <a:lnTo>
                  <a:pt x="0" y="600456"/>
                </a:lnTo>
                <a:lnTo>
                  <a:pt x="0" y="123444"/>
                </a:lnTo>
                <a:lnTo>
                  <a:pt x="15240" y="65532"/>
                </a:lnTo>
                <a:lnTo>
                  <a:pt x="54864" y="21336"/>
                </a:lnTo>
                <a:lnTo>
                  <a:pt x="88392" y="6096"/>
                </a:lnTo>
                <a:lnTo>
                  <a:pt x="99060" y="3048"/>
                </a:lnTo>
                <a:lnTo>
                  <a:pt x="112776" y="0"/>
                </a:lnTo>
                <a:lnTo>
                  <a:pt x="1557528" y="0"/>
                </a:lnTo>
                <a:lnTo>
                  <a:pt x="1594104" y="9144"/>
                </a:lnTo>
                <a:lnTo>
                  <a:pt x="1596771" y="10668"/>
                </a:lnTo>
                <a:lnTo>
                  <a:pt x="112776" y="10668"/>
                </a:lnTo>
                <a:lnTo>
                  <a:pt x="102108" y="12192"/>
                </a:lnTo>
                <a:lnTo>
                  <a:pt x="91440" y="15240"/>
                </a:lnTo>
                <a:lnTo>
                  <a:pt x="70104" y="24384"/>
                </a:lnTo>
                <a:lnTo>
                  <a:pt x="51816" y="36576"/>
                </a:lnTo>
                <a:lnTo>
                  <a:pt x="53340" y="36576"/>
                </a:lnTo>
                <a:lnTo>
                  <a:pt x="44196" y="44196"/>
                </a:lnTo>
                <a:lnTo>
                  <a:pt x="36576" y="51816"/>
                </a:lnTo>
                <a:lnTo>
                  <a:pt x="24384" y="70104"/>
                </a:lnTo>
                <a:lnTo>
                  <a:pt x="20465" y="79248"/>
                </a:lnTo>
                <a:lnTo>
                  <a:pt x="19812" y="79248"/>
                </a:lnTo>
                <a:lnTo>
                  <a:pt x="17145" y="89916"/>
                </a:lnTo>
                <a:lnTo>
                  <a:pt x="16764" y="89916"/>
                </a:lnTo>
                <a:lnTo>
                  <a:pt x="14097" y="100584"/>
                </a:lnTo>
                <a:lnTo>
                  <a:pt x="13716" y="100584"/>
                </a:lnTo>
                <a:lnTo>
                  <a:pt x="10668" y="124968"/>
                </a:lnTo>
                <a:lnTo>
                  <a:pt x="10668" y="600456"/>
                </a:lnTo>
                <a:lnTo>
                  <a:pt x="10858" y="600456"/>
                </a:lnTo>
                <a:lnTo>
                  <a:pt x="13716" y="623316"/>
                </a:lnTo>
                <a:lnTo>
                  <a:pt x="19812" y="644652"/>
                </a:lnTo>
                <a:lnTo>
                  <a:pt x="20465" y="644652"/>
                </a:lnTo>
                <a:lnTo>
                  <a:pt x="24384" y="653796"/>
                </a:lnTo>
                <a:lnTo>
                  <a:pt x="36576" y="672084"/>
                </a:lnTo>
                <a:lnTo>
                  <a:pt x="44196" y="679704"/>
                </a:lnTo>
                <a:lnTo>
                  <a:pt x="53340" y="687324"/>
                </a:lnTo>
                <a:lnTo>
                  <a:pt x="51816" y="687324"/>
                </a:lnTo>
                <a:lnTo>
                  <a:pt x="60960" y="694944"/>
                </a:lnTo>
                <a:lnTo>
                  <a:pt x="63246" y="694944"/>
                </a:lnTo>
                <a:lnTo>
                  <a:pt x="70104" y="699516"/>
                </a:lnTo>
                <a:lnTo>
                  <a:pt x="91440" y="708660"/>
                </a:lnTo>
                <a:lnTo>
                  <a:pt x="102108" y="711708"/>
                </a:lnTo>
                <a:lnTo>
                  <a:pt x="112776" y="713232"/>
                </a:lnTo>
                <a:lnTo>
                  <a:pt x="1596771" y="713232"/>
                </a:lnTo>
                <a:lnTo>
                  <a:pt x="1594104" y="714756"/>
                </a:lnTo>
                <a:lnTo>
                  <a:pt x="1557528" y="723900"/>
                </a:lnTo>
                <a:close/>
              </a:path>
              <a:path w="1668780" h="723900">
                <a:moveTo>
                  <a:pt x="1650492" y="80772"/>
                </a:moveTo>
                <a:lnTo>
                  <a:pt x="1644396" y="70104"/>
                </a:lnTo>
                <a:lnTo>
                  <a:pt x="1639824" y="60960"/>
                </a:lnTo>
                <a:lnTo>
                  <a:pt x="1632204" y="51816"/>
                </a:lnTo>
                <a:lnTo>
                  <a:pt x="1633728" y="51816"/>
                </a:lnTo>
                <a:lnTo>
                  <a:pt x="1624584" y="44196"/>
                </a:lnTo>
                <a:lnTo>
                  <a:pt x="1626108" y="44196"/>
                </a:lnTo>
                <a:lnTo>
                  <a:pt x="1616964" y="36576"/>
                </a:lnTo>
                <a:lnTo>
                  <a:pt x="1607820" y="30480"/>
                </a:lnTo>
                <a:lnTo>
                  <a:pt x="1609344" y="30480"/>
                </a:lnTo>
                <a:lnTo>
                  <a:pt x="1568196" y="12192"/>
                </a:lnTo>
                <a:lnTo>
                  <a:pt x="1556004" y="10668"/>
                </a:lnTo>
                <a:lnTo>
                  <a:pt x="1596771" y="10668"/>
                </a:lnTo>
                <a:lnTo>
                  <a:pt x="1641348" y="45720"/>
                </a:lnTo>
                <a:lnTo>
                  <a:pt x="1660942" y="79248"/>
                </a:lnTo>
                <a:lnTo>
                  <a:pt x="1650492" y="79248"/>
                </a:lnTo>
                <a:lnTo>
                  <a:pt x="1650492" y="80772"/>
                </a:lnTo>
                <a:close/>
              </a:path>
              <a:path w="1668780" h="723900">
                <a:moveTo>
                  <a:pt x="19812" y="80772"/>
                </a:moveTo>
                <a:lnTo>
                  <a:pt x="19812" y="79248"/>
                </a:lnTo>
                <a:lnTo>
                  <a:pt x="20465" y="79248"/>
                </a:lnTo>
                <a:lnTo>
                  <a:pt x="19812" y="80772"/>
                </a:lnTo>
                <a:close/>
              </a:path>
              <a:path w="1668780" h="723900">
                <a:moveTo>
                  <a:pt x="1653540" y="91440"/>
                </a:moveTo>
                <a:lnTo>
                  <a:pt x="1650492" y="79248"/>
                </a:lnTo>
                <a:lnTo>
                  <a:pt x="1660942" y="79248"/>
                </a:lnTo>
                <a:lnTo>
                  <a:pt x="1664208" y="86868"/>
                </a:lnTo>
                <a:lnTo>
                  <a:pt x="1664970" y="89916"/>
                </a:lnTo>
                <a:lnTo>
                  <a:pt x="1653540" y="89916"/>
                </a:lnTo>
                <a:lnTo>
                  <a:pt x="1653540" y="91440"/>
                </a:lnTo>
                <a:close/>
              </a:path>
              <a:path w="1668780" h="723900">
                <a:moveTo>
                  <a:pt x="16764" y="91440"/>
                </a:moveTo>
                <a:lnTo>
                  <a:pt x="16764" y="89916"/>
                </a:lnTo>
                <a:lnTo>
                  <a:pt x="17145" y="89916"/>
                </a:lnTo>
                <a:lnTo>
                  <a:pt x="16764" y="91440"/>
                </a:lnTo>
                <a:close/>
              </a:path>
              <a:path w="1668780" h="723900">
                <a:moveTo>
                  <a:pt x="1656588" y="102108"/>
                </a:moveTo>
                <a:lnTo>
                  <a:pt x="1653540" y="89916"/>
                </a:lnTo>
                <a:lnTo>
                  <a:pt x="1664970" y="89916"/>
                </a:lnTo>
                <a:lnTo>
                  <a:pt x="1667256" y="99060"/>
                </a:lnTo>
                <a:lnTo>
                  <a:pt x="1667446" y="100584"/>
                </a:lnTo>
                <a:lnTo>
                  <a:pt x="1656588" y="100584"/>
                </a:lnTo>
                <a:lnTo>
                  <a:pt x="1656588" y="102108"/>
                </a:lnTo>
                <a:close/>
              </a:path>
              <a:path w="1668780" h="723900">
                <a:moveTo>
                  <a:pt x="13716" y="102108"/>
                </a:moveTo>
                <a:lnTo>
                  <a:pt x="13716" y="100584"/>
                </a:lnTo>
                <a:lnTo>
                  <a:pt x="14097" y="100584"/>
                </a:lnTo>
                <a:lnTo>
                  <a:pt x="13716" y="102108"/>
                </a:lnTo>
                <a:close/>
              </a:path>
              <a:path w="1668780" h="723900">
                <a:moveTo>
                  <a:pt x="1660942" y="644652"/>
                </a:moveTo>
                <a:lnTo>
                  <a:pt x="1650492" y="644652"/>
                </a:lnTo>
                <a:lnTo>
                  <a:pt x="1656588" y="623316"/>
                </a:lnTo>
                <a:lnTo>
                  <a:pt x="1658112" y="611124"/>
                </a:lnTo>
                <a:lnTo>
                  <a:pt x="1658112" y="112776"/>
                </a:lnTo>
                <a:lnTo>
                  <a:pt x="1656588" y="100584"/>
                </a:lnTo>
                <a:lnTo>
                  <a:pt x="1667446" y="100584"/>
                </a:lnTo>
                <a:lnTo>
                  <a:pt x="1668780" y="111252"/>
                </a:lnTo>
                <a:lnTo>
                  <a:pt x="1668780" y="612648"/>
                </a:lnTo>
                <a:lnTo>
                  <a:pt x="1667256" y="624840"/>
                </a:lnTo>
                <a:lnTo>
                  <a:pt x="1664208" y="637032"/>
                </a:lnTo>
                <a:lnTo>
                  <a:pt x="1660942" y="644652"/>
                </a:lnTo>
                <a:close/>
              </a:path>
              <a:path w="1668780" h="723900">
                <a:moveTo>
                  <a:pt x="10858" y="600456"/>
                </a:moveTo>
                <a:lnTo>
                  <a:pt x="10668" y="600456"/>
                </a:lnTo>
                <a:lnTo>
                  <a:pt x="10668" y="598932"/>
                </a:lnTo>
                <a:lnTo>
                  <a:pt x="10858" y="600456"/>
                </a:lnTo>
                <a:close/>
              </a:path>
              <a:path w="1668780" h="723900">
                <a:moveTo>
                  <a:pt x="20465" y="644652"/>
                </a:moveTo>
                <a:lnTo>
                  <a:pt x="19812" y="644652"/>
                </a:lnTo>
                <a:lnTo>
                  <a:pt x="19812" y="643128"/>
                </a:lnTo>
                <a:lnTo>
                  <a:pt x="20465" y="644652"/>
                </a:lnTo>
                <a:close/>
              </a:path>
              <a:path w="1668780" h="723900">
                <a:moveTo>
                  <a:pt x="1625854" y="694944"/>
                </a:moveTo>
                <a:lnTo>
                  <a:pt x="1607820" y="694944"/>
                </a:lnTo>
                <a:lnTo>
                  <a:pt x="1626108" y="679704"/>
                </a:lnTo>
                <a:lnTo>
                  <a:pt x="1624584" y="679704"/>
                </a:lnTo>
                <a:lnTo>
                  <a:pt x="1633728" y="672084"/>
                </a:lnTo>
                <a:lnTo>
                  <a:pt x="1632204" y="672084"/>
                </a:lnTo>
                <a:lnTo>
                  <a:pt x="1639824" y="662940"/>
                </a:lnTo>
                <a:lnTo>
                  <a:pt x="1644396" y="653796"/>
                </a:lnTo>
                <a:lnTo>
                  <a:pt x="1650492" y="643128"/>
                </a:lnTo>
                <a:lnTo>
                  <a:pt x="1650492" y="644652"/>
                </a:lnTo>
                <a:lnTo>
                  <a:pt x="1660942" y="644652"/>
                </a:lnTo>
                <a:lnTo>
                  <a:pt x="1659636" y="647700"/>
                </a:lnTo>
                <a:lnTo>
                  <a:pt x="1641348" y="679704"/>
                </a:lnTo>
                <a:lnTo>
                  <a:pt x="1632204" y="687324"/>
                </a:lnTo>
                <a:lnTo>
                  <a:pt x="1625854" y="694944"/>
                </a:lnTo>
                <a:close/>
              </a:path>
              <a:path w="1668780" h="723900">
                <a:moveTo>
                  <a:pt x="63246" y="694944"/>
                </a:moveTo>
                <a:lnTo>
                  <a:pt x="60960" y="694944"/>
                </a:lnTo>
                <a:lnTo>
                  <a:pt x="60960" y="693420"/>
                </a:lnTo>
                <a:lnTo>
                  <a:pt x="63246" y="694944"/>
                </a:lnTo>
                <a:close/>
              </a:path>
              <a:path w="1668780" h="723900">
                <a:moveTo>
                  <a:pt x="1596771" y="713232"/>
                </a:moveTo>
                <a:lnTo>
                  <a:pt x="1556004" y="713232"/>
                </a:lnTo>
                <a:lnTo>
                  <a:pt x="1568196" y="711708"/>
                </a:lnTo>
                <a:lnTo>
                  <a:pt x="1578864" y="708660"/>
                </a:lnTo>
                <a:lnTo>
                  <a:pt x="1589532" y="704088"/>
                </a:lnTo>
                <a:lnTo>
                  <a:pt x="1598676" y="699516"/>
                </a:lnTo>
                <a:lnTo>
                  <a:pt x="1609344" y="693420"/>
                </a:lnTo>
                <a:lnTo>
                  <a:pt x="1607820" y="694944"/>
                </a:lnTo>
                <a:lnTo>
                  <a:pt x="1625854" y="694944"/>
                </a:lnTo>
                <a:lnTo>
                  <a:pt x="1624584" y="696468"/>
                </a:lnTo>
                <a:lnTo>
                  <a:pt x="1613916" y="702564"/>
                </a:lnTo>
                <a:lnTo>
                  <a:pt x="1604772" y="708660"/>
                </a:lnTo>
                <a:lnTo>
                  <a:pt x="1596771" y="713232"/>
                </a:lnTo>
                <a:close/>
              </a:path>
            </a:pathLst>
          </a:custGeom>
          <a:solidFill>
            <a:srgbClr val="005D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7">
            <a:extLst>
              <a:ext uri="{FF2B5EF4-FFF2-40B4-BE49-F238E27FC236}">
                <a16:creationId xmlns:a16="http://schemas.microsoft.com/office/drawing/2014/main" id="{81798304-378F-656F-0CA2-BCA31516FF57}"/>
              </a:ext>
            </a:extLst>
          </p:cNvPr>
          <p:cNvSpPr txBox="1"/>
          <p:nvPr/>
        </p:nvSpPr>
        <p:spPr>
          <a:xfrm>
            <a:off x="1716316" y="5008427"/>
            <a:ext cx="11842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spcBef>
                <a:spcPts val="100"/>
              </a:spcBef>
            </a:pPr>
            <a:r>
              <a:rPr sz="1150" spc="-5" dirty="0">
                <a:latin typeface="Arial"/>
                <a:cs typeface="Arial"/>
              </a:rPr>
              <a:t>UNIDAD QUE </a:t>
            </a:r>
            <a:r>
              <a:rPr sz="1150" dirty="0">
                <a:latin typeface="Arial"/>
                <a:cs typeface="Arial"/>
              </a:rPr>
              <a:t>LO  </a:t>
            </a:r>
            <a:r>
              <a:rPr sz="1150" spc="-5" dirty="0">
                <a:latin typeface="Arial"/>
                <a:cs typeface="Arial"/>
              </a:rPr>
              <a:t>FORMULA</a:t>
            </a:r>
            <a:endParaRPr sz="1150" dirty="0">
              <a:latin typeface="Arial"/>
              <a:cs typeface="Arial"/>
            </a:endParaRPr>
          </a:p>
        </p:txBody>
      </p:sp>
      <p:grpSp>
        <p:nvGrpSpPr>
          <p:cNvPr id="57" name="object 58">
            <a:extLst>
              <a:ext uri="{FF2B5EF4-FFF2-40B4-BE49-F238E27FC236}">
                <a16:creationId xmlns:a16="http://schemas.microsoft.com/office/drawing/2014/main" id="{4BCFB5D2-0DC0-6B9E-2844-4609746D6354}"/>
              </a:ext>
            </a:extLst>
          </p:cNvPr>
          <p:cNvGrpSpPr/>
          <p:nvPr/>
        </p:nvGrpSpPr>
        <p:grpSpPr>
          <a:xfrm>
            <a:off x="3184435" y="4838214"/>
            <a:ext cx="250190" cy="723900"/>
            <a:chOff x="2026920" y="5434584"/>
            <a:chExt cx="250190" cy="723900"/>
          </a:xfrm>
        </p:grpSpPr>
        <p:sp>
          <p:nvSpPr>
            <p:cNvPr id="58" name="object 59">
              <a:extLst>
                <a:ext uri="{FF2B5EF4-FFF2-40B4-BE49-F238E27FC236}">
                  <a16:creationId xmlns:a16="http://schemas.microsoft.com/office/drawing/2014/main" id="{1FF235B8-FE30-E72B-933C-BD8906004B65}"/>
                </a:ext>
              </a:extLst>
            </p:cNvPr>
            <p:cNvSpPr/>
            <p:nvPr/>
          </p:nvSpPr>
          <p:spPr>
            <a:xfrm>
              <a:off x="2034540" y="5440680"/>
              <a:ext cx="238125" cy="713740"/>
            </a:xfrm>
            <a:custGeom>
              <a:avLst/>
              <a:gdLst/>
              <a:ahLst/>
              <a:cxnLst/>
              <a:rect l="l" t="t" r="r" b="b"/>
              <a:pathLst>
                <a:path w="238125" h="713739">
                  <a:moveTo>
                    <a:pt x="118872" y="713232"/>
                  </a:moveTo>
                  <a:lnTo>
                    <a:pt x="0" y="713232"/>
                  </a:lnTo>
                  <a:lnTo>
                    <a:pt x="118872" y="356615"/>
                  </a:lnTo>
                  <a:lnTo>
                    <a:pt x="0" y="0"/>
                  </a:lnTo>
                  <a:lnTo>
                    <a:pt x="118872" y="0"/>
                  </a:lnTo>
                  <a:lnTo>
                    <a:pt x="237744" y="356615"/>
                  </a:lnTo>
                  <a:lnTo>
                    <a:pt x="118872" y="713232"/>
                  </a:lnTo>
                  <a:close/>
                </a:path>
              </a:pathLst>
            </a:custGeom>
            <a:solidFill>
              <a:srgbClr val="80A8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0">
              <a:extLst>
                <a:ext uri="{FF2B5EF4-FFF2-40B4-BE49-F238E27FC236}">
                  <a16:creationId xmlns:a16="http://schemas.microsoft.com/office/drawing/2014/main" id="{3C984377-EEAF-09A9-C58B-B6A867C4866E}"/>
                </a:ext>
              </a:extLst>
            </p:cNvPr>
            <p:cNvSpPr/>
            <p:nvPr/>
          </p:nvSpPr>
          <p:spPr>
            <a:xfrm>
              <a:off x="2026920" y="5434584"/>
              <a:ext cx="250190" cy="723900"/>
            </a:xfrm>
            <a:custGeom>
              <a:avLst/>
              <a:gdLst/>
              <a:ahLst/>
              <a:cxnLst/>
              <a:rect l="l" t="t" r="r" b="b"/>
              <a:pathLst>
                <a:path w="250189" h="723900">
                  <a:moveTo>
                    <a:pt x="119640" y="361950"/>
                  </a:moveTo>
                  <a:lnTo>
                    <a:pt x="0" y="0"/>
                  </a:lnTo>
                  <a:lnTo>
                    <a:pt x="129540" y="0"/>
                  </a:lnTo>
                  <a:lnTo>
                    <a:pt x="130551" y="3048"/>
                  </a:lnTo>
                  <a:lnTo>
                    <a:pt x="12192" y="3048"/>
                  </a:lnTo>
                  <a:lnTo>
                    <a:pt x="7620" y="10668"/>
                  </a:lnTo>
                  <a:lnTo>
                    <a:pt x="14710" y="10668"/>
                  </a:lnTo>
                  <a:lnTo>
                    <a:pt x="130056" y="359664"/>
                  </a:lnTo>
                  <a:lnTo>
                    <a:pt x="120396" y="359664"/>
                  </a:lnTo>
                  <a:lnTo>
                    <a:pt x="119640" y="361950"/>
                  </a:lnTo>
                  <a:close/>
                </a:path>
                <a:path w="250189" h="723900">
                  <a:moveTo>
                    <a:pt x="14710" y="10668"/>
                  </a:moveTo>
                  <a:lnTo>
                    <a:pt x="7620" y="10668"/>
                  </a:lnTo>
                  <a:lnTo>
                    <a:pt x="12192" y="3048"/>
                  </a:lnTo>
                  <a:lnTo>
                    <a:pt x="14710" y="10668"/>
                  </a:lnTo>
                  <a:close/>
                </a:path>
                <a:path w="250189" h="723900">
                  <a:moveTo>
                    <a:pt x="121412" y="10668"/>
                  </a:moveTo>
                  <a:lnTo>
                    <a:pt x="14710" y="10668"/>
                  </a:lnTo>
                  <a:lnTo>
                    <a:pt x="12192" y="3048"/>
                  </a:lnTo>
                  <a:lnTo>
                    <a:pt x="130551" y="3048"/>
                  </a:lnTo>
                  <a:lnTo>
                    <a:pt x="132069" y="7620"/>
                  </a:lnTo>
                  <a:lnTo>
                    <a:pt x="120396" y="7620"/>
                  </a:lnTo>
                  <a:lnTo>
                    <a:pt x="121412" y="10668"/>
                  </a:lnTo>
                  <a:close/>
                </a:path>
                <a:path w="250189" h="723900">
                  <a:moveTo>
                    <a:pt x="238507" y="361954"/>
                  </a:moveTo>
                  <a:lnTo>
                    <a:pt x="120396" y="7620"/>
                  </a:lnTo>
                  <a:lnTo>
                    <a:pt x="126492" y="10668"/>
                  </a:lnTo>
                  <a:lnTo>
                    <a:pt x="133081" y="10668"/>
                  </a:lnTo>
                  <a:lnTo>
                    <a:pt x="248924" y="359664"/>
                  </a:lnTo>
                  <a:lnTo>
                    <a:pt x="239268" y="359664"/>
                  </a:lnTo>
                  <a:lnTo>
                    <a:pt x="238507" y="361954"/>
                  </a:lnTo>
                  <a:close/>
                </a:path>
                <a:path w="250189" h="723900">
                  <a:moveTo>
                    <a:pt x="133081" y="10668"/>
                  </a:moveTo>
                  <a:lnTo>
                    <a:pt x="126492" y="10668"/>
                  </a:lnTo>
                  <a:lnTo>
                    <a:pt x="120396" y="7620"/>
                  </a:lnTo>
                  <a:lnTo>
                    <a:pt x="132069" y="7620"/>
                  </a:lnTo>
                  <a:lnTo>
                    <a:pt x="133081" y="10668"/>
                  </a:lnTo>
                  <a:close/>
                </a:path>
                <a:path w="250189" h="723900">
                  <a:moveTo>
                    <a:pt x="120396" y="364236"/>
                  </a:moveTo>
                  <a:lnTo>
                    <a:pt x="119640" y="361950"/>
                  </a:lnTo>
                  <a:lnTo>
                    <a:pt x="120396" y="359664"/>
                  </a:lnTo>
                  <a:lnTo>
                    <a:pt x="120396" y="364236"/>
                  </a:lnTo>
                  <a:close/>
                </a:path>
                <a:path w="250189" h="723900">
                  <a:moveTo>
                    <a:pt x="130558" y="364236"/>
                  </a:moveTo>
                  <a:lnTo>
                    <a:pt x="120396" y="364236"/>
                  </a:lnTo>
                  <a:lnTo>
                    <a:pt x="120396" y="359664"/>
                  </a:lnTo>
                  <a:lnTo>
                    <a:pt x="130056" y="359664"/>
                  </a:lnTo>
                  <a:lnTo>
                    <a:pt x="131064" y="362712"/>
                  </a:lnTo>
                  <a:lnTo>
                    <a:pt x="130558" y="364236"/>
                  </a:lnTo>
                  <a:close/>
                </a:path>
                <a:path w="250189" h="723900">
                  <a:moveTo>
                    <a:pt x="239268" y="364236"/>
                  </a:moveTo>
                  <a:lnTo>
                    <a:pt x="238509" y="361950"/>
                  </a:lnTo>
                  <a:lnTo>
                    <a:pt x="239268" y="359664"/>
                  </a:lnTo>
                  <a:lnTo>
                    <a:pt x="239268" y="364236"/>
                  </a:lnTo>
                  <a:close/>
                </a:path>
                <a:path w="250189" h="723900">
                  <a:moveTo>
                    <a:pt x="249428" y="364236"/>
                  </a:moveTo>
                  <a:lnTo>
                    <a:pt x="239268" y="364236"/>
                  </a:lnTo>
                  <a:lnTo>
                    <a:pt x="239268" y="359664"/>
                  </a:lnTo>
                  <a:lnTo>
                    <a:pt x="248924" y="359664"/>
                  </a:lnTo>
                  <a:lnTo>
                    <a:pt x="249936" y="362712"/>
                  </a:lnTo>
                  <a:lnTo>
                    <a:pt x="249428" y="364236"/>
                  </a:lnTo>
                  <a:close/>
                </a:path>
                <a:path w="250189" h="723900">
                  <a:moveTo>
                    <a:pt x="129540" y="723900"/>
                  </a:moveTo>
                  <a:lnTo>
                    <a:pt x="0" y="723900"/>
                  </a:lnTo>
                  <a:lnTo>
                    <a:pt x="119640" y="361950"/>
                  </a:lnTo>
                  <a:lnTo>
                    <a:pt x="120396" y="364236"/>
                  </a:lnTo>
                  <a:lnTo>
                    <a:pt x="130558" y="364236"/>
                  </a:lnTo>
                  <a:lnTo>
                    <a:pt x="14721" y="713232"/>
                  </a:lnTo>
                  <a:lnTo>
                    <a:pt x="7620" y="713232"/>
                  </a:lnTo>
                  <a:lnTo>
                    <a:pt x="12192" y="720852"/>
                  </a:lnTo>
                  <a:lnTo>
                    <a:pt x="130556" y="720852"/>
                  </a:lnTo>
                  <a:lnTo>
                    <a:pt x="129540" y="723900"/>
                  </a:lnTo>
                  <a:close/>
                </a:path>
                <a:path w="250189" h="723900">
                  <a:moveTo>
                    <a:pt x="120396" y="717804"/>
                  </a:moveTo>
                  <a:lnTo>
                    <a:pt x="238507" y="361954"/>
                  </a:lnTo>
                  <a:lnTo>
                    <a:pt x="239268" y="364236"/>
                  </a:lnTo>
                  <a:lnTo>
                    <a:pt x="249428" y="364236"/>
                  </a:lnTo>
                  <a:lnTo>
                    <a:pt x="133096" y="713232"/>
                  </a:lnTo>
                  <a:lnTo>
                    <a:pt x="126492" y="713232"/>
                  </a:lnTo>
                  <a:lnTo>
                    <a:pt x="120396" y="717804"/>
                  </a:lnTo>
                  <a:close/>
                </a:path>
                <a:path w="250189" h="723900">
                  <a:moveTo>
                    <a:pt x="12192" y="720852"/>
                  </a:moveTo>
                  <a:lnTo>
                    <a:pt x="7620" y="713232"/>
                  </a:lnTo>
                  <a:lnTo>
                    <a:pt x="14721" y="713232"/>
                  </a:lnTo>
                  <a:lnTo>
                    <a:pt x="12192" y="720852"/>
                  </a:lnTo>
                  <a:close/>
                </a:path>
                <a:path w="250189" h="723900">
                  <a:moveTo>
                    <a:pt x="130556" y="720852"/>
                  </a:moveTo>
                  <a:lnTo>
                    <a:pt x="12192" y="720852"/>
                  </a:lnTo>
                  <a:lnTo>
                    <a:pt x="14721" y="713232"/>
                  </a:lnTo>
                  <a:lnTo>
                    <a:pt x="121913" y="713232"/>
                  </a:lnTo>
                  <a:lnTo>
                    <a:pt x="120396" y="717804"/>
                  </a:lnTo>
                  <a:lnTo>
                    <a:pt x="131572" y="717804"/>
                  </a:lnTo>
                  <a:lnTo>
                    <a:pt x="130556" y="720852"/>
                  </a:lnTo>
                  <a:close/>
                </a:path>
                <a:path w="250189" h="723900">
                  <a:moveTo>
                    <a:pt x="131572" y="717804"/>
                  </a:moveTo>
                  <a:lnTo>
                    <a:pt x="120396" y="717804"/>
                  </a:lnTo>
                  <a:lnTo>
                    <a:pt x="126492" y="713232"/>
                  </a:lnTo>
                  <a:lnTo>
                    <a:pt x="133096" y="713232"/>
                  </a:lnTo>
                  <a:lnTo>
                    <a:pt x="131572" y="717804"/>
                  </a:lnTo>
                  <a:close/>
                </a:path>
              </a:pathLst>
            </a:custGeom>
            <a:solidFill>
              <a:srgbClr val="5B7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1">
            <a:extLst>
              <a:ext uri="{FF2B5EF4-FFF2-40B4-BE49-F238E27FC236}">
                <a16:creationId xmlns:a16="http://schemas.microsoft.com/office/drawing/2014/main" id="{29AE8052-4108-1FD0-A608-5CF164EA2739}"/>
              </a:ext>
            </a:extLst>
          </p:cNvPr>
          <p:cNvGrpSpPr/>
          <p:nvPr/>
        </p:nvGrpSpPr>
        <p:grpSpPr>
          <a:xfrm>
            <a:off x="3553241" y="5060718"/>
            <a:ext cx="1417321" cy="407034"/>
            <a:chOff x="2395727" y="5657088"/>
            <a:chExt cx="1308100" cy="407034"/>
          </a:xfrm>
        </p:grpSpPr>
        <p:sp>
          <p:nvSpPr>
            <p:cNvPr id="61" name="object 62">
              <a:extLst>
                <a:ext uri="{FF2B5EF4-FFF2-40B4-BE49-F238E27FC236}">
                  <a16:creationId xmlns:a16="http://schemas.microsoft.com/office/drawing/2014/main" id="{A274F95B-1C73-BCB5-C065-0B2C1516C2B2}"/>
                </a:ext>
              </a:extLst>
            </p:cNvPr>
            <p:cNvSpPr/>
            <p:nvPr/>
          </p:nvSpPr>
          <p:spPr>
            <a:xfrm>
              <a:off x="2395727" y="5657088"/>
              <a:ext cx="1308100" cy="407034"/>
            </a:xfrm>
            <a:custGeom>
              <a:avLst/>
              <a:gdLst/>
              <a:ahLst/>
              <a:cxnLst/>
              <a:rect l="l" t="t" r="r" b="b"/>
              <a:pathLst>
                <a:path w="1308100" h="407035">
                  <a:moveTo>
                    <a:pt x="1104900" y="406908"/>
                  </a:moveTo>
                  <a:lnTo>
                    <a:pt x="202692" y="406908"/>
                  </a:lnTo>
                  <a:lnTo>
                    <a:pt x="155954" y="401518"/>
                  </a:lnTo>
                  <a:lnTo>
                    <a:pt x="113189" y="386185"/>
                  </a:lnTo>
                  <a:lnTo>
                    <a:pt x="75569" y="362161"/>
                  </a:lnTo>
                  <a:lnTo>
                    <a:pt x="44267" y="330699"/>
                  </a:lnTo>
                  <a:lnTo>
                    <a:pt x="20456" y="293052"/>
                  </a:lnTo>
                  <a:lnTo>
                    <a:pt x="5309" y="250473"/>
                  </a:lnTo>
                  <a:lnTo>
                    <a:pt x="0" y="204216"/>
                  </a:lnTo>
                  <a:lnTo>
                    <a:pt x="5309" y="157394"/>
                  </a:lnTo>
                  <a:lnTo>
                    <a:pt x="20456" y="114411"/>
                  </a:lnTo>
                  <a:lnTo>
                    <a:pt x="44267" y="76493"/>
                  </a:lnTo>
                  <a:lnTo>
                    <a:pt x="75569" y="44866"/>
                  </a:lnTo>
                  <a:lnTo>
                    <a:pt x="113189" y="20758"/>
                  </a:lnTo>
                  <a:lnTo>
                    <a:pt x="155954" y="5393"/>
                  </a:lnTo>
                  <a:lnTo>
                    <a:pt x="202692" y="0"/>
                  </a:lnTo>
                  <a:lnTo>
                    <a:pt x="1104900" y="0"/>
                  </a:lnTo>
                  <a:lnTo>
                    <a:pt x="1151637" y="5393"/>
                  </a:lnTo>
                  <a:lnTo>
                    <a:pt x="1194402" y="20758"/>
                  </a:lnTo>
                  <a:lnTo>
                    <a:pt x="1232022" y="44866"/>
                  </a:lnTo>
                  <a:lnTo>
                    <a:pt x="1263324" y="76493"/>
                  </a:lnTo>
                  <a:lnTo>
                    <a:pt x="1287135" y="114411"/>
                  </a:lnTo>
                  <a:lnTo>
                    <a:pt x="1302282" y="157394"/>
                  </a:lnTo>
                  <a:lnTo>
                    <a:pt x="1307592" y="204216"/>
                  </a:lnTo>
                  <a:lnTo>
                    <a:pt x="1302282" y="250473"/>
                  </a:lnTo>
                  <a:lnTo>
                    <a:pt x="1287135" y="293052"/>
                  </a:lnTo>
                  <a:lnTo>
                    <a:pt x="1263324" y="330699"/>
                  </a:lnTo>
                  <a:lnTo>
                    <a:pt x="1232022" y="362161"/>
                  </a:lnTo>
                  <a:lnTo>
                    <a:pt x="1194402" y="386185"/>
                  </a:lnTo>
                  <a:lnTo>
                    <a:pt x="1151637" y="401518"/>
                  </a:lnTo>
                  <a:lnTo>
                    <a:pt x="1104900" y="406908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3">
              <a:extLst>
                <a:ext uri="{FF2B5EF4-FFF2-40B4-BE49-F238E27FC236}">
                  <a16:creationId xmlns:a16="http://schemas.microsoft.com/office/drawing/2014/main" id="{45F3D7AC-5354-2AB1-A9A5-DFFAB9589B7B}"/>
                </a:ext>
              </a:extLst>
            </p:cNvPr>
            <p:cNvSpPr/>
            <p:nvPr/>
          </p:nvSpPr>
          <p:spPr>
            <a:xfrm>
              <a:off x="2427731" y="5704332"/>
              <a:ext cx="1243583" cy="3124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4">
            <a:extLst>
              <a:ext uri="{FF2B5EF4-FFF2-40B4-BE49-F238E27FC236}">
                <a16:creationId xmlns:a16="http://schemas.microsoft.com/office/drawing/2014/main" id="{DC4C34B9-7BA4-E3F4-AD33-6935074657F2}"/>
              </a:ext>
            </a:extLst>
          </p:cNvPr>
          <p:cNvSpPr txBox="1"/>
          <p:nvPr/>
        </p:nvSpPr>
        <p:spPr>
          <a:xfrm>
            <a:off x="4035840" y="5127304"/>
            <a:ext cx="475364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450" spc="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1450" spc="1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450" spc="2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450" dirty="0">
              <a:latin typeface="Carlito"/>
              <a:cs typeface="Carlito"/>
            </a:endParaRPr>
          </a:p>
        </p:txBody>
      </p:sp>
      <p:grpSp>
        <p:nvGrpSpPr>
          <p:cNvPr id="64" name="object 65">
            <a:extLst>
              <a:ext uri="{FF2B5EF4-FFF2-40B4-BE49-F238E27FC236}">
                <a16:creationId xmlns:a16="http://schemas.microsoft.com/office/drawing/2014/main" id="{A711170E-354F-1FA7-0479-695F732E375E}"/>
              </a:ext>
            </a:extLst>
          </p:cNvPr>
          <p:cNvGrpSpPr/>
          <p:nvPr/>
        </p:nvGrpSpPr>
        <p:grpSpPr>
          <a:xfrm>
            <a:off x="5045238" y="5068339"/>
            <a:ext cx="1309370" cy="405765"/>
            <a:chOff x="3887723" y="5664708"/>
            <a:chExt cx="1309370" cy="405765"/>
          </a:xfrm>
        </p:grpSpPr>
        <p:sp>
          <p:nvSpPr>
            <p:cNvPr id="65" name="object 66">
              <a:extLst>
                <a:ext uri="{FF2B5EF4-FFF2-40B4-BE49-F238E27FC236}">
                  <a16:creationId xmlns:a16="http://schemas.microsoft.com/office/drawing/2014/main" id="{B53E5B83-17CB-D23D-064F-5D20C2537214}"/>
                </a:ext>
              </a:extLst>
            </p:cNvPr>
            <p:cNvSpPr/>
            <p:nvPr/>
          </p:nvSpPr>
          <p:spPr>
            <a:xfrm>
              <a:off x="3887723" y="5664708"/>
              <a:ext cx="1309370" cy="405765"/>
            </a:xfrm>
            <a:custGeom>
              <a:avLst/>
              <a:gdLst/>
              <a:ahLst/>
              <a:cxnLst/>
              <a:rect l="l" t="t" r="r" b="b"/>
              <a:pathLst>
                <a:path w="1309370" h="405764">
                  <a:moveTo>
                    <a:pt x="1104900" y="405384"/>
                  </a:moveTo>
                  <a:lnTo>
                    <a:pt x="202692" y="405384"/>
                  </a:lnTo>
                  <a:lnTo>
                    <a:pt x="156434" y="400074"/>
                  </a:lnTo>
                  <a:lnTo>
                    <a:pt x="113855" y="384927"/>
                  </a:lnTo>
                  <a:lnTo>
                    <a:pt x="76208" y="361116"/>
                  </a:lnTo>
                  <a:lnTo>
                    <a:pt x="44746" y="329814"/>
                  </a:lnTo>
                  <a:lnTo>
                    <a:pt x="20722" y="292194"/>
                  </a:lnTo>
                  <a:lnTo>
                    <a:pt x="5389" y="249429"/>
                  </a:lnTo>
                  <a:lnTo>
                    <a:pt x="0" y="202692"/>
                  </a:lnTo>
                  <a:lnTo>
                    <a:pt x="5389" y="155954"/>
                  </a:lnTo>
                  <a:lnTo>
                    <a:pt x="20722" y="113189"/>
                  </a:lnTo>
                  <a:lnTo>
                    <a:pt x="44746" y="75569"/>
                  </a:lnTo>
                  <a:lnTo>
                    <a:pt x="76208" y="44267"/>
                  </a:lnTo>
                  <a:lnTo>
                    <a:pt x="113855" y="20456"/>
                  </a:lnTo>
                  <a:lnTo>
                    <a:pt x="156434" y="5309"/>
                  </a:lnTo>
                  <a:lnTo>
                    <a:pt x="202692" y="0"/>
                  </a:lnTo>
                  <a:lnTo>
                    <a:pt x="1104900" y="0"/>
                  </a:lnTo>
                  <a:lnTo>
                    <a:pt x="1151721" y="5309"/>
                  </a:lnTo>
                  <a:lnTo>
                    <a:pt x="1194704" y="20456"/>
                  </a:lnTo>
                  <a:lnTo>
                    <a:pt x="1232622" y="44267"/>
                  </a:lnTo>
                  <a:lnTo>
                    <a:pt x="1264249" y="75569"/>
                  </a:lnTo>
                  <a:lnTo>
                    <a:pt x="1288357" y="113189"/>
                  </a:lnTo>
                  <a:lnTo>
                    <a:pt x="1303722" y="155954"/>
                  </a:lnTo>
                  <a:lnTo>
                    <a:pt x="1309116" y="202692"/>
                  </a:lnTo>
                  <a:lnTo>
                    <a:pt x="1303722" y="249429"/>
                  </a:lnTo>
                  <a:lnTo>
                    <a:pt x="1288357" y="292194"/>
                  </a:lnTo>
                  <a:lnTo>
                    <a:pt x="1264249" y="329814"/>
                  </a:lnTo>
                  <a:lnTo>
                    <a:pt x="1232622" y="361116"/>
                  </a:lnTo>
                  <a:lnTo>
                    <a:pt x="1194704" y="384927"/>
                  </a:lnTo>
                  <a:lnTo>
                    <a:pt x="1151721" y="400074"/>
                  </a:lnTo>
                  <a:lnTo>
                    <a:pt x="1104900" y="40538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7">
              <a:extLst>
                <a:ext uri="{FF2B5EF4-FFF2-40B4-BE49-F238E27FC236}">
                  <a16:creationId xmlns:a16="http://schemas.microsoft.com/office/drawing/2014/main" id="{48FEA467-B2A7-8DC3-DFB8-6D72D190393F}"/>
                </a:ext>
              </a:extLst>
            </p:cNvPr>
            <p:cNvSpPr/>
            <p:nvPr/>
          </p:nvSpPr>
          <p:spPr>
            <a:xfrm>
              <a:off x="3921251" y="5711952"/>
              <a:ext cx="1242060" cy="3108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8">
            <a:extLst>
              <a:ext uri="{FF2B5EF4-FFF2-40B4-BE49-F238E27FC236}">
                <a16:creationId xmlns:a16="http://schemas.microsoft.com/office/drawing/2014/main" id="{6E4A4556-E08E-8F0F-9D50-DB570EE8A4EC}"/>
              </a:ext>
            </a:extLst>
          </p:cNvPr>
          <p:cNvSpPr txBox="1"/>
          <p:nvPr/>
        </p:nvSpPr>
        <p:spPr>
          <a:xfrm>
            <a:off x="5527813" y="5133417"/>
            <a:ext cx="415952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450" spc="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450" spc="15" dirty="0">
                <a:solidFill>
                  <a:srgbClr val="FFFFFF"/>
                </a:solidFill>
                <a:latin typeface="Carlito"/>
                <a:cs typeface="Carlito"/>
              </a:rPr>
              <a:t>AF</a:t>
            </a:r>
            <a:endParaRPr sz="1450" dirty="0">
              <a:latin typeface="Carlito"/>
              <a:cs typeface="Carlito"/>
            </a:endParaRPr>
          </a:p>
        </p:txBody>
      </p:sp>
      <p:grpSp>
        <p:nvGrpSpPr>
          <p:cNvPr id="68" name="object 69">
            <a:extLst>
              <a:ext uri="{FF2B5EF4-FFF2-40B4-BE49-F238E27FC236}">
                <a16:creationId xmlns:a16="http://schemas.microsoft.com/office/drawing/2014/main" id="{BA158D72-C451-480E-3A0A-030184B08FE3}"/>
              </a:ext>
            </a:extLst>
          </p:cNvPr>
          <p:cNvGrpSpPr/>
          <p:nvPr/>
        </p:nvGrpSpPr>
        <p:grpSpPr>
          <a:xfrm>
            <a:off x="6477799" y="5053097"/>
            <a:ext cx="1309370" cy="407034"/>
            <a:chOff x="5320284" y="5649467"/>
            <a:chExt cx="1309370" cy="407034"/>
          </a:xfrm>
        </p:grpSpPr>
        <p:sp>
          <p:nvSpPr>
            <p:cNvPr id="69" name="object 70">
              <a:extLst>
                <a:ext uri="{FF2B5EF4-FFF2-40B4-BE49-F238E27FC236}">
                  <a16:creationId xmlns:a16="http://schemas.microsoft.com/office/drawing/2014/main" id="{14F20DB5-AE57-AAF6-DE1C-952234842B56}"/>
                </a:ext>
              </a:extLst>
            </p:cNvPr>
            <p:cNvSpPr/>
            <p:nvPr/>
          </p:nvSpPr>
          <p:spPr>
            <a:xfrm>
              <a:off x="5320284" y="5649467"/>
              <a:ext cx="1309370" cy="407034"/>
            </a:xfrm>
            <a:custGeom>
              <a:avLst/>
              <a:gdLst/>
              <a:ahLst/>
              <a:cxnLst/>
              <a:rect l="l" t="t" r="r" b="b"/>
              <a:pathLst>
                <a:path w="1309370" h="407035">
                  <a:moveTo>
                    <a:pt x="1104900" y="406908"/>
                  </a:moveTo>
                  <a:lnTo>
                    <a:pt x="202692" y="406908"/>
                  </a:lnTo>
                  <a:lnTo>
                    <a:pt x="156434" y="401518"/>
                  </a:lnTo>
                  <a:lnTo>
                    <a:pt x="113855" y="386185"/>
                  </a:lnTo>
                  <a:lnTo>
                    <a:pt x="76208" y="362161"/>
                  </a:lnTo>
                  <a:lnTo>
                    <a:pt x="44746" y="330699"/>
                  </a:lnTo>
                  <a:lnTo>
                    <a:pt x="20722" y="293052"/>
                  </a:lnTo>
                  <a:lnTo>
                    <a:pt x="5389" y="250473"/>
                  </a:lnTo>
                  <a:lnTo>
                    <a:pt x="0" y="204216"/>
                  </a:lnTo>
                  <a:lnTo>
                    <a:pt x="5389" y="157394"/>
                  </a:lnTo>
                  <a:lnTo>
                    <a:pt x="20722" y="114411"/>
                  </a:lnTo>
                  <a:lnTo>
                    <a:pt x="44746" y="76493"/>
                  </a:lnTo>
                  <a:lnTo>
                    <a:pt x="76208" y="44866"/>
                  </a:lnTo>
                  <a:lnTo>
                    <a:pt x="113855" y="20758"/>
                  </a:lnTo>
                  <a:lnTo>
                    <a:pt x="156434" y="5393"/>
                  </a:lnTo>
                  <a:lnTo>
                    <a:pt x="202692" y="0"/>
                  </a:lnTo>
                  <a:lnTo>
                    <a:pt x="1104900" y="0"/>
                  </a:lnTo>
                  <a:lnTo>
                    <a:pt x="1151721" y="5393"/>
                  </a:lnTo>
                  <a:lnTo>
                    <a:pt x="1194704" y="20758"/>
                  </a:lnTo>
                  <a:lnTo>
                    <a:pt x="1232622" y="44866"/>
                  </a:lnTo>
                  <a:lnTo>
                    <a:pt x="1264249" y="76493"/>
                  </a:lnTo>
                  <a:lnTo>
                    <a:pt x="1288357" y="114411"/>
                  </a:lnTo>
                  <a:lnTo>
                    <a:pt x="1303722" y="157394"/>
                  </a:lnTo>
                  <a:lnTo>
                    <a:pt x="1309116" y="204216"/>
                  </a:lnTo>
                  <a:lnTo>
                    <a:pt x="1303722" y="250473"/>
                  </a:lnTo>
                  <a:lnTo>
                    <a:pt x="1288357" y="293052"/>
                  </a:lnTo>
                  <a:lnTo>
                    <a:pt x="1264249" y="330699"/>
                  </a:lnTo>
                  <a:lnTo>
                    <a:pt x="1232622" y="362161"/>
                  </a:lnTo>
                  <a:lnTo>
                    <a:pt x="1194704" y="386185"/>
                  </a:lnTo>
                  <a:lnTo>
                    <a:pt x="1151721" y="401518"/>
                  </a:lnTo>
                  <a:lnTo>
                    <a:pt x="1104900" y="406908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1">
              <a:extLst>
                <a:ext uri="{FF2B5EF4-FFF2-40B4-BE49-F238E27FC236}">
                  <a16:creationId xmlns:a16="http://schemas.microsoft.com/office/drawing/2014/main" id="{20F796E5-955D-BCB1-1D79-58209F18078B}"/>
                </a:ext>
              </a:extLst>
            </p:cNvPr>
            <p:cNvSpPr/>
            <p:nvPr/>
          </p:nvSpPr>
          <p:spPr>
            <a:xfrm>
              <a:off x="5352288" y="5696711"/>
              <a:ext cx="1243584" cy="3124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2">
            <a:extLst>
              <a:ext uri="{FF2B5EF4-FFF2-40B4-BE49-F238E27FC236}">
                <a16:creationId xmlns:a16="http://schemas.microsoft.com/office/drawing/2014/main" id="{F600E060-EE14-F6C3-3F49-11EFE3803584}"/>
              </a:ext>
            </a:extLst>
          </p:cNvPr>
          <p:cNvSpPr txBox="1"/>
          <p:nvPr/>
        </p:nvSpPr>
        <p:spPr>
          <a:xfrm>
            <a:off x="6958861" y="5119634"/>
            <a:ext cx="503514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450" spc="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450" spc="15" dirty="0">
                <a:solidFill>
                  <a:srgbClr val="FFFFFF"/>
                </a:solidFill>
                <a:latin typeface="Carlito"/>
                <a:cs typeface="Carlito"/>
              </a:rPr>
              <a:t>AF</a:t>
            </a:r>
            <a:endParaRPr sz="1450" dirty="0">
              <a:latin typeface="Carlito"/>
              <a:cs typeface="Carlito"/>
            </a:endParaRPr>
          </a:p>
        </p:txBody>
      </p:sp>
      <p:grpSp>
        <p:nvGrpSpPr>
          <p:cNvPr id="72" name="object 73">
            <a:extLst>
              <a:ext uri="{FF2B5EF4-FFF2-40B4-BE49-F238E27FC236}">
                <a16:creationId xmlns:a16="http://schemas.microsoft.com/office/drawing/2014/main" id="{5A5AF977-6DAD-27ED-1C3E-D73153B5D73C}"/>
              </a:ext>
            </a:extLst>
          </p:cNvPr>
          <p:cNvGrpSpPr/>
          <p:nvPr/>
        </p:nvGrpSpPr>
        <p:grpSpPr>
          <a:xfrm>
            <a:off x="8849143" y="5053097"/>
            <a:ext cx="1308100" cy="407034"/>
            <a:chOff x="7691628" y="5649467"/>
            <a:chExt cx="1308100" cy="407034"/>
          </a:xfrm>
        </p:grpSpPr>
        <p:sp>
          <p:nvSpPr>
            <p:cNvPr id="73" name="object 74">
              <a:extLst>
                <a:ext uri="{FF2B5EF4-FFF2-40B4-BE49-F238E27FC236}">
                  <a16:creationId xmlns:a16="http://schemas.microsoft.com/office/drawing/2014/main" id="{6451765E-A0ED-9238-67AC-C1A18D6EB65A}"/>
                </a:ext>
              </a:extLst>
            </p:cNvPr>
            <p:cNvSpPr/>
            <p:nvPr/>
          </p:nvSpPr>
          <p:spPr>
            <a:xfrm>
              <a:off x="7691628" y="5649467"/>
              <a:ext cx="1308100" cy="407034"/>
            </a:xfrm>
            <a:custGeom>
              <a:avLst/>
              <a:gdLst/>
              <a:ahLst/>
              <a:cxnLst/>
              <a:rect l="l" t="t" r="r" b="b"/>
              <a:pathLst>
                <a:path w="1308100" h="407035">
                  <a:moveTo>
                    <a:pt x="1104900" y="406908"/>
                  </a:moveTo>
                  <a:lnTo>
                    <a:pt x="202692" y="406908"/>
                  </a:lnTo>
                  <a:lnTo>
                    <a:pt x="155954" y="401518"/>
                  </a:lnTo>
                  <a:lnTo>
                    <a:pt x="113189" y="386185"/>
                  </a:lnTo>
                  <a:lnTo>
                    <a:pt x="75569" y="362161"/>
                  </a:lnTo>
                  <a:lnTo>
                    <a:pt x="44267" y="330699"/>
                  </a:lnTo>
                  <a:lnTo>
                    <a:pt x="20456" y="293052"/>
                  </a:lnTo>
                  <a:lnTo>
                    <a:pt x="5309" y="250473"/>
                  </a:lnTo>
                  <a:lnTo>
                    <a:pt x="0" y="204216"/>
                  </a:lnTo>
                  <a:lnTo>
                    <a:pt x="5309" y="157394"/>
                  </a:lnTo>
                  <a:lnTo>
                    <a:pt x="20456" y="114411"/>
                  </a:lnTo>
                  <a:lnTo>
                    <a:pt x="44267" y="76493"/>
                  </a:lnTo>
                  <a:lnTo>
                    <a:pt x="75569" y="44866"/>
                  </a:lnTo>
                  <a:lnTo>
                    <a:pt x="113189" y="20758"/>
                  </a:lnTo>
                  <a:lnTo>
                    <a:pt x="155954" y="5393"/>
                  </a:lnTo>
                  <a:lnTo>
                    <a:pt x="202692" y="0"/>
                  </a:lnTo>
                  <a:lnTo>
                    <a:pt x="1104900" y="0"/>
                  </a:lnTo>
                  <a:lnTo>
                    <a:pt x="1151637" y="5393"/>
                  </a:lnTo>
                  <a:lnTo>
                    <a:pt x="1194402" y="20758"/>
                  </a:lnTo>
                  <a:lnTo>
                    <a:pt x="1232022" y="44866"/>
                  </a:lnTo>
                  <a:lnTo>
                    <a:pt x="1263324" y="76493"/>
                  </a:lnTo>
                  <a:lnTo>
                    <a:pt x="1287135" y="114411"/>
                  </a:lnTo>
                  <a:lnTo>
                    <a:pt x="1302282" y="157394"/>
                  </a:lnTo>
                  <a:lnTo>
                    <a:pt x="1307592" y="204216"/>
                  </a:lnTo>
                  <a:lnTo>
                    <a:pt x="1302282" y="250473"/>
                  </a:lnTo>
                  <a:lnTo>
                    <a:pt x="1287135" y="293052"/>
                  </a:lnTo>
                  <a:lnTo>
                    <a:pt x="1263324" y="330699"/>
                  </a:lnTo>
                  <a:lnTo>
                    <a:pt x="1232022" y="362161"/>
                  </a:lnTo>
                  <a:lnTo>
                    <a:pt x="1194402" y="386185"/>
                  </a:lnTo>
                  <a:lnTo>
                    <a:pt x="1151637" y="401518"/>
                  </a:lnTo>
                  <a:lnTo>
                    <a:pt x="1104900" y="406908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5">
              <a:extLst>
                <a:ext uri="{FF2B5EF4-FFF2-40B4-BE49-F238E27FC236}">
                  <a16:creationId xmlns:a16="http://schemas.microsoft.com/office/drawing/2014/main" id="{A5849570-1B0E-9FD5-3A1B-B526910024C3}"/>
                </a:ext>
              </a:extLst>
            </p:cNvPr>
            <p:cNvSpPr/>
            <p:nvPr/>
          </p:nvSpPr>
          <p:spPr>
            <a:xfrm>
              <a:off x="7723632" y="5696711"/>
              <a:ext cx="1243584" cy="3124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6">
            <a:extLst>
              <a:ext uri="{FF2B5EF4-FFF2-40B4-BE49-F238E27FC236}">
                <a16:creationId xmlns:a16="http://schemas.microsoft.com/office/drawing/2014/main" id="{BD38D557-ECAF-24AA-0A91-824732AC381A}"/>
              </a:ext>
            </a:extLst>
          </p:cNvPr>
          <p:cNvSpPr txBox="1"/>
          <p:nvPr/>
        </p:nvSpPr>
        <p:spPr>
          <a:xfrm>
            <a:off x="9174755" y="5119634"/>
            <a:ext cx="74576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450" spc="5" dirty="0">
                <a:solidFill>
                  <a:srgbClr val="FFFFFF"/>
                </a:solidFill>
                <a:latin typeface="Carlito"/>
                <a:cs typeface="Carlito"/>
              </a:rPr>
              <a:t>Rectoría</a:t>
            </a:r>
            <a:endParaRPr sz="1450" dirty="0">
              <a:latin typeface="Carlito"/>
              <a:cs typeface="Carlito"/>
            </a:endParaRPr>
          </a:p>
        </p:txBody>
      </p:sp>
      <p:sp>
        <p:nvSpPr>
          <p:cNvPr id="76" name="object 12">
            <a:extLst>
              <a:ext uri="{FF2B5EF4-FFF2-40B4-BE49-F238E27FC236}">
                <a16:creationId xmlns:a16="http://schemas.microsoft.com/office/drawing/2014/main" id="{23447ED5-4FD5-F2E4-A8DE-7C244E8E3177}"/>
              </a:ext>
            </a:extLst>
          </p:cNvPr>
          <p:cNvSpPr/>
          <p:nvPr/>
        </p:nvSpPr>
        <p:spPr>
          <a:xfrm>
            <a:off x="5071020" y="3670830"/>
            <a:ext cx="125095" cy="449580"/>
          </a:xfrm>
          <a:custGeom>
            <a:avLst/>
            <a:gdLst/>
            <a:ahLst/>
            <a:cxnLst/>
            <a:rect l="l" t="t" r="r" b="b"/>
            <a:pathLst>
              <a:path w="125094" h="449579">
                <a:moveTo>
                  <a:pt x="124968" y="438924"/>
                </a:moveTo>
                <a:lnTo>
                  <a:pt x="10668" y="438924"/>
                </a:lnTo>
                <a:lnTo>
                  <a:pt x="10668" y="0"/>
                </a:lnTo>
                <a:lnTo>
                  <a:pt x="0" y="0"/>
                </a:lnTo>
                <a:lnTo>
                  <a:pt x="0" y="444500"/>
                </a:lnTo>
                <a:lnTo>
                  <a:pt x="0" y="449580"/>
                </a:lnTo>
                <a:lnTo>
                  <a:pt x="124968" y="449580"/>
                </a:lnTo>
                <a:lnTo>
                  <a:pt x="124968" y="445020"/>
                </a:lnTo>
                <a:lnTo>
                  <a:pt x="124968" y="444500"/>
                </a:lnTo>
                <a:lnTo>
                  <a:pt x="124968" y="438924"/>
                </a:lnTo>
                <a:close/>
              </a:path>
            </a:pathLst>
          </a:custGeom>
          <a:solidFill>
            <a:srgbClr val="F27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2">
            <a:extLst>
              <a:ext uri="{FF2B5EF4-FFF2-40B4-BE49-F238E27FC236}">
                <a16:creationId xmlns:a16="http://schemas.microsoft.com/office/drawing/2014/main" id="{23447ED5-4FD5-F2E4-A8DE-7C244E8E3177}"/>
              </a:ext>
            </a:extLst>
          </p:cNvPr>
          <p:cNvSpPr/>
          <p:nvPr/>
        </p:nvSpPr>
        <p:spPr>
          <a:xfrm>
            <a:off x="6518820" y="3670830"/>
            <a:ext cx="125095" cy="449580"/>
          </a:xfrm>
          <a:custGeom>
            <a:avLst/>
            <a:gdLst/>
            <a:ahLst/>
            <a:cxnLst/>
            <a:rect l="l" t="t" r="r" b="b"/>
            <a:pathLst>
              <a:path w="125094" h="449579">
                <a:moveTo>
                  <a:pt x="124968" y="438924"/>
                </a:moveTo>
                <a:lnTo>
                  <a:pt x="10668" y="438924"/>
                </a:lnTo>
                <a:lnTo>
                  <a:pt x="10668" y="0"/>
                </a:lnTo>
                <a:lnTo>
                  <a:pt x="0" y="0"/>
                </a:lnTo>
                <a:lnTo>
                  <a:pt x="0" y="444500"/>
                </a:lnTo>
                <a:lnTo>
                  <a:pt x="0" y="449580"/>
                </a:lnTo>
                <a:lnTo>
                  <a:pt x="124968" y="449580"/>
                </a:lnTo>
                <a:lnTo>
                  <a:pt x="124968" y="445020"/>
                </a:lnTo>
                <a:lnTo>
                  <a:pt x="124968" y="444500"/>
                </a:lnTo>
                <a:lnTo>
                  <a:pt x="124968" y="438924"/>
                </a:lnTo>
                <a:close/>
              </a:path>
            </a:pathLst>
          </a:custGeom>
          <a:solidFill>
            <a:srgbClr val="F27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2">
            <a:extLst>
              <a:ext uri="{FF2B5EF4-FFF2-40B4-BE49-F238E27FC236}">
                <a16:creationId xmlns:a16="http://schemas.microsoft.com/office/drawing/2014/main" id="{23447ED5-4FD5-F2E4-A8DE-7C244E8E3177}"/>
              </a:ext>
            </a:extLst>
          </p:cNvPr>
          <p:cNvSpPr/>
          <p:nvPr/>
        </p:nvSpPr>
        <p:spPr>
          <a:xfrm>
            <a:off x="8042820" y="3670830"/>
            <a:ext cx="125095" cy="449580"/>
          </a:xfrm>
          <a:custGeom>
            <a:avLst/>
            <a:gdLst/>
            <a:ahLst/>
            <a:cxnLst/>
            <a:rect l="l" t="t" r="r" b="b"/>
            <a:pathLst>
              <a:path w="125094" h="449579">
                <a:moveTo>
                  <a:pt x="124968" y="438924"/>
                </a:moveTo>
                <a:lnTo>
                  <a:pt x="10668" y="438924"/>
                </a:lnTo>
                <a:lnTo>
                  <a:pt x="10668" y="0"/>
                </a:lnTo>
                <a:lnTo>
                  <a:pt x="0" y="0"/>
                </a:lnTo>
                <a:lnTo>
                  <a:pt x="0" y="444500"/>
                </a:lnTo>
                <a:lnTo>
                  <a:pt x="0" y="449580"/>
                </a:lnTo>
                <a:lnTo>
                  <a:pt x="124968" y="449580"/>
                </a:lnTo>
                <a:lnTo>
                  <a:pt x="124968" y="445020"/>
                </a:lnTo>
                <a:lnTo>
                  <a:pt x="124968" y="444500"/>
                </a:lnTo>
                <a:lnTo>
                  <a:pt x="124968" y="438924"/>
                </a:lnTo>
                <a:close/>
              </a:path>
            </a:pathLst>
          </a:custGeom>
          <a:solidFill>
            <a:srgbClr val="F27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2">
            <a:extLst>
              <a:ext uri="{FF2B5EF4-FFF2-40B4-BE49-F238E27FC236}">
                <a16:creationId xmlns:a16="http://schemas.microsoft.com/office/drawing/2014/main" id="{23447ED5-4FD5-F2E4-A8DE-7C244E8E3177}"/>
              </a:ext>
            </a:extLst>
          </p:cNvPr>
          <p:cNvSpPr/>
          <p:nvPr/>
        </p:nvSpPr>
        <p:spPr>
          <a:xfrm>
            <a:off x="9539515" y="3670830"/>
            <a:ext cx="125095" cy="449580"/>
          </a:xfrm>
          <a:custGeom>
            <a:avLst/>
            <a:gdLst/>
            <a:ahLst/>
            <a:cxnLst/>
            <a:rect l="l" t="t" r="r" b="b"/>
            <a:pathLst>
              <a:path w="125094" h="449579">
                <a:moveTo>
                  <a:pt x="124968" y="438924"/>
                </a:moveTo>
                <a:lnTo>
                  <a:pt x="10668" y="438924"/>
                </a:lnTo>
                <a:lnTo>
                  <a:pt x="10668" y="0"/>
                </a:lnTo>
                <a:lnTo>
                  <a:pt x="0" y="0"/>
                </a:lnTo>
                <a:lnTo>
                  <a:pt x="0" y="444500"/>
                </a:lnTo>
                <a:lnTo>
                  <a:pt x="0" y="449580"/>
                </a:lnTo>
                <a:lnTo>
                  <a:pt x="124968" y="449580"/>
                </a:lnTo>
                <a:lnTo>
                  <a:pt x="124968" y="445020"/>
                </a:lnTo>
                <a:lnTo>
                  <a:pt x="124968" y="444500"/>
                </a:lnTo>
                <a:lnTo>
                  <a:pt x="124968" y="438924"/>
                </a:lnTo>
                <a:close/>
              </a:path>
            </a:pathLst>
          </a:custGeom>
          <a:solidFill>
            <a:srgbClr val="F2702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5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4</a:t>
            </a:fld>
            <a:endParaRPr lang="es-ES"/>
          </a:p>
        </p:txBody>
      </p:sp>
      <p:sp>
        <p:nvSpPr>
          <p:cNvPr id="80" name="object 3">
            <a:extLst>
              <a:ext uri="{FF2B5EF4-FFF2-40B4-BE49-F238E27FC236}">
                <a16:creationId xmlns:a16="http://schemas.microsoft.com/office/drawing/2014/main" id="{B9B140CC-2280-E601-65A0-0C16C54440CB}"/>
              </a:ext>
            </a:extLst>
          </p:cNvPr>
          <p:cNvSpPr txBox="1"/>
          <p:nvPr/>
        </p:nvSpPr>
        <p:spPr>
          <a:xfrm>
            <a:off x="3927728" y="1540064"/>
            <a:ext cx="4733672" cy="5841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DEL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PLAN-PRESUPUESTO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"/>
              </a:spcBef>
            </a:pP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-FORMULACIÓN </a:t>
            </a:r>
            <a:r>
              <a:rPr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PRESUPUESTO-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bject 4">
            <a:extLst>
              <a:ext uri="{FF2B5EF4-FFF2-40B4-BE49-F238E27FC236}">
                <a16:creationId xmlns:a16="http://schemas.microsoft.com/office/drawing/2014/main" id="{4406DDF7-562A-89F3-949E-DB97D8E48DC1}"/>
              </a:ext>
            </a:extLst>
          </p:cNvPr>
          <p:cNvSpPr/>
          <p:nvPr/>
        </p:nvSpPr>
        <p:spPr>
          <a:xfrm>
            <a:off x="3010942" y="3032816"/>
            <a:ext cx="2806065" cy="1640205"/>
          </a:xfrm>
          <a:custGeom>
            <a:avLst/>
            <a:gdLst/>
            <a:ahLst/>
            <a:cxnLst/>
            <a:rect l="l" t="t" r="r" b="b"/>
            <a:pathLst>
              <a:path w="2806065" h="1640204">
                <a:moveTo>
                  <a:pt x="2139696" y="1639824"/>
                </a:moveTo>
                <a:lnTo>
                  <a:pt x="0" y="1639824"/>
                </a:lnTo>
                <a:lnTo>
                  <a:pt x="0" y="0"/>
                </a:lnTo>
                <a:lnTo>
                  <a:pt x="2139696" y="0"/>
                </a:lnTo>
                <a:lnTo>
                  <a:pt x="2139696" y="6096"/>
                </a:lnTo>
                <a:lnTo>
                  <a:pt x="10668" y="6096"/>
                </a:lnTo>
                <a:lnTo>
                  <a:pt x="4572" y="10668"/>
                </a:lnTo>
                <a:lnTo>
                  <a:pt x="10668" y="10668"/>
                </a:lnTo>
                <a:lnTo>
                  <a:pt x="10668" y="1629156"/>
                </a:lnTo>
                <a:lnTo>
                  <a:pt x="4572" y="1629156"/>
                </a:lnTo>
                <a:lnTo>
                  <a:pt x="10668" y="1633728"/>
                </a:lnTo>
                <a:lnTo>
                  <a:pt x="2139696" y="1633728"/>
                </a:lnTo>
                <a:lnTo>
                  <a:pt x="2139696" y="1639824"/>
                </a:lnTo>
                <a:close/>
              </a:path>
              <a:path w="2806065" h="1640204">
                <a:moveTo>
                  <a:pt x="10668" y="10668"/>
                </a:moveTo>
                <a:lnTo>
                  <a:pt x="4572" y="10668"/>
                </a:lnTo>
                <a:lnTo>
                  <a:pt x="10668" y="6096"/>
                </a:lnTo>
                <a:lnTo>
                  <a:pt x="10668" y="10668"/>
                </a:lnTo>
                <a:close/>
              </a:path>
              <a:path w="2806065" h="1640204">
                <a:moveTo>
                  <a:pt x="2129028" y="10668"/>
                </a:moveTo>
                <a:lnTo>
                  <a:pt x="10668" y="10668"/>
                </a:lnTo>
                <a:lnTo>
                  <a:pt x="10668" y="6096"/>
                </a:lnTo>
                <a:lnTo>
                  <a:pt x="2129028" y="6096"/>
                </a:lnTo>
                <a:lnTo>
                  <a:pt x="2129028" y="10668"/>
                </a:lnTo>
                <a:close/>
              </a:path>
              <a:path w="2806065" h="1640204">
                <a:moveTo>
                  <a:pt x="2397252" y="621792"/>
                </a:moveTo>
                <a:lnTo>
                  <a:pt x="2129028" y="621792"/>
                </a:lnTo>
                <a:lnTo>
                  <a:pt x="2129028" y="6096"/>
                </a:lnTo>
                <a:lnTo>
                  <a:pt x="2135124" y="10668"/>
                </a:lnTo>
                <a:lnTo>
                  <a:pt x="2139696" y="10668"/>
                </a:lnTo>
                <a:lnTo>
                  <a:pt x="2139696" y="611124"/>
                </a:lnTo>
                <a:lnTo>
                  <a:pt x="2135124" y="611124"/>
                </a:lnTo>
                <a:lnTo>
                  <a:pt x="2139696" y="615696"/>
                </a:lnTo>
                <a:lnTo>
                  <a:pt x="2397252" y="615696"/>
                </a:lnTo>
                <a:lnTo>
                  <a:pt x="2397252" y="621792"/>
                </a:lnTo>
                <a:close/>
              </a:path>
              <a:path w="2806065" h="1640204">
                <a:moveTo>
                  <a:pt x="2139696" y="10668"/>
                </a:moveTo>
                <a:lnTo>
                  <a:pt x="2135124" y="10668"/>
                </a:lnTo>
                <a:lnTo>
                  <a:pt x="2129028" y="6096"/>
                </a:lnTo>
                <a:lnTo>
                  <a:pt x="2139696" y="6096"/>
                </a:lnTo>
                <a:lnTo>
                  <a:pt x="2139696" y="10668"/>
                </a:lnTo>
                <a:close/>
              </a:path>
              <a:path w="2806065" h="1640204">
                <a:moveTo>
                  <a:pt x="2386584" y="615696"/>
                </a:moveTo>
                <a:lnTo>
                  <a:pt x="2386584" y="400812"/>
                </a:lnTo>
                <a:lnTo>
                  <a:pt x="2398776" y="413004"/>
                </a:lnTo>
                <a:lnTo>
                  <a:pt x="2397252" y="413004"/>
                </a:lnTo>
                <a:lnTo>
                  <a:pt x="2388108" y="416052"/>
                </a:lnTo>
                <a:lnTo>
                  <a:pt x="2397252" y="425196"/>
                </a:lnTo>
                <a:lnTo>
                  <a:pt x="2397252" y="611124"/>
                </a:lnTo>
                <a:lnTo>
                  <a:pt x="2391156" y="611124"/>
                </a:lnTo>
                <a:lnTo>
                  <a:pt x="2386584" y="615696"/>
                </a:lnTo>
                <a:close/>
              </a:path>
              <a:path w="2806065" h="1640204">
                <a:moveTo>
                  <a:pt x="2397252" y="425196"/>
                </a:moveTo>
                <a:lnTo>
                  <a:pt x="2388108" y="416052"/>
                </a:lnTo>
                <a:lnTo>
                  <a:pt x="2397252" y="413004"/>
                </a:lnTo>
                <a:lnTo>
                  <a:pt x="2397252" y="425196"/>
                </a:lnTo>
                <a:close/>
              </a:path>
              <a:path w="2806065" h="1640204">
                <a:moveTo>
                  <a:pt x="2791968" y="819912"/>
                </a:moveTo>
                <a:lnTo>
                  <a:pt x="2397252" y="425196"/>
                </a:lnTo>
                <a:lnTo>
                  <a:pt x="2397252" y="413004"/>
                </a:lnTo>
                <a:lnTo>
                  <a:pt x="2398776" y="413004"/>
                </a:lnTo>
                <a:lnTo>
                  <a:pt x="2802636" y="816864"/>
                </a:lnTo>
                <a:lnTo>
                  <a:pt x="2795016" y="816864"/>
                </a:lnTo>
                <a:lnTo>
                  <a:pt x="2791968" y="819912"/>
                </a:lnTo>
                <a:close/>
              </a:path>
              <a:path w="2806065" h="1640204">
                <a:moveTo>
                  <a:pt x="2139696" y="615696"/>
                </a:moveTo>
                <a:lnTo>
                  <a:pt x="2135124" y="611124"/>
                </a:lnTo>
                <a:lnTo>
                  <a:pt x="2139696" y="611124"/>
                </a:lnTo>
                <a:lnTo>
                  <a:pt x="2139696" y="615696"/>
                </a:lnTo>
                <a:close/>
              </a:path>
              <a:path w="2806065" h="1640204">
                <a:moveTo>
                  <a:pt x="2386584" y="615696"/>
                </a:moveTo>
                <a:lnTo>
                  <a:pt x="2139696" y="615696"/>
                </a:lnTo>
                <a:lnTo>
                  <a:pt x="2139696" y="611124"/>
                </a:lnTo>
                <a:lnTo>
                  <a:pt x="2386584" y="611124"/>
                </a:lnTo>
                <a:lnTo>
                  <a:pt x="2386584" y="615696"/>
                </a:lnTo>
                <a:close/>
              </a:path>
              <a:path w="2806065" h="1640204">
                <a:moveTo>
                  <a:pt x="2397252" y="615696"/>
                </a:moveTo>
                <a:lnTo>
                  <a:pt x="2386584" y="615696"/>
                </a:lnTo>
                <a:lnTo>
                  <a:pt x="2391156" y="611124"/>
                </a:lnTo>
                <a:lnTo>
                  <a:pt x="2397252" y="611124"/>
                </a:lnTo>
                <a:lnTo>
                  <a:pt x="2397252" y="615696"/>
                </a:lnTo>
                <a:close/>
              </a:path>
              <a:path w="2806065" h="1640204">
                <a:moveTo>
                  <a:pt x="2795016" y="822960"/>
                </a:moveTo>
                <a:lnTo>
                  <a:pt x="2791968" y="819912"/>
                </a:lnTo>
                <a:lnTo>
                  <a:pt x="2795016" y="816864"/>
                </a:lnTo>
                <a:lnTo>
                  <a:pt x="2795016" y="822960"/>
                </a:lnTo>
                <a:close/>
              </a:path>
              <a:path w="2806065" h="1640204">
                <a:moveTo>
                  <a:pt x="2802636" y="822960"/>
                </a:moveTo>
                <a:lnTo>
                  <a:pt x="2795016" y="822960"/>
                </a:lnTo>
                <a:lnTo>
                  <a:pt x="2795016" y="816864"/>
                </a:lnTo>
                <a:lnTo>
                  <a:pt x="2802636" y="816864"/>
                </a:lnTo>
                <a:lnTo>
                  <a:pt x="2805684" y="819912"/>
                </a:lnTo>
                <a:lnTo>
                  <a:pt x="2802636" y="822960"/>
                </a:lnTo>
                <a:close/>
              </a:path>
              <a:path w="2806065" h="1640204">
                <a:moveTo>
                  <a:pt x="2398776" y="1226820"/>
                </a:moveTo>
                <a:lnTo>
                  <a:pt x="2397252" y="1226820"/>
                </a:lnTo>
                <a:lnTo>
                  <a:pt x="2397252" y="1214628"/>
                </a:lnTo>
                <a:lnTo>
                  <a:pt x="2791968" y="819912"/>
                </a:lnTo>
                <a:lnTo>
                  <a:pt x="2795016" y="822960"/>
                </a:lnTo>
                <a:lnTo>
                  <a:pt x="2802636" y="822960"/>
                </a:lnTo>
                <a:lnTo>
                  <a:pt x="2398776" y="1226820"/>
                </a:lnTo>
                <a:close/>
              </a:path>
              <a:path w="2806065" h="1640204">
                <a:moveTo>
                  <a:pt x="2129028" y="1633728"/>
                </a:moveTo>
                <a:lnTo>
                  <a:pt x="2129028" y="1018032"/>
                </a:lnTo>
                <a:lnTo>
                  <a:pt x="2397252" y="1018032"/>
                </a:lnTo>
                <a:lnTo>
                  <a:pt x="2397252" y="1024128"/>
                </a:lnTo>
                <a:lnTo>
                  <a:pt x="2139696" y="1024128"/>
                </a:lnTo>
                <a:lnTo>
                  <a:pt x="2135124" y="1028700"/>
                </a:lnTo>
                <a:lnTo>
                  <a:pt x="2139696" y="1028700"/>
                </a:lnTo>
                <a:lnTo>
                  <a:pt x="2139696" y="1629156"/>
                </a:lnTo>
                <a:lnTo>
                  <a:pt x="2135124" y="1629156"/>
                </a:lnTo>
                <a:lnTo>
                  <a:pt x="2129028" y="1633728"/>
                </a:lnTo>
                <a:close/>
              </a:path>
              <a:path w="2806065" h="1640204">
                <a:moveTo>
                  <a:pt x="2139696" y="1028700"/>
                </a:moveTo>
                <a:lnTo>
                  <a:pt x="2135124" y="1028700"/>
                </a:lnTo>
                <a:lnTo>
                  <a:pt x="2139696" y="1024128"/>
                </a:lnTo>
                <a:lnTo>
                  <a:pt x="2139696" y="1028700"/>
                </a:lnTo>
                <a:close/>
              </a:path>
              <a:path w="2806065" h="1640204">
                <a:moveTo>
                  <a:pt x="2386584" y="1028700"/>
                </a:moveTo>
                <a:lnTo>
                  <a:pt x="2139696" y="1028700"/>
                </a:lnTo>
                <a:lnTo>
                  <a:pt x="2139696" y="1024128"/>
                </a:lnTo>
                <a:lnTo>
                  <a:pt x="2386584" y="1024128"/>
                </a:lnTo>
                <a:lnTo>
                  <a:pt x="2386584" y="1028700"/>
                </a:lnTo>
                <a:close/>
              </a:path>
              <a:path w="2806065" h="1640204">
                <a:moveTo>
                  <a:pt x="2386584" y="1239012"/>
                </a:moveTo>
                <a:lnTo>
                  <a:pt x="2386584" y="1024128"/>
                </a:lnTo>
                <a:lnTo>
                  <a:pt x="2391156" y="1028700"/>
                </a:lnTo>
                <a:lnTo>
                  <a:pt x="2397252" y="1028700"/>
                </a:lnTo>
                <a:lnTo>
                  <a:pt x="2397252" y="1214628"/>
                </a:lnTo>
                <a:lnTo>
                  <a:pt x="2388108" y="1223772"/>
                </a:lnTo>
                <a:lnTo>
                  <a:pt x="2397252" y="1226820"/>
                </a:lnTo>
                <a:lnTo>
                  <a:pt x="2398776" y="1226820"/>
                </a:lnTo>
                <a:lnTo>
                  <a:pt x="2386584" y="1239012"/>
                </a:lnTo>
                <a:close/>
              </a:path>
              <a:path w="2806065" h="1640204">
                <a:moveTo>
                  <a:pt x="2397252" y="1028700"/>
                </a:moveTo>
                <a:lnTo>
                  <a:pt x="2391156" y="1028700"/>
                </a:lnTo>
                <a:lnTo>
                  <a:pt x="2386584" y="1024128"/>
                </a:lnTo>
                <a:lnTo>
                  <a:pt x="2397252" y="1024128"/>
                </a:lnTo>
                <a:lnTo>
                  <a:pt x="2397252" y="1028700"/>
                </a:lnTo>
                <a:close/>
              </a:path>
              <a:path w="2806065" h="1640204">
                <a:moveTo>
                  <a:pt x="2397252" y="1226820"/>
                </a:moveTo>
                <a:lnTo>
                  <a:pt x="2388108" y="1223772"/>
                </a:lnTo>
                <a:lnTo>
                  <a:pt x="2397252" y="1214628"/>
                </a:lnTo>
                <a:lnTo>
                  <a:pt x="2397252" y="1226820"/>
                </a:lnTo>
                <a:close/>
              </a:path>
              <a:path w="2806065" h="1640204">
                <a:moveTo>
                  <a:pt x="10668" y="1633728"/>
                </a:moveTo>
                <a:lnTo>
                  <a:pt x="4572" y="1629156"/>
                </a:lnTo>
                <a:lnTo>
                  <a:pt x="10668" y="1629156"/>
                </a:lnTo>
                <a:lnTo>
                  <a:pt x="10668" y="1633728"/>
                </a:lnTo>
                <a:close/>
              </a:path>
              <a:path w="2806065" h="1640204">
                <a:moveTo>
                  <a:pt x="2129028" y="1633728"/>
                </a:moveTo>
                <a:lnTo>
                  <a:pt x="10668" y="1633728"/>
                </a:lnTo>
                <a:lnTo>
                  <a:pt x="10668" y="1629156"/>
                </a:lnTo>
                <a:lnTo>
                  <a:pt x="2129028" y="1629156"/>
                </a:lnTo>
                <a:lnTo>
                  <a:pt x="2129028" y="1633728"/>
                </a:lnTo>
                <a:close/>
              </a:path>
              <a:path w="2806065" h="1640204">
                <a:moveTo>
                  <a:pt x="2139696" y="1633728"/>
                </a:moveTo>
                <a:lnTo>
                  <a:pt x="2129028" y="1633728"/>
                </a:lnTo>
                <a:lnTo>
                  <a:pt x="2135124" y="1629156"/>
                </a:lnTo>
                <a:lnTo>
                  <a:pt x="2139696" y="1629156"/>
                </a:lnTo>
                <a:lnTo>
                  <a:pt x="2139696" y="1633728"/>
                </a:lnTo>
                <a:close/>
              </a:path>
            </a:pathLst>
          </a:custGeom>
          <a:solidFill>
            <a:srgbClr val="005DA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2" name="object 5">
            <a:extLst>
              <a:ext uri="{FF2B5EF4-FFF2-40B4-BE49-F238E27FC236}">
                <a16:creationId xmlns:a16="http://schemas.microsoft.com/office/drawing/2014/main" id="{BC6AE9E8-91A8-B62F-6066-83F0DA9F038E}"/>
              </a:ext>
            </a:extLst>
          </p:cNvPr>
          <p:cNvGrpSpPr/>
          <p:nvPr/>
        </p:nvGrpSpPr>
        <p:grpSpPr>
          <a:xfrm>
            <a:off x="6610684" y="2713546"/>
            <a:ext cx="3237230" cy="2319655"/>
            <a:chOff x="4931664" y="3083051"/>
            <a:chExt cx="3237230" cy="2319655"/>
          </a:xfrm>
        </p:grpSpPr>
        <p:sp>
          <p:nvSpPr>
            <p:cNvPr id="83" name="object 6">
              <a:extLst>
                <a:ext uri="{FF2B5EF4-FFF2-40B4-BE49-F238E27FC236}">
                  <a16:creationId xmlns:a16="http://schemas.microsoft.com/office/drawing/2014/main" id="{F32EA30E-FE3C-99F9-0470-0E46A5018D5F}"/>
                </a:ext>
              </a:extLst>
            </p:cNvPr>
            <p:cNvSpPr/>
            <p:nvPr/>
          </p:nvSpPr>
          <p:spPr>
            <a:xfrm>
              <a:off x="4936236" y="3087623"/>
              <a:ext cx="3228340" cy="2310765"/>
            </a:xfrm>
            <a:custGeom>
              <a:avLst/>
              <a:gdLst/>
              <a:ahLst/>
              <a:cxnLst/>
              <a:rect l="l" t="t" r="r" b="b"/>
              <a:pathLst>
                <a:path w="3228340" h="2310765">
                  <a:moveTo>
                    <a:pt x="3227832" y="2310384"/>
                  </a:moveTo>
                  <a:lnTo>
                    <a:pt x="0" y="2310384"/>
                  </a:lnTo>
                  <a:lnTo>
                    <a:pt x="0" y="0"/>
                  </a:lnTo>
                  <a:lnTo>
                    <a:pt x="3227832" y="0"/>
                  </a:lnTo>
                  <a:lnTo>
                    <a:pt x="3227832" y="2310384"/>
                  </a:lnTo>
                  <a:close/>
                </a:path>
              </a:pathLst>
            </a:custGeom>
            <a:solidFill>
              <a:srgbClr val="005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7">
              <a:extLst>
                <a:ext uri="{FF2B5EF4-FFF2-40B4-BE49-F238E27FC236}">
                  <a16:creationId xmlns:a16="http://schemas.microsoft.com/office/drawing/2014/main" id="{41F2D09F-A98C-63F6-CB03-0A8255383F77}"/>
                </a:ext>
              </a:extLst>
            </p:cNvPr>
            <p:cNvSpPr/>
            <p:nvPr/>
          </p:nvSpPr>
          <p:spPr>
            <a:xfrm>
              <a:off x="4931664" y="3083051"/>
              <a:ext cx="3237230" cy="2319655"/>
            </a:xfrm>
            <a:custGeom>
              <a:avLst/>
              <a:gdLst/>
              <a:ahLst/>
              <a:cxnLst/>
              <a:rect l="l" t="t" r="r" b="b"/>
              <a:pathLst>
                <a:path w="3237229" h="2319654">
                  <a:moveTo>
                    <a:pt x="3236976" y="2319528"/>
                  </a:moveTo>
                  <a:lnTo>
                    <a:pt x="0" y="2319528"/>
                  </a:lnTo>
                  <a:lnTo>
                    <a:pt x="0" y="0"/>
                  </a:lnTo>
                  <a:lnTo>
                    <a:pt x="3236976" y="0"/>
                  </a:lnTo>
                  <a:lnTo>
                    <a:pt x="3236976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2310384"/>
                  </a:lnTo>
                  <a:lnTo>
                    <a:pt x="4572" y="2310384"/>
                  </a:lnTo>
                  <a:lnTo>
                    <a:pt x="9144" y="2314956"/>
                  </a:lnTo>
                  <a:lnTo>
                    <a:pt x="3236976" y="2314956"/>
                  </a:lnTo>
                  <a:lnTo>
                    <a:pt x="3236976" y="2319528"/>
                  </a:lnTo>
                  <a:close/>
                </a:path>
                <a:path w="3237229" h="2319654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3237229" h="2319654">
                  <a:moveTo>
                    <a:pt x="3226308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3226308" y="4572"/>
                  </a:lnTo>
                  <a:lnTo>
                    <a:pt x="3226308" y="9144"/>
                  </a:lnTo>
                  <a:close/>
                </a:path>
                <a:path w="3237229" h="2319654">
                  <a:moveTo>
                    <a:pt x="3226308" y="2314956"/>
                  </a:moveTo>
                  <a:lnTo>
                    <a:pt x="3226308" y="4572"/>
                  </a:lnTo>
                  <a:lnTo>
                    <a:pt x="3232404" y="9144"/>
                  </a:lnTo>
                  <a:lnTo>
                    <a:pt x="3236976" y="9144"/>
                  </a:lnTo>
                  <a:lnTo>
                    <a:pt x="3236976" y="2310384"/>
                  </a:lnTo>
                  <a:lnTo>
                    <a:pt x="3232404" y="2310384"/>
                  </a:lnTo>
                  <a:lnTo>
                    <a:pt x="3226308" y="2314956"/>
                  </a:lnTo>
                  <a:close/>
                </a:path>
                <a:path w="3237229" h="2319654">
                  <a:moveTo>
                    <a:pt x="3236976" y="9144"/>
                  </a:moveTo>
                  <a:lnTo>
                    <a:pt x="3232404" y="9144"/>
                  </a:lnTo>
                  <a:lnTo>
                    <a:pt x="3226308" y="4572"/>
                  </a:lnTo>
                  <a:lnTo>
                    <a:pt x="3236976" y="4572"/>
                  </a:lnTo>
                  <a:lnTo>
                    <a:pt x="3236976" y="9144"/>
                  </a:lnTo>
                  <a:close/>
                </a:path>
                <a:path w="3237229" h="2319654">
                  <a:moveTo>
                    <a:pt x="9144" y="2314956"/>
                  </a:moveTo>
                  <a:lnTo>
                    <a:pt x="4572" y="2310384"/>
                  </a:lnTo>
                  <a:lnTo>
                    <a:pt x="9144" y="2310384"/>
                  </a:lnTo>
                  <a:lnTo>
                    <a:pt x="9144" y="2314956"/>
                  </a:lnTo>
                  <a:close/>
                </a:path>
                <a:path w="3237229" h="2319654">
                  <a:moveTo>
                    <a:pt x="3226308" y="2314956"/>
                  </a:moveTo>
                  <a:lnTo>
                    <a:pt x="9144" y="2314956"/>
                  </a:lnTo>
                  <a:lnTo>
                    <a:pt x="9144" y="2310384"/>
                  </a:lnTo>
                  <a:lnTo>
                    <a:pt x="3226308" y="2310384"/>
                  </a:lnTo>
                  <a:lnTo>
                    <a:pt x="3226308" y="2314956"/>
                  </a:lnTo>
                  <a:close/>
                </a:path>
                <a:path w="3237229" h="2319654">
                  <a:moveTo>
                    <a:pt x="3236976" y="2314956"/>
                  </a:moveTo>
                  <a:lnTo>
                    <a:pt x="3226308" y="2314956"/>
                  </a:lnTo>
                  <a:lnTo>
                    <a:pt x="3232404" y="2310384"/>
                  </a:lnTo>
                  <a:lnTo>
                    <a:pt x="3236976" y="2310384"/>
                  </a:lnTo>
                  <a:lnTo>
                    <a:pt x="3236976" y="2314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">
            <a:extLst>
              <a:ext uri="{FF2B5EF4-FFF2-40B4-BE49-F238E27FC236}">
                <a16:creationId xmlns:a16="http://schemas.microsoft.com/office/drawing/2014/main" id="{0367047A-221B-65F9-7791-E6C6262266C9}"/>
              </a:ext>
            </a:extLst>
          </p:cNvPr>
          <p:cNvSpPr txBox="1"/>
          <p:nvPr/>
        </p:nvSpPr>
        <p:spPr>
          <a:xfrm>
            <a:off x="6604000" y="2704668"/>
            <a:ext cx="3228340" cy="2091598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85090" marR="76200" indent="-1270" algn="ctr">
              <a:lnSpc>
                <a:spcPts val="2140"/>
              </a:lnSpc>
              <a:spcBef>
                <a:spcPts val="1610"/>
              </a:spcBef>
            </a:pPr>
            <a:r>
              <a:rPr sz="2050" b="1" spc="5" dirty="0">
                <a:solidFill>
                  <a:srgbClr val="FFFFFF"/>
                </a:solidFill>
                <a:latin typeface="Arial"/>
                <a:cs typeface="Arial"/>
              </a:rPr>
              <a:t>Establecen un </a:t>
            </a:r>
            <a:r>
              <a:rPr sz="2050" b="1" dirty="0">
                <a:solidFill>
                  <a:srgbClr val="FFFFFF"/>
                </a:solidFill>
                <a:latin typeface="Arial"/>
                <a:cs typeface="Arial"/>
              </a:rPr>
              <a:t>grupo </a:t>
            </a:r>
            <a:r>
              <a:rPr sz="2050" b="1" spc="5" dirty="0">
                <a:solidFill>
                  <a:srgbClr val="FFFFFF"/>
                </a:solidFill>
                <a:latin typeface="Arial"/>
                <a:cs typeface="Arial"/>
              </a:rPr>
              <a:t>de  partidas que sólo  pueden utilizarse para</a:t>
            </a:r>
            <a:r>
              <a:rPr sz="205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b="1" spc="5" dirty="0">
                <a:solidFill>
                  <a:srgbClr val="FFFFFF"/>
                </a:solidFill>
                <a:latin typeface="Arial"/>
                <a:cs typeface="Arial"/>
              </a:rPr>
              <a:t>el  </a:t>
            </a:r>
            <a:r>
              <a:rPr sz="2050" b="1" dirty="0">
                <a:solidFill>
                  <a:srgbClr val="FFFFFF"/>
                </a:solidFill>
                <a:latin typeface="Arial"/>
                <a:cs typeface="Arial"/>
              </a:rPr>
              <a:t>fin </a:t>
            </a:r>
            <a:r>
              <a:rPr sz="2050" b="1" spc="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2050" b="1" dirty="0">
                <a:solidFill>
                  <a:srgbClr val="FFFFFF"/>
                </a:solidFill>
                <a:latin typeface="Arial"/>
                <a:cs typeface="Arial"/>
              </a:rPr>
              <a:t>fueron </a:t>
            </a:r>
            <a:r>
              <a:rPr sz="2050" b="1" spc="5" dirty="0">
                <a:solidFill>
                  <a:srgbClr val="FFFFFF"/>
                </a:solidFill>
                <a:latin typeface="Arial"/>
                <a:cs typeface="Arial"/>
              </a:rPr>
              <a:t>creadas,  </a:t>
            </a:r>
            <a:r>
              <a:rPr sz="2050" b="1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2050" b="1" spc="5" dirty="0">
                <a:solidFill>
                  <a:srgbClr val="FFFFFF"/>
                </a:solidFill>
                <a:latin typeface="Arial"/>
                <a:cs typeface="Arial"/>
              </a:rPr>
              <a:t>lo que </a:t>
            </a:r>
            <a:r>
              <a:rPr sz="2050" b="1" spc="1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2050" b="1" spc="5" dirty="0">
                <a:solidFill>
                  <a:srgbClr val="FFFFFF"/>
                </a:solidFill>
                <a:latin typeface="Arial"/>
                <a:cs typeface="Arial"/>
              </a:rPr>
              <a:t>podrán  </a:t>
            </a:r>
            <a:r>
              <a:rPr sz="2050" b="1" dirty="0">
                <a:solidFill>
                  <a:srgbClr val="FFFFFF"/>
                </a:solidFill>
                <a:latin typeface="Arial"/>
                <a:cs typeface="Arial"/>
              </a:rPr>
              <a:t>financiar </a:t>
            </a:r>
            <a:r>
              <a:rPr sz="2050" b="1" spc="5" dirty="0">
                <a:solidFill>
                  <a:srgbClr val="FFFFFF"/>
                </a:solidFill>
                <a:latin typeface="Arial"/>
                <a:cs typeface="Arial"/>
              </a:rPr>
              <a:t>variaciones  presupuestarias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86" name="object 9">
            <a:extLst>
              <a:ext uri="{FF2B5EF4-FFF2-40B4-BE49-F238E27FC236}">
                <a16:creationId xmlns:a16="http://schemas.microsoft.com/office/drawing/2014/main" id="{BB130208-6D14-47EE-65CB-10FA57B6DD50}"/>
              </a:ext>
            </a:extLst>
          </p:cNvPr>
          <p:cNvSpPr txBox="1"/>
          <p:nvPr/>
        </p:nvSpPr>
        <p:spPr>
          <a:xfrm>
            <a:off x="3091815" y="3274117"/>
            <a:ext cx="1988185" cy="1157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" algn="ctr">
              <a:lnSpc>
                <a:spcPct val="102400"/>
              </a:lnSpc>
              <a:spcBef>
                <a:spcPts val="95"/>
              </a:spcBef>
            </a:pPr>
            <a:r>
              <a:rPr sz="1450" spc="20" dirty="0">
                <a:latin typeface="Arial"/>
                <a:cs typeface="Arial"/>
              </a:rPr>
              <a:t>Normas </a:t>
            </a:r>
            <a:r>
              <a:rPr sz="1450" spc="15" dirty="0">
                <a:latin typeface="Arial"/>
                <a:cs typeface="Arial"/>
              </a:rPr>
              <a:t>Generales y  Específicas para la  Formulación,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Ejecución  y Evaluación del Plan  Presupuesto</a:t>
            </a:r>
            <a:endParaRPr sz="14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5</a:t>
            </a:fld>
            <a:endParaRPr lang="es-ES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30D24670-E676-3DCF-3E2A-60C9FF46551F}"/>
              </a:ext>
            </a:extLst>
          </p:cNvPr>
          <p:cNvSpPr txBox="1"/>
          <p:nvPr/>
        </p:nvSpPr>
        <p:spPr>
          <a:xfrm>
            <a:off x="3527035" y="846150"/>
            <a:ext cx="5570761" cy="5841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DEL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PLAN-PRESUPUESTO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"/>
              </a:spcBef>
            </a:pP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-FORMULACIÓN </a:t>
            </a:r>
            <a:r>
              <a:rPr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PRESUPUESTO-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DB45F366-981C-6228-1B88-2A0CE4DDDE57}"/>
              </a:ext>
            </a:extLst>
          </p:cNvPr>
          <p:cNvSpPr txBox="1"/>
          <p:nvPr/>
        </p:nvSpPr>
        <p:spPr>
          <a:xfrm>
            <a:off x="2159061" y="3060424"/>
            <a:ext cx="1757045" cy="153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1499"/>
              </a:lnSpc>
              <a:spcBef>
                <a:spcPts val="95"/>
              </a:spcBef>
            </a:pPr>
            <a:r>
              <a:rPr sz="1950" b="1" spc="15" dirty="0">
                <a:latin typeface="Arial"/>
                <a:cs typeface="Arial"/>
              </a:rPr>
              <a:t>No se pueden  </a:t>
            </a:r>
            <a:r>
              <a:rPr sz="1950" b="1" spc="10" dirty="0">
                <a:latin typeface="Arial"/>
                <a:cs typeface="Arial"/>
              </a:rPr>
              <a:t>rebajar </a:t>
            </a:r>
            <a:r>
              <a:rPr sz="1950" b="1" spc="15" dirty="0">
                <a:latin typeface="Arial"/>
                <a:cs typeface="Arial"/>
              </a:rPr>
              <a:t>para  </a:t>
            </a:r>
            <a:r>
              <a:rPr sz="1950" b="1" spc="10" dirty="0">
                <a:latin typeface="Arial"/>
                <a:cs typeface="Arial"/>
              </a:rPr>
              <a:t>trasladar  </a:t>
            </a:r>
            <a:r>
              <a:rPr sz="1950" b="1" spc="15" dirty="0">
                <a:latin typeface="Arial"/>
                <a:cs typeface="Arial"/>
              </a:rPr>
              <a:t>fondos a</a:t>
            </a:r>
            <a:r>
              <a:rPr sz="1950" b="1" spc="-100" dirty="0">
                <a:latin typeface="Arial"/>
                <a:cs typeface="Arial"/>
              </a:rPr>
              <a:t> </a:t>
            </a:r>
            <a:r>
              <a:rPr sz="1950" b="1" spc="10" dirty="0">
                <a:latin typeface="Arial"/>
                <a:cs typeface="Arial"/>
              </a:rPr>
              <a:t>otras  partidas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C26AD2EC-FEEC-8C68-10D5-769D754A0BF1}"/>
              </a:ext>
            </a:extLst>
          </p:cNvPr>
          <p:cNvGrpSpPr/>
          <p:nvPr/>
        </p:nvGrpSpPr>
        <p:grpSpPr>
          <a:xfrm>
            <a:off x="4701547" y="2199846"/>
            <a:ext cx="1330960" cy="670560"/>
            <a:chOff x="3101339" y="2827020"/>
            <a:chExt cx="1330960" cy="67056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071358AE-3804-D832-EA29-775043849CAF}"/>
                </a:ext>
              </a:extLst>
            </p:cNvPr>
            <p:cNvSpPr/>
            <p:nvPr/>
          </p:nvSpPr>
          <p:spPr>
            <a:xfrm>
              <a:off x="3105911" y="2831592"/>
              <a:ext cx="1320165" cy="660400"/>
            </a:xfrm>
            <a:custGeom>
              <a:avLst/>
              <a:gdLst/>
              <a:ahLst/>
              <a:cxnLst/>
              <a:rect l="l" t="t" r="r" b="b"/>
              <a:pathLst>
                <a:path w="1320164" h="660400">
                  <a:moveTo>
                    <a:pt x="1254252" y="659891"/>
                  </a:moveTo>
                  <a:lnTo>
                    <a:pt x="67056" y="659891"/>
                  </a:lnTo>
                  <a:lnTo>
                    <a:pt x="41147" y="654796"/>
                  </a:lnTo>
                  <a:lnTo>
                    <a:pt x="19811" y="640841"/>
                  </a:lnTo>
                  <a:lnTo>
                    <a:pt x="5333" y="620029"/>
                  </a:lnTo>
                  <a:lnTo>
                    <a:pt x="0" y="594359"/>
                  </a:lnTo>
                  <a:lnTo>
                    <a:pt x="0" y="67055"/>
                  </a:lnTo>
                  <a:lnTo>
                    <a:pt x="5334" y="41147"/>
                  </a:lnTo>
                  <a:lnTo>
                    <a:pt x="19812" y="19811"/>
                  </a:lnTo>
                  <a:lnTo>
                    <a:pt x="41148" y="5333"/>
                  </a:lnTo>
                  <a:lnTo>
                    <a:pt x="67056" y="0"/>
                  </a:lnTo>
                  <a:lnTo>
                    <a:pt x="1254252" y="0"/>
                  </a:lnTo>
                  <a:lnTo>
                    <a:pt x="1279921" y="5333"/>
                  </a:lnTo>
                  <a:lnTo>
                    <a:pt x="1300734" y="19811"/>
                  </a:lnTo>
                  <a:lnTo>
                    <a:pt x="1314688" y="41147"/>
                  </a:lnTo>
                  <a:lnTo>
                    <a:pt x="1319784" y="67055"/>
                  </a:lnTo>
                  <a:lnTo>
                    <a:pt x="1319784" y="594359"/>
                  </a:lnTo>
                  <a:lnTo>
                    <a:pt x="1314688" y="620029"/>
                  </a:lnTo>
                  <a:lnTo>
                    <a:pt x="1300734" y="640841"/>
                  </a:lnTo>
                  <a:lnTo>
                    <a:pt x="1279921" y="654796"/>
                  </a:lnTo>
                  <a:lnTo>
                    <a:pt x="1254252" y="6598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E59A289C-E4FB-21A7-5138-1FFA48D5B09F}"/>
                </a:ext>
              </a:extLst>
            </p:cNvPr>
            <p:cNvSpPr/>
            <p:nvPr/>
          </p:nvSpPr>
          <p:spPr>
            <a:xfrm>
              <a:off x="3101339" y="2827020"/>
              <a:ext cx="1330960" cy="670560"/>
            </a:xfrm>
            <a:custGeom>
              <a:avLst/>
              <a:gdLst/>
              <a:ahLst/>
              <a:cxnLst/>
              <a:rect l="l" t="t" r="r" b="b"/>
              <a:pathLst>
                <a:path w="1330960" h="670560">
                  <a:moveTo>
                    <a:pt x="1272540" y="669036"/>
                  </a:moveTo>
                  <a:lnTo>
                    <a:pt x="56388" y="669036"/>
                  </a:lnTo>
                  <a:lnTo>
                    <a:pt x="50292" y="667512"/>
                  </a:lnTo>
                  <a:lnTo>
                    <a:pt x="12192" y="638556"/>
                  </a:lnTo>
                  <a:lnTo>
                    <a:pt x="1524" y="612648"/>
                  </a:lnTo>
                  <a:lnTo>
                    <a:pt x="0" y="606552"/>
                  </a:lnTo>
                  <a:lnTo>
                    <a:pt x="0" y="64008"/>
                  </a:lnTo>
                  <a:lnTo>
                    <a:pt x="1524" y="56388"/>
                  </a:lnTo>
                  <a:lnTo>
                    <a:pt x="21336" y="21336"/>
                  </a:lnTo>
                  <a:lnTo>
                    <a:pt x="56388" y="1524"/>
                  </a:lnTo>
                  <a:lnTo>
                    <a:pt x="64008" y="0"/>
                  </a:lnTo>
                  <a:lnTo>
                    <a:pt x="1266444" y="0"/>
                  </a:lnTo>
                  <a:lnTo>
                    <a:pt x="1272540" y="1524"/>
                  </a:lnTo>
                  <a:lnTo>
                    <a:pt x="1280160" y="3048"/>
                  </a:lnTo>
                  <a:lnTo>
                    <a:pt x="1295400" y="10668"/>
                  </a:lnTo>
                  <a:lnTo>
                    <a:pt x="65532" y="10668"/>
                  </a:lnTo>
                  <a:lnTo>
                    <a:pt x="57912" y="12192"/>
                  </a:lnTo>
                  <a:lnTo>
                    <a:pt x="53340" y="12192"/>
                  </a:lnTo>
                  <a:lnTo>
                    <a:pt x="47244" y="15240"/>
                  </a:lnTo>
                  <a:lnTo>
                    <a:pt x="39243" y="19812"/>
                  </a:lnTo>
                  <a:lnTo>
                    <a:pt x="38100" y="19812"/>
                  </a:lnTo>
                  <a:lnTo>
                    <a:pt x="29210" y="27432"/>
                  </a:lnTo>
                  <a:lnTo>
                    <a:pt x="28956" y="27432"/>
                  </a:lnTo>
                  <a:lnTo>
                    <a:pt x="27432" y="28956"/>
                  </a:lnTo>
                  <a:lnTo>
                    <a:pt x="27649" y="28956"/>
                  </a:lnTo>
                  <a:lnTo>
                    <a:pt x="19812" y="38100"/>
                  </a:lnTo>
                  <a:lnTo>
                    <a:pt x="20465" y="38100"/>
                  </a:lnTo>
                  <a:lnTo>
                    <a:pt x="15240" y="47244"/>
                  </a:lnTo>
                  <a:lnTo>
                    <a:pt x="12192" y="53340"/>
                  </a:lnTo>
                  <a:lnTo>
                    <a:pt x="13716" y="53340"/>
                  </a:lnTo>
                  <a:lnTo>
                    <a:pt x="12573" y="57912"/>
                  </a:lnTo>
                  <a:lnTo>
                    <a:pt x="12192" y="57912"/>
                  </a:lnTo>
                  <a:lnTo>
                    <a:pt x="10972" y="64008"/>
                  </a:lnTo>
                  <a:lnTo>
                    <a:pt x="10668" y="64008"/>
                  </a:lnTo>
                  <a:lnTo>
                    <a:pt x="10668" y="605028"/>
                  </a:lnTo>
                  <a:lnTo>
                    <a:pt x="13716" y="617220"/>
                  </a:lnTo>
                  <a:lnTo>
                    <a:pt x="12192" y="617220"/>
                  </a:lnTo>
                  <a:lnTo>
                    <a:pt x="15240" y="623316"/>
                  </a:lnTo>
                  <a:lnTo>
                    <a:pt x="16110" y="623316"/>
                  </a:lnTo>
                  <a:lnTo>
                    <a:pt x="21336" y="632460"/>
                  </a:lnTo>
                  <a:lnTo>
                    <a:pt x="19812" y="632460"/>
                  </a:lnTo>
                  <a:lnTo>
                    <a:pt x="28956" y="641604"/>
                  </a:lnTo>
                  <a:lnTo>
                    <a:pt x="27432" y="641604"/>
                  </a:lnTo>
                  <a:lnTo>
                    <a:pt x="38100" y="649224"/>
                  </a:lnTo>
                  <a:lnTo>
                    <a:pt x="36576" y="649224"/>
                  </a:lnTo>
                  <a:lnTo>
                    <a:pt x="47244" y="655320"/>
                  </a:lnTo>
                  <a:lnTo>
                    <a:pt x="59436" y="658368"/>
                  </a:lnTo>
                  <a:lnTo>
                    <a:pt x="57912" y="658368"/>
                  </a:lnTo>
                  <a:lnTo>
                    <a:pt x="65532" y="659892"/>
                  </a:lnTo>
                  <a:lnTo>
                    <a:pt x="1295400" y="659892"/>
                  </a:lnTo>
                  <a:lnTo>
                    <a:pt x="1280160" y="667512"/>
                  </a:lnTo>
                  <a:lnTo>
                    <a:pt x="1272540" y="669036"/>
                  </a:lnTo>
                  <a:close/>
                </a:path>
                <a:path w="1330960" h="670560">
                  <a:moveTo>
                    <a:pt x="1277112" y="13716"/>
                  </a:moveTo>
                  <a:lnTo>
                    <a:pt x="1264920" y="10668"/>
                  </a:lnTo>
                  <a:lnTo>
                    <a:pt x="1295400" y="10668"/>
                  </a:lnTo>
                  <a:lnTo>
                    <a:pt x="1298448" y="12192"/>
                  </a:lnTo>
                  <a:lnTo>
                    <a:pt x="1275588" y="12192"/>
                  </a:lnTo>
                  <a:lnTo>
                    <a:pt x="1277112" y="13716"/>
                  </a:lnTo>
                  <a:close/>
                </a:path>
                <a:path w="1330960" h="670560">
                  <a:moveTo>
                    <a:pt x="53340" y="13716"/>
                  </a:moveTo>
                  <a:lnTo>
                    <a:pt x="53340" y="12192"/>
                  </a:lnTo>
                  <a:lnTo>
                    <a:pt x="59436" y="12192"/>
                  </a:lnTo>
                  <a:lnTo>
                    <a:pt x="53340" y="13716"/>
                  </a:lnTo>
                  <a:close/>
                </a:path>
                <a:path w="1330960" h="670560">
                  <a:moveTo>
                    <a:pt x="1292352" y="21336"/>
                  </a:moveTo>
                  <a:lnTo>
                    <a:pt x="1281684" y="15240"/>
                  </a:lnTo>
                  <a:lnTo>
                    <a:pt x="1275588" y="12192"/>
                  </a:lnTo>
                  <a:lnTo>
                    <a:pt x="1298448" y="12192"/>
                  </a:lnTo>
                  <a:lnTo>
                    <a:pt x="1307338" y="19812"/>
                  </a:lnTo>
                  <a:lnTo>
                    <a:pt x="1292352" y="19812"/>
                  </a:lnTo>
                  <a:lnTo>
                    <a:pt x="1292352" y="21336"/>
                  </a:lnTo>
                  <a:close/>
                </a:path>
                <a:path w="1330960" h="670560">
                  <a:moveTo>
                    <a:pt x="36576" y="21336"/>
                  </a:moveTo>
                  <a:lnTo>
                    <a:pt x="38100" y="19812"/>
                  </a:lnTo>
                  <a:lnTo>
                    <a:pt x="39243" y="19812"/>
                  </a:lnTo>
                  <a:lnTo>
                    <a:pt x="36576" y="21336"/>
                  </a:lnTo>
                  <a:close/>
                </a:path>
                <a:path w="1330960" h="670560">
                  <a:moveTo>
                    <a:pt x="1301496" y="28956"/>
                  </a:moveTo>
                  <a:lnTo>
                    <a:pt x="1292352" y="19812"/>
                  </a:lnTo>
                  <a:lnTo>
                    <a:pt x="1307338" y="19812"/>
                  </a:lnTo>
                  <a:lnTo>
                    <a:pt x="1309116" y="21336"/>
                  </a:lnTo>
                  <a:lnTo>
                    <a:pt x="1314341" y="27432"/>
                  </a:lnTo>
                  <a:lnTo>
                    <a:pt x="1301496" y="27432"/>
                  </a:lnTo>
                  <a:lnTo>
                    <a:pt x="1301496" y="28956"/>
                  </a:lnTo>
                  <a:close/>
                </a:path>
                <a:path w="1330960" h="670560">
                  <a:moveTo>
                    <a:pt x="27432" y="28956"/>
                  </a:moveTo>
                  <a:lnTo>
                    <a:pt x="28956" y="27432"/>
                  </a:lnTo>
                  <a:lnTo>
                    <a:pt x="28252" y="28252"/>
                  </a:lnTo>
                  <a:lnTo>
                    <a:pt x="27432" y="28956"/>
                  </a:lnTo>
                  <a:close/>
                </a:path>
                <a:path w="1330960" h="670560">
                  <a:moveTo>
                    <a:pt x="28252" y="28252"/>
                  </a:moveTo>
                  <a:lnTo>
                    <a:pt x="28956" y="27432"/>
                  </a:lnTo>
                  <a:lnTo>
                    <a:pt x="29210" y="27432"/>
                  </a:lnTo>
                  <a:lnTo>
                    <a:pt x="28252" y="28252"/>
                  </a:lnTo>
                  <a:close/>
                </a:path>
                <a:path w="1330960" h="670560">
                  <a:moveTo>
                    <a:pt x="1309116" y="38100"/>
                  </a:moveTo>
                  <a:lnTo>
                    <a:pt x="1301496" y="27432"/>
                  </a:lnTo>
                  <a:lnTo>
                    <a:pt x="1314341" y="27432"/>
                  </a:lnTo>
                  <a:lnTo>
                    <a:pt x="1318260" y="32004"/>
                  </a:lnTo>
                  <a:lnTo>
                    <a:pt x="1320872" y="36576"/>
                  </a:lnTo>
                  <a:lnTo>
                    <a:pt x="1309116" y="36576"/>
                  </a:lnTo>
                  <a:lnTo>
                    <a:pt x="1309116" y="38100"/>
                  </a:lnTo>
                  <a:close/>
                </a:path>
                <a:path w="1330960" h="670560">
                  <a:moveTo>
                    <a:pt x="27649" y="28956"/>
                  </a:moveTo>
                  <a:lnTo>
                    <a:pt x="27432" y="28956"/>
                  </a:lnTo>
                  <a:lnTo>
                    <a:pt x="28252" y="28252"/>
                  </a:lnTo>
                  <a:lnTo>
                    <a:pt x="27649" y="28956"/>
                  </a:lnTo>
                  <a:close/>
                </a:path>
                <a:path w="1330960" h="670560">
                  <a:moveTo>
                    <a:pt x="20465" y="38100"/>
                  </a:moveTo>
                  <a:lnTo>
                    <a:pt x="19812" y="38100"/>
                  </a:lnTo>
                  <a:lnTo>
                    <a:pt x="21336" y="36576"/>
                  </a:lnTo>
                  <a:lnTo>
                    <a:pt x="20465" y="38100"/>
                  </a:lnTo>
                  <a:close/>
                </a:path>
                <a:path w="1330960" h="670560">
                  <a:moveTo>
                    <a:pt x="1318260" y="59436"/>
                  </a:moveTo>
                  <a:lnTo>
                    <a:pt x="1316736" y="53340"/>
                  </a:lnTo>
                  <a:lnTo>
                    <a:pt x="1313688" y="47244"/>
                  </a:lnTo>
                  <a:lnTo>
                    <a:pt x="1315212" y="47244"/>
                  </a:lnTo>
                  <a:lnTo>
                    <a:pt x="1309116" y="36576"/>
                  </a:lnTo>
                  <a:lnTo>
                    <a:pt x="1320872" y="36576"/>
                  </a:lnTo>
                  <a:lnTo>
                    <a:pt x="1324356" y="42672"/>
                  </a:lnTo>
                  <a:lnTo>
                    <a:pt x="1325880" y="50292"/>
                  </a:lnTo>
                  <a:lnTo>
                    <a:pt x="1328928" y="56388"/>
                  </a:lnTo>
                  <a:lnTo>
                    <a:pt x="1328928" y="57912"/>
                  </a:lnTo>
                  <a:lnTo>
                    <a:pt x="1318260" y="57912"/>
                  </a:lnTo>
                  <a:lnTo>
                    <a:pt x="1318260" y="59436"/>
                  </a:lnTo>
                  <a:close/>
                </a:path>
                <a:path w="1330960" h="670560">
                  <a:moveTo>
                    <a:pt x="12192" y="59436"/>
                  </a:moveTo>
                  <a:lnTo>
                    <a:pt x="12192" y="57912"/>
                  </a:lnTo>
                  <a:lnTo>
                    <a:pt x="12573" y="57912"/>
                  </a:lnTo>
                  <a:lnTo>
                    <a:pt x="12192" y="59436"/>
                  </a:lnTo>
                  <a:close/>
                </a:path>
                <a:path w="1330960" h="670560">
                  <a:moveTo>
                    <a:pt x="1313688" y="623316"/>
                  </a:moveTo>
                  <a:lnTo>
                    <a:pt x="1316736" y="617220"/>
                  </a:lnTo>
                  <a:lnTo>
                    <a:pt x="1318260" y="611124"/>
                  </a:lnTo>
                  <a:lnTo>
                    <a:pt x="1318260" y="605028"/>
                  </a:lnTo>
                  <a:lnTo>
                    <a:pt x="1319784" y="598932"/>
                  </a:lnTo>
                  <a:lnTo>
                    <a:pt x="1319784" y="71628"/>
                  </a:lnTo>
                  <a:lnTo>
                    <a:pt x="1318260" y="64008"/>
                  </a:lnTo>
                  <a:lnTo>
                    <a:pt x="1318260" y="57912"/>
                  </a:lnTo>
                  <a:lnTo>
                    <a:pt x="1328928" y="57912"/>
                  </a:lnTo>
                  <a:lnTo>
                    <a:pt x="1328928" y="64008"/>
                  </a:lnTo>
                  <a:lnTo>
                    <a:pt x="1330452" y="71628"/>
                  </a:lnTo>
                  <a:lnTo>
                    <a:pt x="1330452" y="598932"/>
                  </a:lnTo>
                  <a:lnTo>
                    <a:pt x="1328928" y="606552"/>
                  </a:lnTo>
                  <a:lnTo>
                    <a:pt x="1328928" y="612648"/>
                  </a:lnTo>
                  <a:lnTo>
                    <a:pt x="1325880" y="620268"/>
                  </a:lnTo>
                  <a:lnTo>
                    <a:pt x="1325499" y="621792"/>
                  </a:lnTo>
                  <a:lnTo>
                    <a:pt x="1315212" y="621792"/>
                  </a:lnTo>
                  <a:lnTo>
                    <a:pt x="1313688" y="623316"/>
                  </a:lnTo>
                  <a:close/>
                </a:path>
                <a:path w="1330960" h="670560">
                  <a:moveTo>
                    <a:pt x="10668" y="65532"/>
                  </a:moveTo>
                  <a:lnTo>
                    <a:pt x="10668" y="64008"/>
                  </a:lnTo>
                  <a:lnTo>
                    <a:pt x="10972" y="64008"/>
                  </a:lnTo>
                  <a:lnTo>
                    <a:pt x="10668" y="65532"/>
                  </a:lnTo>
                  <a:close/>
                </a:path>
                <a:path w="1330960" h="670560">
                  <a:moveTo>
                    <a:pt x="16110" y="623316"/>
                  </a:moveTo>
                  <a:lnTo>
                    <a:pt x="15240" y="623316"/>
                  </a:lnTo>
                  <a:lnTo>
                    <a:pt x="15240" y="621792"/>
                  </a:lnTo>
                  <a:lnTo>
                    <a:pt x="16110" y="623316"/>
                  </a:lnTo>
                  <a:close/>
                </a:path>
                <a:path w="1330960" h="670560">
                  <a:moveTo>
                    <a:pt x="1295400" y="659892"/>
                  </a:moveTo>
                  <a:lnTo>
                    <a:pt x="1264920" y="659892"/>
                  </a:lnTo>
                  <a:lnTo>
                    <a:pt x="1277112" y="656844"/>
                  </a:lnTo>
                  <a:lnTo>
                    <a:pt x="1281684" y="655320"/>
                  </a:lnTo>
                  <a:lnTo>
                    <a:pt x="1292352" y="649224"/>
                  </a:lnTo>
                  <a:lnTo>
                    <a:pt x="1301496" y="641604"/>
                  </a:lnTo>
                  <a:lnTo>
                    <a:pt x="1309116" y="632460"/>
                  </a:lnTo>
                  <a:lnTo>
                    <a:pt x="1315212" y="621792"/>
                  </a:lnTo>
                  <a:lnTo>
                    <a:pt x="1325499" y="621792"/>
                  </a:lnTo>
                  <a:lnTo>
                    <a:pt x="1324356" y="626364"/>
                  </a:lnTo>
                  <a:lnTo>
                    <a:pt x="1318260" y="638556"/>
                  </a:lnTo>
                  <a:lnTo>
                    <a:pt x="1309116" y="649224"/>
                  </a:lnTo>
                  <a:lnTo>
                    <a:pt x="1298448" y="658368"/>
                  </a:lnTo>
                  <a:lnTo>
                    <a:pt x="1295400" y="659892"/>
                  </a:lnTo>
                  <a:close/>
                </a:path>
                <a:path w="1330960" h="670560">
                  <a:moveTo>
                    <a:pt x="1258824" y="670560"/>
                  </a:moveTo>
                  <a:lnTo>
                    <a:pt x="71628" y="670560"/>
                  </a:lnTo>
                  <a:lnTo>
                    <a:pt x="64008" y="669036"/>
                  </a:lnTo>
                  <a:lnTo>
                    <a:pt x="1266444" y="669036"/>
                  </a:lnTo>
                  <a:lnTo>
                    <a:pt x="1258824" y="6705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8">
            <a:extLst>
              <a:ext uri="{FF2B5EF4-FFF2-40B4-BE49-F238E27FC236}">
                <a16:creationId xmlns:a16="http://schemas.microsoft.com/office/drawing/2014/main" id="{83A1CEEC-2DE6-3979-C927-5E9BB9DB63C8}"/>
              </a:ext>
            </a:extLst>
          </p:cNvPr>
          <p:cNvSpPr txBox="1"/>
          <p:nvPr/>
        </p:nvSpPr>
        <p:spPr>
          <a:xfrm>
            <a:off x="4976895" y="2264232"/>
            <a:ext cx="780415" cy="444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4154" marR="5080" indent="-212090">
              <a:lnSpc>
                <a:spcPct val="123300"/>
              </a:lnSpc>
              <a:spcBef>
                <a:spcPts val="90"/>
              </a:spcBef>
            </a:pPr>
            <a:r>
              <a:rPr sz="1200" b="1" spc="-15" dirty="0">
                <a:latin typeface="Arial"/>
                <a:cs typeface="Arial"/>
              </a:rPr>
              <a:t>A</a:t>
            </a:r>
            <a:r>
              <a:rPr sz="1200" b="1" spc="10" dirty="0">
                <a:latin typeface="Arial"/>
                <a:cs typeface="Arial"/>
              </a:rPr>
              <a:t>l</a:t>
            </a:r>
            <a:r>
              <a:rPr sz="1200" b="1" spc="15" dirty="0">
                <a:latin typeface="Arial"/>
                <a:cs typeface="Arial"/>
              </a:rPr>
              <a:t>qu</a:t>
            </a:r>
            <a:r>
              <a:rPr sz="1200" b="1" spc="25" dirty="0">
                <a:latin typeface="Arial"/>
                <a:cs typeface="Arial"/>
              </a:rPr>
              <a:t>i</a:t>
            </a:r>
            <a:r>
              <a:rPr sz="1200" b="1" spc="10" dirty="0">
                <a:latin typeface="Arial"/>
                <a:cs typeface="Arial"/>
              </a:rPr>
              <a:t>leres  E-1.8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9" name="object 9">
            <a:extLst>
              <a:ext uri="{FF2B5EF4-FFF2-40B4-BE49-F238E27FC236}">
                <a16:creationId xmlns:a16="http://schemas.microsoft.com/office/drawing/2014/main" id="{489C1A06-D717-A9CC-DE5C-A1C5452A249B}"/>
              </a:ext>
            </a:extLst>
          </p:cNvPr>
          <p:cNvGrpSpPr/>
          <p:nvPr/>
        </p:nvGrpSpPr>
        <p:grpSpPr>
          <a:xfrm>
            <a:off x="4817613" y="3029243"/>
            <a:ext cx="1202195" cy="672084"/>
            <a:chOff x="3366515" y="3649979"/>
            <a:chExt cx="1202195" cy="672084"/>
          </a:xfrm>
        </p:grpSpPr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9B595D9B-707E-0DA8-4A7E-FE0AF213471B}"/>
                </a:ext>
              </a:extLst>
            </p:cNvPr>
            <p:cNvSpPr/>
            <p:nvPr/>
          </p:nvSpPr>
          <p:spPr>
            <a:xfrm>
              <a:off x="3366515" y="3649979"/>
              <a:ext cx="1065276" cy="6705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97E3FA2A-FD24-0D37-B43B-F65A3BF0E014}"/>
                </a:ext>
              </a:extLst>
            </p:cNvPr>
            <p:cNvSpPr/>
            <p:nvPr/>
          </p:nvSpPr>
          <p:spPr>
            <a:xfrm>
              <a:off x="3501910" y="3651503"/>
              <a:ext cx="1066800" cy="670560"/>
            </a:xfrm>
            <a:custGeom>
              <a:avLst/>
              <a:gdLst/>
              <a:ahLst/>
              <a:cxnLst/>
              <a:rect l="l" t="t" r="r" b="b"/>
              <a:pathLst>
                <a:path w="1066800" h="670560">
                  <a:moveTo>
                    <a:pt x="1008888" y="669036"/>
                  </a:moveTo>
                  <a:lnTo>
                    <a:pt x="56388" y="669036"/>
                  </a:lnTo>
                  <a:lnTo>
                    <a:pt x="50292" y="667512"/>
                  </a:lnTo>
                  <a:lnTo>
                    <a:pt x="12192" y="638556"/>
                  </a:lnTo>
                  <a:lnTo>
                    <a:pt x="1524" y="612648"/>
                  </a:lnTo>
                  <a:lnTo>
                    <a:pt x="0" y="606552"/>
                  </a:lnTo>
                  <a:lnTo>
                    <a:pt x="0" y="64008"/>
                  </a:lnTo>
                  <a:lnTo>
                    <a:pt x="21336" y="21336"/>
                  </a:lnTo>
                  <a:lnTo>
                    <a:pt x="56388" y="1524"/>
                  </a:lnTo>
                  <a:lnTo>
                    <a:pt x="64008" y="0"/>
                  </a:lnTo>
                  <a:lnTo>
                    <a:pt x="1002792" y="0"/>
                  </a:lnTo>
                  <a:lnTo>
                    <a:pt x="1008888" y="1524"/>
                  </a:lnTo>
                  <a:lnTo>
                    <a:pt x="1016508" y="3048"/>
                  </a:lnTo>
                  <a:lnTo>
                    <a:pt x="1031748" y="10668"/>
                  </a:lnTo>
                  <a:lnTo>
                    <a:pt x="65532" y="10668"/>
                  </a:lnTo>
                  <a:lnTo>
                    <a:pt x="47244" y="15240"/>
                  </a:lnTo>
                  <a:lnTo>
                    <a:pt x="48768" y="15240"/>
                  </a:lnTo>
                  <a:lnTo>
                    <a:pt x="36576" y="21336"/>
                  </a:lnTo>
                  <a:lnTo>
                    <a:pt x="38100" y="21336"/>
                  </a:lnTo>
                  <a:lnTo>
                    <a:pt x="29565" y="27432"/>
                  </a:lnTo>
                  <a:lnTo>
                    <a:pt x="28956" y="27432"/>
                  </a:lnTo>
                  <a:lnTo>
                    <a:pt x="27432" y="28956"/>
                  </a:lnTo>
                  <a:lnTo>
                    <a:pt x="27867" y="28956"/>
                  </a:lnTo>
                  <a:lnTo>
                    <a:pt x="22424" y="36576"/>
                  </a:lnTo>
                  <a:lnTo>
                    <a:pt x="21336" y="36576"/>
                  </a:lnTo>
                  <a:lnTo>
                    <a:pt x="16002" y="47244"/>
                  </a:lnTo>
                  <a:lnTo>
                    <a:pt x="15240" y="47244"/>
                  </a:lnTo>
                  <a:lnTo>
                    <a:pt x="11049" y="64008"/>
                  </a:lnTo>
                  <a:lnTo>
                    <a:pt x="10668" y="64008"/>
                  </a:lnTo>
                  <a:lnTo>
                    <a:pt x="10668" y="605028"/>
                  </a:lnTo>
                  <a:lnTo>
                    <a:pt x="15240" y="623316"/>
                  </a:lnTo>
                  <a:lnTo>
                    <a:pt x="16002" y="623316"/>
                  </a:lnTo>
                  <a:lnTo>
                    <a:pt x="21336" y="633984"/>
                  </a:lnTo>
                  <a:lnTo>
                    <a:pt x="22606" y="633984"/>
                  </a:lnTo>
                  <a:lnTo>
                    <a:pt x="28956" y="641604"/>
                  </a:lnTo>
                  <a:lnTo>
                    <a:pt x="27432" y="641604"/>
                  </a:lnTo>
                  <a:lnTo>
                    <a:pt x="38100" y="649224"/>
                  </a:lnTo>
                  <a:lnTo>
                    <a:pt x="36576" y="649224"/>
                  </a:lnTo>
                  <a:lnTo>
                    <a:pt x="48768" y="655320"/>
                  </a:lnTo>
                  <a:lnTo>
                    <a:pt x="47244" y="655320"/>
                  </a:lnTo>
                  <a:lnTo>
                    <a:pt x="65532" y="659892"/>
                  </a:lnTo>
                  <a:lnTo>
                    <a:pt x="1031748" y="659892"/>
                  </a:lnTo>
                  <a:lnTo>
                    <a:pt x="1016508" y="667512"/>
                  </a:lnTo>
                  <a:lnTo>
                    <a:pt x="1008888" y="669036"/>
                  </a:lnTo>
                  <a:close/>
                </a:path>
                <a:path w="1066800" h="670560">
                  <a:moveTo>
                    <a:pt x="1028700" y="21336"/>
                  </a:moveTo>
                  <a:lnTo>
                    <a:pt x="1018032" y="15240"/>
                  </a:lnTo>
                  <a:lnTo>
                    <a:pt x="1011936" y="13716"/>
                  </a:lnTo>
                  <a:lnTo>
                    <a:pt x="1013460" y="13716"/>
                  </a:lnTo>
                  <a:lnTo>
                    <a:pt x="1001268" y="10668"/>
                  </a:lnTo>
                  <a:lnTo>
                    <a:pt x="1031748" y="10668"/>
                  </a:lnTo>
                  <a:lnTo>
                    <a:pt x="1034796" y="12192"/>
                  </a:lnTo>
                  <a:lnTo>
                    <a:pt x="1043686" y="19812"/>
                  </a:lnTo>
                  <a:lnTo>
                    <a:pt x="1028700" y="19812"/>
                  </a:lnTo>
                  <a:lnTo>
                    <a:pt x="1028700" y="21336"/>
                  </a:lnTo>
                  <a:close/>
                </a:path>
                <a:path w="1066800" h="670560">
                  <a:moveTo>
                    <a:pt x="1037844" y="28956"/>
                  </a:moveTo>
                  <a:lnTo>
                    <a:pt x="1028700" y="19812"/>
                  </a:lnTo>
                  <a:lnTo>
                    <a:pt x="1043686" y="19812"/>
                  </a:lnTo>
                  <a:lnTo>
                    <a:pt x="1045464" y="21336"/>
                  </a:lnTo>
                  <a:lnTo>
                    <a:pt x="1050689" y="27432"/>
                  </a:lnTo>
                  <a:lnTo>
                    <a:pt x="1037844" y="27432"/>
                  </a:lnTo>
                  <a:lnTo>
                    <a:pt x="1037844" y="28956"/>
                  </a:lnTo>
                  <a:close/>
                </a:path>
                <a:path w="1066800" h="670560">
                  <a:moveTo>
                    <a:pt x="27432" y="28956"/>
                  </a:moveTo>
                  <a:lnTo>
                    <a:pt x="28956" y="27432"/>
                  </a:lnTo>
                  <a:lnTo>
                    <a:pt x="28321" y="28321"/>
                  </a:lnTo>
                  <a:lnTo>
                    <a:pt x="27432" y="28956"/>
                  </a:lnTo>
                  <a:close/>
                </a:path>
                <a:path w="1066800" h="670560">
                  <a:moveTo>
                    <a:pt x="28321" y="28321"/>
                  </a:moveTo>
                  <a:lnTo>
                    <a:pt x="28956" y="27432"/>
                  </a:lnTo>
                  <a:lnTo>
                    <a:pt x="29565" y="27432"/>
                  </a:lnTo>
                  <a:lnTo>
                    <a:pt x="28321" y="28321"/>
                  </a:lnTo>
                  <a:close/>
                </a:path>
                <a:path w="1066800" h="670560">
                  <a:moveTo>
                    <a:pt x="1045464" y="38100"/>
                  </a:moveTo>
                  <a:lnTo>
                    <a:pt x="1037844" y="27432"/>
                  </a:lnTo>
                  <a:lnTo>
                    <a:pt x="1050689" y="27432"/>
                  </a:lnTo>
                  <a:lnTo>
                    <a:pt x="1054608" y="32004"/>
                  </a:lnTo>
                  <a:lnTo>
                    <a:pt x="1057220" y="36576"/>
                  </a:lnTo>
                  <a:lnTo>
                    <a:pt x="1045464" y="36576"/>
                  </a:lnTo>
                  <a:lnTo>
                    <a:pt x="1045464" y="38100"/>
                  </a:lnTo>
                  <a:close/>
                </a:path>
                <a:path w="1066800" h="670560">
                  <a:moveTo>
                    <a:pt x="27867" y="28956"/>
                  </a:moveTo>
                  <a:lnTo>
                    <a:pt x="27432" y="28956"/>
                  </a:lnTo>
                  <a:lnTo>
                    <a:pt x="28321" y="28321"/>
                  </a:lnTo>
                  <a:lnTo>
                    <a:pt x="27867" y="28956"/>
                  </a:lnTo>
                  <a:close/>
                </a:path>
                <a:path w="1066800" h="670560">
                  <a:moveTo>
                    <a:pt x="21336" y="38100"/>
                  </a:moveTo>
                  <a:lnTo>
                    <a:pt x="21336" y="36576"/>
                  </a:lnTo>
                  <a:lnTo>
                    <a:pt x="22424" y="36576"/>
                  </a:lnTo>
                  <a:lnTo>
                    <a:pt x="21336" y="38100"/>
                  </a:lnTo>
                  <a:close/>
                </a:path>
                <a:path w="1066800" h="670560">
                  <a:moveTo>
                    <a:pt x="1051560" y="48768"/>
                  </a:moveTo>
                  <a:lnTo>
                    <a:pt x="1045464" y="36576"/>
                  </a:lnTo>
                  <a:lnTo>
                    <a:pt x="1057220" y="36576"/>
                  </a:lnTo>
                  <a:lnTo>
                    <a:pt x="1060704" y="42672"/>
                  </a:lnTo>
                  <a:lnTo>
                    <a:pt x="1061618" y="47244"/>
                  </a:lnTo>
                  <a:lnTo>
                    <a:pt x="1051560" y="47244"/>
                  </a:lnTo>
                  <a:lnTo>
                    <a:pt x="1051560" y="48768"/>
                  </a:lnTo>
                  <a:close/>
                </a:path>
                <a:path w="1066800" h="670560">
                  <a:moveTo>
                    <a:pt x="15240" y="48768"/>
                  </a:moveTo>
                  <a:lnTo>
                    <a:pt x="15240" y="47244"/>
                  </a:lnTo>
                  <a:lnTo>
                    <a:pt x="16002" y="47244"/>
                  </a:lnTo>
                  <a:lnTo>
                    <a:pt x="15240" y="48768"/>
                  </a:lnTo>
                  <a:close/>
                </a:path>
                <a:path w="1066800" h="670560">
                  <a:moveTo>
                    <a:pt x="1061466" y="623316"/>
                  </a:moveTo>
                  <a:lnTo>
                    <a:pt x="1051560" y="623316"/>
                  </a:lnTo>
                  <a:lnTo>
                    <a:pt x="1054608" y="611124"/>
                  </a:lnTo>
                  <a:lnTo>
                    <a:pt x="1054608" y="605028"/>
                  </a:lnTo>
                  <a:lnTo>
                    <a:pt x="1056132" y="598932"/>
                  </a:lnTo>
                  <a:lnTo>
                    <a:pt x="1056132" y="71628"/>
                  </a:lnTo>
                  <a:lnTo>
                    <a:pt x="1054608" y="64008"/>
                  </a:lnTo>
                  <a:lnTo>
                    <a:pt x="1054608" y="59436"/>
                  </a:lnTo>
                  <a:lnTo>
                    <a:pt x="1051560" y="47244"/>
                  </a:lnTo>
                  <a:lnTo>
                    <a:pt x="1061618" y="47244"/>
                  </a:lnTo>
                  <a:lnTo>
                    <a:pt x="1062228" y="50292"/>
                  </a:lnTo>
                  <a:lnTo>
                    <a:pt x="1065276" y="56388"/>
                  </a:lnTo>
                  <a:lnTo>
                    <a:pt x="1065276" y="64008"/>
                  </a:lnTo>
                  <a:lnTo>
                    <a:pt x="1066800" y="71628"/>
                  </a:lnTo>
                  <a:lnTo>
                    <a:pt x="1066800" y="598932"/>
                  </a:lnTo>
                  <a:lnTo>
                    <a:pt x="1065276" y="606552"/>
                  </a:lnTo>
                  <a:lnTo>
                    <a:pt x="1065276" y="612648"/>
                  </a:lnTo>
                  <a:lnTo>
                    <a:pt x="1062228" y="620268"/>
                  </a:lnTo>
                  <a:lnTo>
                    <a:pt x="1061466" y="623316"/>
                  </a:lnTo>
                  <a:close/>
                </a:path>
                <a:path w="1066800" h="670560">
                  <a:moveTo>
                    <a:pt x="10668" y="65532"/>
                  </a:moveTo>
                  <a:lnTo>
                    <a:pt x="10668" y="64008"/>
                  </a:lnTo>
                  <a:lnTo>
                    <a:pt x="11049" y="64008"/>
                  </a:lnTo>
                  <a:lnTo>
                    <a:pt x="10668" y="65532"/>
                  </a:lnTo>
                  <a:close/>
                </a:path>
                <a:path w="1066800" h="670560">
                  <a:moveTo>
                    <a:pt x="16002" y="623316"/>
                  </a:moveTo>
                  <a:lnTo>
                    <a:pt x="15240" y="623316"/>
                  </a:lnTo>
                  <a:lnTo>
                    <a:pt x="15240" y="621792"/>
                  </a:lnTo>
                  <a:lnTo>
                    <a:pt x="16002" y="623316"/>
                  </a:lnTo>
                  <a:close/>
                </a:path>
                <a:path w="1066800" h="670560">
                  <a:moveTo>
                    <a:pt x="1056894" y="633984"/>
                  </a:moveTo>
                  <a:lnTo>
                    <a:pt x="1045464" y="633984"/>
                  </a:lnTo>
                  <a:lnTo>
                    <a:pt x="1051560" y="621792"/>
                  </a:lnTo>
                  <a:lnTo>
                    <a:pt x="1051560" y="623316"/>
                  </a:lnTo>
                  <a:lnTo>
                    <a:pt x="1061466" y="623316"/>
                  </a:lnTo>
                  <a:lnTo>
                    <a:pt x="1060704" y="626364"/>
                  </a:lnTo>
                  <a:lnTo>
                    <a:pt x="1056894" y="633984"/>
                  </a:lnTo>
                  <a:close/>
                </a:path>
                <a:path w="1066800" h="670560">
                  <a:moveTo>
                    <a:pt x="22606" y="633984"/>
                  </a:moveTo>
                  <a:lnTo>
                    <a:pt x="21336" y="633984"/>
                  </a:lnTo>
                  <a:lnTo>
                    <a:pt x="21336" y="632460"/>
                  </a:lnTo>
                  <a:lnTo>
                    <a:pt x="22606" y="633984"/>
                  </a:lnTo>
                  <a:close/>
                </a:path>
                <a:path w="1066800" h="670560">
                  <a:moveTo>
                    <a:pt x="1031748" y="659892"/>
                  </a:moveTo>
                  <a:lnTo>
                    <a:pt x="1001268" y="659892"/>
                  </a:lnTo>
                  <a:lnTo>
                    <a:pt x="1019556" y="655320"/>
                  </a:lnTo>
                  <a:lnTo>
                    <a:pt x="1018032" y="655320"/>
                  </a:lnTo>
                  <a:lnTo>
                    <a:pt x="1028700" y="649224"/>
                  </a:lnTo>
                  <a:lnTo>
                    <a:pt x="1037844" y="641604"/>
                  </a:lnTo>
                  <a:lnTo>
                    <a:pt x="1045464" y="632460"/>
                  </a:lnTo>
                  <a:lnTo>
                    <a:pt x="1045464" y="633984"/>
                  </a:lnTo>
                  <a:lnTo>
                    <a:pt x="1056894" y="633984"/>
                  </a:lnTo>
                  <a:lnTo>
                    <a:pt x="1054608" y="638556"/>
                  </a:lnTo>
                  <a:lnTo>
                    <a:pt x="1045464" y="649224"/>
                  </a:lnTo>
                  <a:lnTo>
                    <a:pt x="1034796" y="658368"/>
                  </a:lnTo>
                  <a:lnTo>
                    <a:pt x="1031748" y="659892"/>
                  </a:lnTo>
                  <a:close/>
                </a:path>
                <a:path w="1066800" h="670560">
                  <a:moveTo>
                    <a:pt x="995172" y="670560"/>
                  </a:moveTo>
                  <a:lnTo>
                    <a:pt x="71628" y="670560"/>
                  </a:lnTo>
                  <a:lnTo>
                    <a:pt x="64008" y="669036"/>
                  </a:lnTo>
                  <a:lnTo>
                    <a:pt x="1002792" y="669036"/>
                  </a:lnTo>
                  <a:lnTo>
                    <a:pt x="995172" y="670560"/>
                  </a:lnTo>
                  <a:close/>
                </a:path>
              </a:pathLst>
            </a:custGeom>
            <a:solidFill>
              <a:srgbClr val="FFDF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3">
            <a:extLst>
              <a:ext uri="{FF2B5EF4-FFF2-40B4-BE49-F238E27FC236}">
                <a16:creationId xmlns:a16="http://schemas.microsoft.com/office/drawing/2014/main" id="{C599AA25-2A82-7F61-172A-531193A44A09}"/>
              </a:ext>
            </a:extLst>
          </p:cNvPr>
          <p:cNvSpPr txBox="1"/>
          <p:nvPr/>
        </p:nvSpPr>
        <p:spPr>
          <a:xfrm>
            <a:off x="5025668" y="3080240"/>
            <a:ext cx="896604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  <a:tabLst>
                <a:tab pos="191135" algn="l"/>
              </a:tabLst>
            </a:pPr>
            <a:r>
              <a:rPr sz="1300" spc="5" dirty="0">
                <a:latin typeface="Arial"/>
                <a:cs typeface="Arial"/>
              </a:rPr>
              <a:t>1-01-00-00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B4BCE780-05C1-1094-E0FB-258F9DA11DD3}"/>
              </a:ext>
            </a:extLst>
          </p:cNvPr>
          <p:cNvSpPr txBox="1"/>
          <p:nvPr/>
        </p:nvSpPr>
        <p:spPr>
          <a:xfrm>
            <a:off x="5028716" y="3225019"/>
            <a:ext cx="939165" cy="40195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107950">
              <a:lnSpc>
                <a:spcPts val="1380"/>
              </a:lnSpc>
              <a:spcBef>
                <a:spcPts val="315"/>
              </a:spcBef>
            </a:pPr>
            <a:r>
              <a:rPr sz="1300" spc="10" dirty="0">
                <a:latin typeface="Arial"/>
                <a:cs typeface="Arial"/>
              </a:rPr>
              <a:t>Grupo de  </a:t>
            </a:r>
            <a:r>
              <a:rPr sz="1300" spc="5" dirty="0">
                <a:latin typeface="Arial"/>
                <a:cs typeface="Arial"/>
              </a:rPr>
              <a:t>sub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partidas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24" name="object 15">
            <a:extLst>
              <a:ext uri="{FF2B5EF4-FFF2-40B4-BE49-F238E27FC236}">
                <a16:creationId xmlns:a16="http://schemas.microsoft.com/office/drawing/2014/main" id="{DB448F3C-7EB9-1DD1-7A16-6FEEBCE369C9}"/>
              </a:ext>
            </a:extLst>
          </p:cNvPr>
          <p:cNvGrpSpPr/>
          <p:nvPr/>
        </p:nvGrpSpPr>
        <p:grpSpPr>
          <a:xfrm>
            <a:off x="6350516" y="2199846"/>
            <a:ext cx="1330960" cy="670560"/>
            <a:chOff x="4750308" y="2827020"/>
            <a:chExt cx="1330960" cy="6705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B045FD41-C508-FAF7-113A-89395A31E559}"/>
                </a:ext>
              </a:extLst>
            </p:cNvPr>
            <p:cNvSpPr/>
            <p:nvPr/>
          </p:nvSpPr>
          <p:spPr>
            <a:xfrm>
              <a:off x="4756404" y="2831592"/>
              <a:ext cx="1318260" cy="660400"/>
            </a:xfrm>
            <a:custGeom>
              <a:avLst/>
              <a:gdLst/>
              <a:ahLst/>
              <a:cxnLst/>
              <a:rect l="l" t="t" r="r" b="b"/>
              <a:pathLst>
                <a:path w="1318260" h="660400">
                  <a:moveTo>
                    <a:pt x="1252728" y="659891"/>
                  </a:moveTo>
                  <a:lnTo>
                    <a:pt x="65532" y="659891"/>
                  </a:lnTo>
                  <a:lnTo>
                    <a:pt x="39862" y="654796"/>
                  </a:lnTo>
                  <a:lnTo>
                    <a:pt x="19049" y="640841"/>
                  </a:lnTo>
                  <a:lnTo>
                    <a:pt x="5095" y="620029"/>
                  </a:lnTo>
                  <a:lnTo>
                    <a:pt x="0" y="594359"/>
                  </a:lnTo>
                  <a:lnTo>
                    <a:pt x="0" y="67055"/>
                  </a:lnTo>
                  <a:lnTo>
                    <a:pt x="5095" y="41147"/>
                  </a:lnTo>
                  <a:lnTo>
                    <a:pt x="19050" y="19811"/>
                  </a:lnTo>
                  <a:lnTo>
                    <a:pt x="39862" y="5333"/>
                  </a:lnTo>
                  <a:lnTo>
                    <a:pt x="65532" y="0"/>
                  </a:lnTo>
                  <a:lnTo>
                    <a:pt x="1252728" y="0"/>
                  </a:lnTo>
                  <a:lnTo>
                    <a:pt x="1278397" y="5333"/>
                  </a:lnTo>
                  <a:lnTo>
                    <a:pt x="1299210" y="19811"/>
                  </a:lnTo>
                  <a:lnTo>
                    <a:pt x="1313164" y="41147"/>
                  </a:lnTo>
                  <a:lnTo>
                    <a:pt x="1318260" y="67055"/>
                  </a:lnTo>
                  <a:lnTo>
                    <a:pt x="1318260" y="594359"/>
                  </a:lnTo>
                  <a:lnTo>
                    <a:pt x="1313164" y="620029"/>
                  </a:lnTo>
                  <a:lnTo>
                    <a:pt x="1299210" y="640841"/>
                  </a:lnTo>
                  <a:lnTo>
                    <a:pt x="1278397" y="654796"/>
                  </a:lnTo>
                  <a:lnTo>
                    <a:pt x="1252728" y="6598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C7BDB326-46CB-ECE4-5139-FA1D397ECAEF}"/>
                </a:ext>
              </a:extLst>
            </p:cNvPr>
            <p:cNvSpPr/>
            <p:nvPr/>
          </p:nvSpPr>
          <p:spPr>
            <a:xfrm>
              <a:off x="4750308" y="2827020"/>
              <a:ext cx="1330960" cy="670560"/>
            </a:xfrm>
            <a:custGeom>
              <a:avLst/>
              <a:gdLst/>
              <a:ahLst/>
              <a:cxnLst/>
              <a:rect l="l" t="t" r="r" b="b"/>
              <a:pathLst>
                <a:path w="1330960" h="670560">
                  <a:moveTo>
                    <a:pt x="1272540" y="669036"/>
                  </a:moveTo>
                  <a:lnTo>
                    <a:pt x="56388" y="669036"/>
                  </a:lnTo>
                  <a:lnTo>
                    <a:pt x="50292" y="667512"/>
                  </a:lnTo>
                  <a:lnTo>
                    <a:pt x="12192" y="638556"/>
                  </a:lnTo>
                  <a:lnTo>
                    <a:pt x="1524" y="612648"/>
                  </a:lnTo>
                  <a:lnTo>
                    <a:pt x="0" y="606552"/>
                  </a:lnTo>
                  <a:lnTo>
                    <a:pt x="0" y="64008"/>
                  </a:lnTo>
                  <a:lnTo>
                    <a:pt x="1524" y="56388"/>
                  </a:lnTo>
                  <a:lnTo>
                    <a:pt x="21336" y="21336"/>
                  </a:lnTo>
                  <a:lnTo>
                    <a:pt x="56388" y="1524"/>
                  </a:lnTo>
                  <a:lnTo>
                    <a:pt x="64008" y="0"/>
                  </a:lnTo>
                  <a:lnTo>
                    <a:pt x="1266444" y="0"/>
                  </a:lnTo>
                  <a:lnTo>
                    <a:pt x="1272540" y="1524"/>
                  </a:lnTo>
                  <a:lnTo>
                    <a:pt x="1280160" y="3048"/>
                  </a:lnTo>
                  <a:lnTo>
                    <a:pt x="1295400" y="10668"/>
                  </a:lnTo>
                  <a:lnTo>
                    <a:pt x="65532" y="10668"/>
                  </a:lnTo>
                  <a:lnTo>
                    <a:pt x="59436" y="12192"/>
                  </a:lnTo>
                  <a:lnTo>
                    <a:pt x="53340" y="12192"/>
                  </a:lnTo>
                  <a:lnTo>
                    <a:pt x="47244" y="15240"/>
                  </a:lnTo>
                  <a:lnTo>
                    <a:pt x="48768" y="15240"/>
                  </a:lnTo>
                  <a:lnTo>
                    <a:pt x="39624" y="19812"/>
                  </a:lnTo>
                  <a:lnTo>
                    <a:pt x="38100" y="19812"/>
                  </a:lnTo>
                  <a:lnTo>
                    <a:pt x="29210" y="27432"/>
                  </a:lnTo>
                  <a:lnTo>
                    <a:pt x="28956" y="27432"/>
                  </a:lnTo>
                  <a:lnTo>
                    <a:pt x="27432" y="28956"/>
                  </a:lnTo>
                  <a:lnTo>
                    <a:pt x="27867" y="28956"/>
                  </a:lnTo>
                  <a:lnTo>
                    <a:pt x="22424" y="36576"/>
                  </a:lnTo>
                  <a:lnTo>
                    <a:pt x="21336" y="36576"/>
                  </a:lnTo>
                  <a:lnTo>
                    <a:pt x="15240" y="47244"/>
                  </a:lnTo>
                  <a:lnTo>
                    <a:pt x="12573" y="57912"/>
                  </a:lnTo>
                  <a:lnTo>
                    <a:pt x="12192" y="57912"/>
                  </a:lnTo>
                  <a:lnTo>
                    <a:pt x="10972" y="64008"/>
                  </a:lnTo>
                  <a:lnTo>
                    <a:pt x="10668" y="64008"/>
                  </a:lnTo>
                  <a:lnTo>
                    <a:pt x="10668" y="605028"/>
                  </a:lnTo>
                  <a:lnTo>
                    <a:pt x="15240" y="623316"/>
                  </a:lnTo>
                  <a:lnTo>
                    <a:pt x="16110" y="623316"/>
                  </a:lnTo>
                  <a:lnTo>
                    <a:pt x="21336" y="632460"/>
                  </a:lnTo>
                  <a:lnTo>
                    <a:pt x="28956" y="641604"/>
                  </a:lnTo>
                  <a:lnTo>
                    <a:pt x="27432" y="641604"/>
                  </a:lnTo>
                  <a:lnTo>
                    <a:pt x="38100" y="649224"/>
                  </a:lnTo>
                  <a:lnTo>
                    <a:pt x="36576" y="649224"/>
                  </a:lnTo>
                  <a:lnTo>
                    <a:pt x="48768" y="655320"/>
                  </a:lnTo>
                  <a:lnTo>
                    <a:pt x="47244" y="655320"/>
                  </a:lnTo>
                  <a:lnTo>
                    <a:pt x="65532" y="659892"/>
                  </a:lnTo>
                  <a:lnTo>
                    <a:pt x="1295400" y="659892"/>
                  </a:lnTo>
                  <a:lnTo>
                    <a:pt x="1280160" y="667512"/>
                  </a:lnTo>
                  <a:lnTo>
                    <a:pt x="1272540" y="669036"/>
                  </a:lnTo>
                  <a:close/>
                </a:path>
                <a:path w="1330960" h="670560">
                  <a:moveTo>
                    <a:pt x="1277112" y="13716"/>
                  </a:moveTo>
                  <a:lnTo>
                    <a:pt x="1264920" y="10668"/>
                  </a:lnTo>
                  <a:lnTo>
                    <a:pt x="1295400" y="10668"/>
                  </a:lnTo>
                  <a:lnTo>
                    <a:pt x="1298448" y="12192"/>
                  </a:lnTo>
                  <a:lnTo>
                    <a:pt x="1277112" y="12192"/>
                  </a:lnTo>
                  <a:lnTo>
                    <a:pt x="1277112" y="13716"/>
                  </a:lnTo>
                  <a:close/>
                </a:path>
                <a:path w="1330960" h="670560">
                  <a:moveTo>
                    <a:pt x="53340" y="13716"/>
                  </a:moveTo>
                  <a:lnTo>
                    <a:pt x="53340" y="12192"/>
                  </a:lnTo>
                  <a:lnTo>
                    <a:pt x="59436" y="12192"/>
                  </a:lnTo>
                  <a:lnTo>
                    <a:pt x="53340" y="13716"/>
                  </a:lnTo>
                  <a:close/>
                </a:path>
                <a:path w="1330960" h="670560">
                  <a:moveTo>
                    <a:pt x="1293876" y="21336"/>
                  </a:moveTo>
                  <a:lnTo>
                    <a:pt x="1281684" y="15240"/>
                  </a:lnTo>
                  <a:lnTo>
                    <a:pt x="1283208" y="15240"/>
                  </a:lnTo>
                  <a:lnTo>
                    <a:pt x="1277112" y="12192"/>
                  </a:lnTo>
                  <a:lnTo>
                    <a:pt x="1298448" y="12192"/>
                  </a:lnTo>
                  <a:lnTo>
                    <a:pt x="1307338" y="19812"/>
                  </a:lnTo>
                  <a:lnTo>
                    <a:pt x="1292352" y="19812"/>
                  </a:lnTo>
                  <a:lnTo>
                    <a:pt x="1293876" y="21336"/>
                  </a:lnTo>
                  <a:close/>
                </a:path>
                <a:path w="1330960" h="670560">
                  <a:moveTo>
                    <a:pt x="36576" y="21336"/>
                  </a:moveTo>
                  <a:lnTo>
                    <a:pt x="38100" y="19812"/>
                  </a:lnTo>
                  <a:lnTo>
                    <a:pt x="39624" y="19812"/>
                  </a:lnTo>
                  <a:lnTo>
                    <a:pt x="36576" y="21336"/>
                  </a:lnTo>
                  <a:close/>
                </a:path>
                <a:path w="1330960" h="670560">
                  <a:moveTo>
                    <a:pt x="1301496" y="28956"/>
                  </a:moveTo>
                  <a:lnTo>
                    <a:pt x="1292352" y="19812"/>
                  </a:lnTo>
                  <a:lnTo>
                    <a:pt x="1307338" y="19812"/>
                  </a:lnTo>
                  <a:lnTo>
                    <a:pt x="1309116" y="21336"/>
                  </a:lnTo>
                  <a:lnTo>
                    <a:pt x="1314341" y="27432"/>
                  </a:lnTo>
                  <a:lnTo>
                    <a:pt x="1301496" y="27432"/>
                  </a:lnTo>
                  <a:lnTo>
                    <a:pt x="1301496" y="28956"/>
                  </a:lnTo>
                  <a:close/>
                </a:path>
                <a:path w="1330960" h="670560">
                  <a:moveTo>
                    <a:pt x="27432" y="28956"/>
                  </a:moveTo>
                  <a:lnTo>
                    <a:pt x="28956" y="27432"/>
                  </a:lnTo>
                  <a:lnTo>
                    <a:pt x="28554" y="27993"/>
                  </a:lnTo>
                  <a:lnTo>
                    <a:pt x="27432" y="28956"/>
                  </a:lnTo>
                  <a:close/>
                </a:path>
                <a:path w="1330960" h="670560">
                  <a:moveTo>
                    <a:pt x="28554" y="27993"/>
                  </a:moveTo>
                  <a:lnTo>
                    <a:pt x="28956" y="27432"/>
                  </a:lnTo>
                  <a:lnTo>
                    <a:pt x="29210" y="27432"/>
                  </a:lnTo>
                  <a:lnTo>
                    <a:pt x="28554" y="27993"/>
                  </a:lnTo>
                  <a:close/>
                </a:path>
                <a:path w="1330960" h="670560">
                  <a:moveTo>
                    <a:pt x="1309116" y="38100"/>
                  </a:moveTo>
                  <a:lnTo>
                    <a:pt x="1301496" y="27432"/>
                  </a:lnTo>
                  <a:lnTo>
                    <a:pt x="1314341" y="27432"/>
                  </a:lnTo>
                  <a:lnTo>
                    <a:pt x="1318260" y="32004"/>
                  </a:lnTo>
                  <a:lnTo>
                    <a:pt x="1320872" y="36576"/>
                  </a:lnTo>
                  <a:lnTo>
                    <a:pt x="1309116" y="36576"/>
                  </a:lnTo>
                  <a:lnTo>
                    <a:pt x="1309116" y="38100"/>
                  </a:lnTo>
                  <a:close/>
                </a:path>
                <a:path w="1330960" h="670560">
                  <a:moveTo>
                    <a:pt x="27867" y="28956"/>
                  </a:moveTo>
                  <a:lnTo>
                    <a:pt x="27432" y="28956"/>
                  </a:lnTo>
                  <a:lnTo>
                    <a:pt x="28554" y="27993"/>
                  </a:lnTo>
                  <a:lnTo>
                    <a:pt x="27867" y="28956"/>
                  </a:lnTo>
                  <a:close/>
                </a:path>
                <a:path w="1330960" h="670560">
                  <a:moveTo>
                    <a:pt x="21336" y="38100"/>
                  </a:moveTo>
                  <a:lnTo>
                    <a:pt x="21336" y="36576"/>
                  </a:lnTo>
                  <a:lnTo>
                    <a:pt x="22424" y="36576"/>
                  </a:lnTo>
                  <a:lnTo>
                    <a:pt x="21336" y="38100"/>
                  </a:lnTo>
                  <a:close/>
                </a:path>
                <a:path w="1330960" h="670560">
                  <a:moveTo>
                    <a:pt x="1318260" y="59436"/>
                  </a:moveTo>
                  <a:lnTo>
                    <a:pt x="1315212" y="47244"/>
                  </a:lnTo>
                  <a:lnTo>
                    <a:pt x="1309116" y="36576"/>
                  </a:lnTo>
                  <a:lnTo>
                    <a:pt x="1320872" y="36576"/>
                  </a:lnTo>
                  <a:lnTo>
                    <a:pt x="1324356" y="42672"/>
                  </a:lnTo>
                  <a:lnTo>
                    <a:pt x="1327404" y="50292"/>
                  </a:lnTo>
                  <a:lnTo>
                    <a:pt x="1328928" y="56388"/>
                  </a:lnTo>
                  <a:lnTo>
                    <a:pt x="1328928" y="57912"/>
                  </a:lnTo>
                  <a:lnTo>
                    <a:pt x="1318260" y="57912"/>
                  </a:lnTo>
                  <a:lnTo>
                    <a:pt x="1318260" y="59436"/>
                  </a:lnTo>
                  <a:close/>
                </a:path>
                <a:path w="1330960" h="670560">
                  <a:moveTo>
                    <a:pt x="12192" y="59436"/>
                  </a:moveTo>
                  <a:lnTo>
                    <a:pt x="12192" y="57912"/>
                  </a:lnTo>
                  <a:lnTo>
                    <a:pt x="12573" y="57912"/>
                  </a:lnTo>
                  <a:lnTo>
                    <a:pt x="12192" y="59436"/>
                  </a:lnTo>
                  <a:close/>
                </a:path>
                <a:path w="1330960" h="670560">
                  <a:moveTo>
                    <a:pt x="1319784" y="65532"/>
                  </a:moveTo>
                  <a:lnTo>
                    <a:pt x="1318260" y="57912"/>
                  </a:lnTo>
                  <a:lnTo>
                    <a:pt x="1328928" y="57912"/>
                  </a:lnTo>
                  <a:lnTo>
                    <a:pt x="1328928" y="64008"/>
                  </a:lnTo>
                  <a:lnTo>
                    <a:pt x="1319784" y="64008"/>
                  </a:lnTo>
                  <a:lnTo>
                    <a:pt x="1319784" y="65532"/>
                  </a:lnTo>
                  <a:close/>
                </a:path>
                <a:path w="1330960" h="670560">
                  <a:moveTo>
                    <a:pt x="10668" y="65532"/>
                  </a:moveTo>
                  <a:lnTo>
                    <a:pt x="10668" y="64008"/>
                  </a:lnTo>
                  <a:lnTo>
                    <a:pt x="10972" y="64008"/>
                  </a:lnTo>
                  <a:lnTo>
                    <a:pt x="10668" y="65532"/>
                  </a:lnTo>
                  <a:close/>
                </a:path>
                <a:path w="1330960" h="670560">
                  <a:moveTo>
                    <a:pt x="1325880" y="623316"/>
                  </a:moveTo>
                  <a:lnTo>
                    <a:pt x="1315212" y="623316"/>
                  </a:lnTo>
                  <a:lnTo>
                    <a:pt x="1319784" y="605028"/>
                  </a:lnTo>
                  <a:lnTo>
                    <a:pt x="1319784" y="64008"/>
                  </a:lnTo>
                  <a:lnTo>
                    <a:pt x="1328928" y="64008"/>
                  </a:lnTo>
                  <a:lnTo>
                    <a:pt x="1330452" y="71628"/>
                  </a:lnTo>
                  <a:lnTo>
                    <a:pt x="1330452" y="598932"/>
                  </a:lnTo>
                  <a:lnTo>
                    <a:pt x="1328928" y="606552"/>
                  </a:lnTo>
                  <a:lnTo>
                    <a:pt x="1328928" y="612648"/>
                  </a:lnTo>
                  <a:lnTo>
                    <a:pt x="1327404" y="620268"/>
                  </a:lnTo>
                  <a:lnTo>
                    <a:pt x="1325880" y="623316"/>
                  </a:lnTo>
                  <a:close/>
                </a:path>
                <a:path w="1330960" h="670560">
                  <a:moveTo>
                    <a:pt x="16110" y="623316"/>
                  </a:moveTo>
                  <a:lnTo>
                    <a:pt x="15240" y="623316"/>
                  </a:lnTo>
                  <a:lnTo>
                    <a:pt x="15240" y="621792"/>
                  </a:lnTo>
                  <a:lnTo>
                    <a:pt x="16110" y="623316"/>
                  </a:lnTo>
                  <a:close/>
                </a:path>
                <a:path w="1330960" h="670560">
                  <a:moveTo>
                    <a:pt x="1295400" y="659892"/>
                  </a:moveTo>
                  <a:lnTo>
                    <a:pt x="1264920" y="659892"/>
                  </a:lnTo>
                  <a:lnTo>
                    <a:pt x="1283208" y="655320"/>
                  </a:lnTo>
                  <a:lnTo>
                    <a:pt x="1281684" y="655320"/>
                  </a:lnTo>
                  <a:lnTo>
                    <a:pt x="1293876" y="649224"/>
                  </a:lnTo>
                  <a:lnTo>
                    <a:pt x="1292352" y="649224"/>
                  </a:lnTo>
                  <a:lnTo>
                    <a:pt x="1301496" y="641604"/>
                  </a:lnTo>
                  <a:lnTo>
                    <a:pt x="1309116" y="632460"/>
                  </a:lnTo>
                  <a:lnTo>
                    <a:pt x="1315212" y="621792"/>
                  </a:lnTo>
                  <a:lnTo>
                    <a:pt x="1315212" y="623316"/>
                  </a:lnTo>
                  <a:lnTo>
                    <a:pt x="1325880" y="623316"/>
                  </a:lnTo>
                  <a:lnTo>
                    <a:pt x="1318260" y="638556"/>
                  </a:lnTo>
                  <a:lnTo>
                    <a:pt x="1309116" y="649224"/>
                  </a:lnTo>
                  <a:lnTo>
                    <a:pt x="1298448" y="658368"/>
                  </a:lnTo>
                  <a:lnTo>
                    <a:pt x="1295400" y="659892"/>
                  </a:lnTo>
                  <a:close/>
                </a:path>
                <a:path w="1330960" h="670560">
                  <a:moveTo>
                    <a:pt x="1258824" y="670560"/>
                  </a:moveTo>
                  <a:lnTo>
                    <a:pt x="71628" y="670560"/>
                  </a:lnTo>
                  <a:lnTo>
                    <a:pt x="64008" y="669036"/>
                  </a:lnTo>
                  <a:lnTo>
                    <a:pt x="1266444" y="669036"/>
                  </a:lnTo>
                  <a:lnTo>
                    <a:pt x="1258824" y="6705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EC34F2FA-D52A-7F79-AC4D-870DABC85EA3}"/>
              </a:ext>
            </a:extLst>
          </p:cNvPr>
          <p:cNvSpPr txBox="1"/>
          <p:nvPr/>
        </p:nvSpPr>
        <p:spPr>
          <a:xfrm>
            <a:off x="6447521" y="2219119"/>
            <a:ext cx="1135380" cy="6026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1280"/>
              </a:lnSpc>
              <a:spcBef>
                <a:spcPts val="310"/>
              </a:spcBef>
            </a:pPr>
            <a:r>
              <a:rPr sz="1200" b="1" spc="35" dirty="0">
                <a:latin typeface="Arial"/>
                <a:cs typeface="Arial"/>
              </a:rPr>
              <a:t>M</a:t>
            </a:r>
            <a:r>
              <a:rPr sz="1200" b="1" spc="20" dirty="0">
                <a:latin typeface="Arial"/>
                <a:cs typeface="Arial"/>
              </a:rPr>
              <a:t>a</a:t>
            </a:r>
            <a:r>
              <a:rPr sz="1200" b="1" spc="10" dirty="0">
                <a:latin typeface="Arial"/>
                <a:cs typeface="Arial"/>
              </a:rPr>
              <a:t>nte</a:t>
            </a:r>
            <a:r>
              <a:rPr sz="1200" b="1" spc="15" dirty="0">
                <a:latin typeface="Arial"/>
                <a:cs typeface="Arial"/>
              </a:rPr>
              <a:t>n</a:t>
            </a:r>
            <a:r>
              <a:rPr sz="1200" b="1" spc="25" dirty="0">
                <a:latin typeface="Arial"/>
                <a:cs typeface="Arial"/>
              </a:rPr>
              <a:t>i</a:t>
            </a:r>
            <a:r>
              <a:rPr sz="1200" b="1" spc="20" dirty="0">
                <a:latin typeface="Arial"/>
                <a:cs typeface="Arial"/>
              </a:rPr>
              <a:t>mi</a:t>
            </a:r>
            <a:r>
              <a:rPr sz="1200" b="1" spc="10" dirty="0">
                <a:latin typeface="Arial"/>
                <a:cs typeface="Arial"/>
              </a:rPr>
              <a:t>e</a:t>
            </a:r>
            <a:r>
              <a:rPr sz="1200" b="1" spc="30" dirty="0">
                <a:latin typeface="Arial"/>
                <a:cs typeface="Arial"/>
              </a:rPr>
              <a:t>n</a:t>
            </a:r>
            <a:r>
              <a:rPr sz="1200" b="1" spc="5" dirty="0">
                <a:latin typeface="Arial"/>
                <a:cs typeface="Arial"/>
              </a:rPr>
              <a:t>t</a:t>
            </a:r>
            <a:r>
              <a:rPr sz="1200" b="1" spc="10" dirty="0">
                <a:latin typeface="Arial"/>
                <a:cs typeface="Arial"/>
              </a:rPr>
              <a:t>o  </a:t>
            </a:r>
            <a:r>
              <a:rPr sz="1200" b="1" spc="20" dirty="0">
                <a:latin typeface="Arial"/>
                <a:cs typeface="Arial"/>
              </a:rPr>
              <a:t>y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reparación</a:t>
            </a:r>
            <a:endParaRPr sz="1200" dirty="0">
              <a:latin typeface="Arial"/>
              <a:cs typeface="Arial"/>
            </a:endParaRPr>
          </a:p>
          <a:p>
            <a:pPr marL="1270" algn="ctr">
              <a:spcBef>
                <a:spcPts val="325"/>
              </a:spcBef>
            </a:pPr>
            <a:r>
              <a:rPr sz="1200" b="1" spc="15" dirty="0">
                <a:latin typeface="Arial"/>
                <a:cs typeface="Arial"/>
              </a:rPr>
              <a:t>E-1.10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28" name="object 19">
            <a:extLst>
              <a:ext uri="{FF2B5EF4-FFF2-40B4-BE49-F238E27FC236}">
                <a16:creationId xmlns:a16="http://schemas.microsoft.com/office/drawing/2014/main" id="{B5455B04-640D-FAB4-97AC-A498AB2A89E9}"/>
              </a:ext>
            </a:extLst>
          </p:cNvPr>
          <p:cNvGrpSpPr/>
          <p:nvPr/>
        </p:nvGrpSpPr>
        <p:grpSpPr>
          <a:xfrm>
            <a:off x="6638785" y="2999184"/>
            <a:ext cx="1068324" cy="672084"/>
            <a:chOff x="5012435" y="3649979"/>
            <a:chExt cx="1068324" cy="672084"/>
          </a:xfrm>
        </p:grpSpPr>
        <p:sp>
          <p:nvSpPr>
            <p:cNvPr id="29" name="object 21">
              <a:extLst>
                <a:ext uri="{FF2B5EF4-FFF2-40B4-BE49-F238E27FC236}">
                  <a16:creationId xmlns:a16="http://schemas.microsoft.com/office/drawing/2014/main" id="{9F44DAA4-A553-F0F5-C657-2D9C10A0AD85}"/>
                </a:ext>
              </a:extLst>
            </p:cNvPr>
            <p:cNvSpPr/>
            <p:nvPr/>
          </p:nvSpPr>
          <p:spPr>
            <a:xfrm>
              <a:off x="5012435" y="3649979"/>
              <a:ext cx="1068323" cy="6705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2">
              <a:extLst>
                <a:ext uri="{FF2B5EF4-FFF2-40B4-BE49-F238E27FC236}">
                  <a16:creationId xmlns:a16="http://schemas.microsoft.com/office/drawing/2014/main" id="{7391DE82-1636-1A51-4A5A-2A77F117BAF3}"/>
                </a:ext>
              </a:extLst>
            </p:cNvPr>
            <p:cNvSpPr/>
            <p:nvPr/>
          </p:nvSpPr>
          <p:spPr>
            <a:xfrm>
              <a:off x="5013959" y="3651503"/>
              <a:ext cx="1066800" cy="670560"/>
            </a:xfrm>
            <a:custGeom>
              <a:avLst/>
              <a:gdLst/>
              <a:ahLst/>
              <a:cxnLst/>
              <a:rect l="l" t="t" r="r" b="b"/>
              <a:pathLst>
                <a:path w="1066800" h="670560">
                  <a:moveTo>
                    <a:pt x="1008888" y="669036"/>
                  </a:moveTo>
                  <a:lnTo>
                    <a:pt x="57912" y="669036"/>
                  </a:lnTo>
                  <a:lnTo>
                    <a:pt x="50292" y="667512"/>
                  </a:lnTo>
                  <a:lnTo>
                    <a:pt x="12192" y="638556"/>
                  </a:lnTo>
                  <a:lnTo>
                    <a:pt x="1524" y="612648"/>
                  </a:lnTo>
                  <a:lnTo>
                    <a:pt x="1524" y="606552"/>
                  </a:lnTo>
                  <a:lnTo>
                    <a:pt x="0" y="598932"/>
                  </a:lnTo>
                  <a:lnTo>
                    <a:pt x="0" y="71628"/>
                  </a:lnTo>
                  <a:lnTo>
                    <a:pt x="1524" y="64008"/>
                  </a:lnTo>
                  <a:lnTo>
                    <a:pt x="1524" y="56388"/>
                  </a:lnTo>
                  <a:lnTo>
                    <a:pt x="21336" y="21336"/>
                  </a:lnTo>
                  <a:lnTo>
                    <a:pt x="57912" y="1524"/>
                  </a:lnTo>
                  <a:lnTo>
                    <a:pt x="64008" y="0"/>
                  </a:lnTo>
                  <a:lnTo>
                    <a:pt x="1002792" y="0"/>
                  </a:lnTo>
                  <a:lnTo>
                    <a:pt x="1008888" y="1524"/>
                  </a:lnTo>
                  <a:lnTo>
                    <a:pt x="1016508" y="3048"/>
                  </a:lnTo>
                  <a:lnTo>
                    <a:pt x="1031748" y="10668"/>
                  </a:lnTo>
                  <a:lnTo>
                    <a:pt x="65532" y="10668"/>
                  </a:lnTo>
                  <a:lnTo>
                    <a:pt x="47244" y="15240"/>
                  </a:lnTo>
                  <a:lnTo>
                    <a:pt x="48768" y="15240"/>
                  </a:lnTo>
                  <a:lnTo>
                    <a:pt x="36576" y="21336"/>
                  </a:lnTo>
                  <a:lnTo>
                    <a:pt x="38100" y="21336"/>
                  </a:lnTo>
                  <a:lnTo>
                    <a:pt x="30784" y="27432"/>
                  </a:lnTo>
                  <a:lnTo>
                    <a:pt x="28956" y="27432"/>
                  </a:lnTo>
                  <a:lnTo>
                    <a:pt x="22424" y="36576"/>
                  </a:lnTo>
                  <a:lnTo>
                    <a:pt x="21336" y="36576"/>
                  </a:lnTo>
                  <a:lnTo>
                    <a:pt x="16002" y="47244"/>
                  </a:lnTo>
                  <a:lnTo>
                    <a:pt x="15240" y="47244"/>
                  </a:lnTo>
                  <a:lnTo>
                    <a:pt x="11049" y="64008"/>
                  </a:lnTo>
                  <a:lnTo>
                    <a:pt x="10668" y="64008"/>
                  </a:lnTo>
                  <a:lnTo>
                    <a:pt x="10668" y="605028"/>
                  </a:lnTo>
                  <a:lnTo>
                    <a:pt x="15240" y="623316"/>
                  </a:lnTo>
                  <a:lnTo>
                    <a:pt x="16002" y="623316"/>
                  </a:lnTo>
                  <a:lnTo>
                    <a:pt x="21336" y="633984"/>
                  </a:lnTo>
                  <a:lnTo>
                    <a:pt x="22606" y="633984"/>
                  </a:lnTo>
                  <a:lnTo>
                    <a:pt x="28956" y="641604"/>
                  </a:lnTo>
                  <a:lnTo>
                    <a:pt x="38100" y="649224"/>
                  </a:lnTo>
                  <a:lnTo>
                    <a:pt x="36576" y="649224"/>
                  </a:lnTo>
                  <a:lnTo>
                    <a:pt x="48768" y="655320"/>
                  </a:lnTo>
                  <a:lnTo>
                    <a:pt x="47244" y="655320"/>
                  </a:lnTo>
                  <a:lnTo>
                    <a:pt x="65532" y="659892"/>
                  </a:lnTo>
                  <a:lnTo>
                    <a:pt x="1031748" y="659892"/>
                  </a:lnTo>
                  <a:lnTo>
                    <a:pt x="1016508" y="667512"/>
                  </a:lnTo>
                  <a:lnTo>
                    <a:pt x="1008888" y="669036"/>
                  </a:lnTo>
                  <a:close/>
                </a:path>
                <a:path w="1066800" h="670560">
                  <a:moveTo>
                    <a:pt x="1030224" y="21336"/>
                  </a:moveTo>
                  <a:lnTo>
                    <a:pt x="1018032" y="15240"/>
                  </a:lnTo>
                  <a:lnTo>
                    <a:pt x="1019556" y="15240"/>
                  </a:lnTo>
                  <a:lnTo>
                    <a:pt x="1001268" y="10668"/>
                  </a:lnTo>
                  <a:lnTo>
                    <a:pt x="1031748" y="10668"/>
                  </a:lnTo>
                  <a:lnTo>
                    <a:pt x="1034796" y="12192"/>
                  </a:lnTo>
                  <a:lnTo>
                    <a:pt x="1043686" y="19812"/>
                  </a:lnTo>
                  <a:lnTo>
                    <a:pt x="1028700" y="19812"/>
                  </a:lnTo>
                  <a:lnTo>
                    <a:pt x="1030224" y="21336"/>
                  </a:lnTo>
                  <a:close/>
                </a:path>
                <a:path w="1066800" h="670560">
                  <a:moveTo>
                    <a:pt x="1037844" y="28956"/>
                  </a:moveTo>
                  <a:lnTo>
                    <a:pt x="1028700" y="19812"/>
                  </a:lnTo>
                  <a:lnTo>
                    <a:pt x="1043686" y="19812"/>
                  </a:lnTo>
                  <a:lnTo>
                    <a:pt x="1045464" y="21336"/>
                  </a:lnTo>
                  <a:lnTo>
                    <a:pt x="1050689" y="27432"/>
                  </a:lnTo>
                  <a:lnTo>
                    <a:pt x="1037844" y="27432"/>
                  </a:lnTo>
                  <a:lnTo>
                    <a:pt x="1037844" y="28956"/>
                  </a:lnTo>
                  <a:close/>
                </a:path>
                <a:path w="1066800" h="670560">
                  <a:moveTo>
                    <a:pt x="28956" y="28956"/>
                  </a:moveTo>
                  <a:lnTo>
                    <a:pt x="28956" y="27432"/>
                  </a:lnTo>
                  <a:lnTo>
                    <a:pt x="30784" y="27432"/>
                  </a:lnTo>
                  <a:lnTo>
                    <a:pt x="28956" y="28956"/>
                  </a:lnTo>
                  <a:close/>
                </a:path>
                <a:path w="1066800" h="670560">
                  <a:moveTo>
                    <a:pt x="1045464" y="38100"/>
                  </a:moveTo>
                  <a:lnTo>
                    <a:pt x="1037844" y="27432"/>
                  </a:lnTo>
                  <a:lnTo>
                    <a:pt x="1050689" y="27432"/>
                  </a:lnTo>
                  <a:lnTo>
                    <a:pt x="1054608" y="32004"/>
                  </a:lnTo>
                  <a:lnTo>
                    <a:pt x="1057220" y="36576"/>
                  </a:lnTo>
                  <a:lnTo>
                    <a:pt x="1045464" y="36576"/>
                  </a:lnTo>
                  <a:lnTo>
                    <a:pt x="1045464" y="38100"/>
                  </a:lnTo>
                  <a:close/>
                </a:path>
                <a:path w="1066800" h="670560">
                  <a:moveTo>
                    <a:pt x="21336" y="38100"/>
                  </a:moveTo>
                  <a:lnTo>
                    <a:pt x="21336" y="36576"/>
                  </a:lnTo>
                  <a:lnTo>
                    <a:pt x="22424" y="36576"/>
                  </a:lnTo>
                  <a:lnTo>
                    <a:pt x="21336" y="38100"/>
                  </a:lnTo>
                  <a:close/>
                </a:path>
                <a:path w="1066800" h="670560">
                  <a:moveTo>
                    <a:pt x="1051560" y="48768"/>
                  </a:moveTo>
                  <a:lnTo>
                    <a:pt x="1045464" y="36576"/>
                  </a:lnTo>
                  <a:lnTo>
                    <a:pt x="1057220" y="36576"/>
                  </a:lnTo>
                  <a:lnTo>
                    <a:pt x="1060704" y="42672"/>
                  </a:lnTo>
                  <a:lnTo>
                    <a:pt x="1062532" y="47244"/>
                  </a:lnTo>
                  <a:lnTo>
                    <a:pt x="1051560" y="47244"/>
                  </a:lnTo>
                  <a:lnTo>
                    <a:pt x="1051560" y="48768"/>
                  </a:lnTo>
                  <a:close/>
                </a:path>
                <a:path w="1066800" h="670560">
                  <a:moveTo>
                    <a:pt x="15240" y="48768"/>
                  </a:moveTo>
                  <a:lnTo>
                    <a:pt x="15240" y="47244"/>
                  </a:lnTo>
                  <a:lnTo>
                    <a:pt x="16002" y="47244"/>
                  </a:lnTo>
                  <a:lnTo>
                    <a:pt x="15240" y="48768"/>
                  </a:lnTo>
                  <a:close/>
                </a:path>
                <a:path w="1066800" h="670560">
                  <a:moveTo>
                    <a:pt x="1056132" y="65532"/>
                  </a:moveTo>
                  <a:lnTo>
                    <a:pt x="1051560" y="47244"/>
                  </a:lnTo>
                  <a:lnTo>
                    <a:pt x="1062532" y="47244"/>
                  </a:lnTo>
                  <a:lnTo>
                    <a:pt x="1063752" y="50292"/>
                  </a:lnTo>
                  <a:lnTo>
                    <a:pt x="1065276" y="56388"/>
                  </a:lnTo>
                  <a:lnTo>
                    <a:pt x="1065276" y="64008"/>
                  </a:lnTo>
                  <a:lnTo>
                    <a:pt x="1056132" y="64008"/>
                  </a:lnTo>
                  <a:lnTo>
                    <a:pt x="1056132" y="65532"/>
                  </a:lnTo>
                  <a:close/>
                </a:path>
                <a:path w="1066800" h="670560">
                  <a:moveTo>
                    <a:pt x="10668" y="65532"/>
                  </a:moveTo>
                  <a:lnTo>
                    <a:pt x="10668" y="64008"/>
                  </a:lnTo>
                  <a:lnTo>
                    <a:pt x="11049" y="64008"/>
                  </a:lnTo>
                  <a:lnTo>
                    <a:pt x="10668" y="65532"/>
                  </a:lnTo>
                  <a:close/>
                </a:path>
                <a:path w="1066800" h="670560">
                  <a:moveTo>
                    <a:pt x="1062228" y="623316"/>
                  </a:moveTo>
                  <a:lnTo>
                    <a:pt x="1051560" y="623316"/>
                  </a:lnTo>
                  <a:lnTo>
                    <a:pt x="1056132" y="605028"/>
                  </a:lnTo>
                  <a:lnTo>
                    <a:pt x="1056132" y="64008"/>
                  </a:lnTo>
                  <a:lnTo>
                    <a:pt x="1065276" y="64008"/>
                  </a:lnTo>
                  <a:lnTo>
                    <a:pt x="1066800" y="71628"/>
                  </a:lnTo>
                  <a:lnTo>
                    <a:pt x="1066800" y="598932"/>
                  </a:lnTo>
                  <a:lnTo>
                    <a:pt x="1065276" y="606552"/>
                  </a:lnTo>
                  <a:lnTo>
                    <a:pt x="1065276" y="612648"/>
                  </a:lnTo>
                  <a:lnTo>
                    <a:pt x="1063752" y="620268"/>
                  </a:lnTo>
                  <a:lnTo>
                    <a:pt x="1062228" y="623316"/>
                  </a:lnTo>
                  <a:close/>
                </a:path>
                <a:path w="1066800" h="670560">
                  <a:moveTo>
                    <a:pt x="16002" y="623316"/>
                  </a:moveTo>
                  <a:lnTo>
                    <a:pt x="15240" y="623316"/>
                  </a:lnTo>
                  <a:lnTo>
                    <a:pt x="15240" y="621792"/>
                  </a:lnTo>
                  <a:lnTo>
                    <a:pt x="16002" y="623316"/>
                  </a:lnTo>
                  <a:close/>
                </a:path>
                <a:path w="1066800" h="670560">
                  <a:moveTo>
                    <a:pt x="1056894" y="633984"/>
                  </a:moveTo>
                  <a:lnTo>
                    <a:pt x="1045464" y="633984"/>
                  </a:lnTo>
                  <a:lnTo>
                    <a:pt x="1051560" y="621792"/>
                  </a:lnTo>
                  <a:lnTo>
                    <a:pt x="1051560" y="623316"/>
                  </a:lnTo>
                  <a:lnTo>
                    <a:pt x="1062228" y="623316"/>
                  </a:lnTo>
                  <a:lnTo>
                    <a:pt x="1056894" y="633984"/>
                  </a:lnTo>
                  <a:close/>
                </a:path>
                <a:path w="1066800" h="670560">
                  <a:moveTo>
                    <a:pt x="22606" y="633984"/>
                  </a:moveTo>
                  <a:lnTo>
                    <a:pt x="21336" y="633984"/>
                  </a:lnTo>
                  <a:lnTo>
                    <a:pt x="21336" y="632460"/>
                  </a:lnTo>
                  <a:lnTo>
                    <a:pt x="22606" y="633984"/>
                  </a:lnTo>
                  <a:close/>
                </a:path>
                <a:path w="1066800" h="670560">
                  <a:moveTo>
                    <a:pt x="1031748" y="659892"/>
                  </a:moveTo>
                  <a:lnTo>
                    <a:pt x="1001268" y="659892"/>
                  </a:lnTo>
                  <a:lnTo>
                    <a:pt x="1019556" y="655320"/>
                  </a:lnTo>
                  <a:lnTo>
                    <a:pt x="1018032" y="655320"/>
                  </a:lnTo>
                  <a:lnTo>
                    <a:pt x="1030224" y="649224"/>
                  </a:lnTo>
                  <a:lnTo>
                    <a:pt x="1028700" y="649224"/>
                  </a:lnTo>
                  <a:lnTo>
                    <a:pt x="1037844" y="641604"/>
                  </a:lnTo>
                  <a:lnTo>
                    <a:pt x="1045464" y="632460"/>
                  </a:lnTo>
                  <a:lnTo>
                    <a:pt x="1045464" y="633984"/>
                  </a:lnTo>
                  <a:lnTo>
                    <a:pt x="1056894" y="633984"/>
                  </a:lnTo>
                  <a:lnTo>
                    <a:pt x="1054608" y="638556"/>
                  </a:lnTo>
                  <a:lnTo>
                    <a:pt x="1045464" y="649224"/>
                  </a:lnTo>
                  <a:lnTo>
                    <a:pt x="1034796" y="658368"/>
                  </a:lnTo>
                  <a:lnTo>
                    <a:pt x="1031748" y="659892"/>
                  </a:lnTo>
                  <a:close/>
                </a:path>
                <a:path w="1066800" h="670560">
                  <a:moveTo>
                    <a:pt x="995172" y="670560"/>
                  </a:moveTo>
                  <a:lnTo>
                    <a:pt x="71628" y="670560"/>
                  </a:lnTo>
                  <a:lnTo>
                    <a:pt x="64008" y="669036"/>
                  </a:lnTo>
                  <a:lnTo>
                    <a:pt x="1002792" y="669036"/>
                  </a:lnTo>
                  <a:lnTo>
                    <a:pt x="995172" y="670560"/>
                  </a:lnTo>
                  <a:close/>
                </a:path>
              </a:pathLst>
            </a:custGeom>
            <a:solidFill>
              <a:srgbClr val="08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23">
            <a:extLst>
              <a:ext uri="{FF2B5EF4-FFF2-40B4-BE49-F238E27FC236}">
                <a16:creationId xmlns:a16="http://schemas.microsoft.com/office/drawing/2014/main" id="{3272221C-C257-10BE-3B89-D2F02D8D2613}"/>
              </a:ext>
            </a:extLst>
          </p:cNvPr>
          <p:cNvSpPr txBox="1"/>
          <p:nvPr/>
        </p:nvSpPr>
        <p:spPr>
          <a:xfrm>
            <a:off x="6671318" y="3052794"/>
            <a:ext cx="904516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  <a:tabLst>
                <a:tab pos="191135" algn="l"/>
              </a:tabLst>
            </a:pPr>
            <a:r>
              <a:rPr sz="1300" spc="5" dirty="0">
                <a:latin typeface="Arial"/>
                <a:cs typeface="Arial"/>
              </a:rPr>
              <a:t>1-08-00-00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8D7EBA59-7AD4-8CBA-E08C-52D285D02258}"/>
              </a:ext>
            </a:extLst>
          </p:cNvPr>
          <p:cNvSpPr txBox="1"/>
          <p:nvPr/>
        </p:nvSpPr>
        <p:spPr>
          <a:xfrm>
            <a:off x="6654777" y="3225019"/>
            <a:ext cx="985519" cy="40195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93675" marR="5080" indent="-181610">
              <a:lnSpc>
                <a:spcPts val="1380"/>
              </a:lnSpc>
              <a:spcBef>
                <a:spcPts val="315"/>
              </a:spcBef>
            </a:pPr>
            <a:r>
              <a:rPr sz="1300" spc="5" dirty="0">
                <a:latin typeface="Arial"/>
                <a:cs typeface="Arial"/>
              </a:rPr>
              <a:t>Subgrupo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de  partidas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33" name="object 25">
            <a:extLst>
              <a:ext uri="{FF2B5EF4-FFF2-40B4-BE49-F238E27FC236}">
                <a16:creationId xmlns:a16="http://schemas.microsoft.com/office/drawing/2014/main" id="{A034D2AF-9C6D-0B88-7168-7A9DC0BAE7FA}"/>
              </a:ext>
            </a:extLst>
          </p:cNvPr>
          <p:cNvGrpSpPr/>
          <p:nvPr/>
        </p:nvGrpSpPr>
        <p:grpSpPr>
          <a:xfrm>
            <a:off x="7999484" y="2199846"/>
            <a:ext cx="1330960" cy="670560"/>
            <a:chOff x="6399276" y="2827020"/>
            <a:chExt cx="1330960" cy="67056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4" name="object 26">
              <a:extLst>
                <a:ext uri="{FF2B5EF4-FFF2-40B4-BE49-F238E27FC236}">
                  <a16:creationId xmlns:a16="http://schemas.microsoft.com/office/drawing/2014/main" id="{9C309E54-0C3B-4E77-693A-8635633C371E}"/>
                </a:ext>
              </a:extLst>
            </p:cNvPr>
            <p:cNvSpPr/>
            <p:nvPr/>
          </p:nvSpPr>
          <p:spPr>
            <a:xfrm>
              <a:off x="6405372" y="2831592"/>
              <a:ext cx="1318260" cy="660400"/>
            </a:xfrm>
            <a:custGeom>
              <a:avLst/>
              <a:gdLst/>
              <a:ahLst/>
              <a:cxnLst/>
              <a:rect l="l" t="t" r="r" b="b"/>
              <a:pathLst>
                <a:path w="1318259" h="660400">
                  <a:moveTo>
                    <a:pt x="1252728" y="659891"/>
                  </a:moveTo>
                  <a:lnTo>
                    <a:pt x="65532" y="659891"/>
                  </a:lnTo>
                  <a:lnTo>
                    <a:pt x="39862" y="654796"/>
                  </a:lnTo>
                  <a:lnTo>
                    <a:pt x="19049" y="640841"/>
                  </a:lnTo>
                  <a:lnTo>
                    <a:pt x="5095" y="620029"/>
                  </a:lnTo>
                  <a:lnTo>
                    <a:pt x="0" y="594359"/>
                  </a:lnTo>
                  <a:lnTo>
                    <a:pt x="0" y="67055"/>
                  </a:lnTo>
                  <a:lnTo>
                    <a:pt x="5095" y="41147"/>
                  </a:lnTo>
                  <a:lnTo>
                    <a:pt x="19050" y="19811"/>
                  </a:lnTo>
                  <a:lnTo>
                    <a:pt x="39862" y="5333"/>
                  </a:lnTo>
                  <a:lnTo>
                    <a:pt x="65532" y="0"/>
                  </a:lnTo>
                  <a:lnTo>
                    <a:pt x="1252728" y="0"/>
                  </a:lnTo>
                  <a:lnTo>
                    <a:pt x="1278397" y="5333"/>
                  </a:lnTo>
                  <a:lnTo>
                    <a:pt x="1299210" y="19811"/>
                  </a:lnTo>
                  <a:lnTo>
                    <a:pt x="1313164" y="41147"/>
                  </a:lnTo>
                  <a:lnTo>
                    <a:pt x="1318260" y="67055"/>
                  </a:lnTo>
                  <a:lnTo>
                    <a:pt x="1318260" y="594359"/>
                  </a:lnTo>
                  <a:lnTo>
                    <a:pt x="1313164" y="620029"/>
                  </a:lnTo>
                  <a:lnTo>
                    <a:pt x="1299210" y="640841"/>
                  </a:lnTo>
                  <a:lnTo>
                    <a:pt x="1278397" y="654796"/>
                  </a:lnTo>
                  <a:lnTo>
                    <a:pt x="1252728" y="6598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7">
              <a:extLst>
                <a:ext uri="{FF2B5EF4-FFF2-40B4-BE49-F238E27FC236}">
                  <a16:creationId xmlns:a16="http://schemas.microsoft.com/office/drawing/2014/main" id="{A14FAB38-5053-D175-6D54-DFD681AF3B19}"/>
                </a:ext>
              </a:extLst>
            </p:cNvPr>
            <p:cNvSpPr/>
            <p:nvPr/>
          </p:nvSpPr>
          <p:spPr>
            <a:xfrm>
              <a:off x="6399276" y="2827020"/>
              <a:ext cx="1330960" cy="670560"/>
            </a:xfrm>
            <a:custGeom>
              <a:avLst/>
              <a:gdLst/>
              <a:ahLst/>
              <a:cxnLst/>
              <a:rect l="l" t="t" r="r" b="b"/>
              <a:pathLst>
                <a:path w="1330959" h="670560">
                  <a:moveTo>
                    <a:pt x="1274064" y="669036"/>
                  </a:moveTo>
                  <a:lnTo>
                    <a:pt x="57912" y="669036"/>
                  </a:lnTo>
                  <a:lnTo>
                    <a:pt x="50292" y="667512"/>
                  </a:lnTo>
                  <a:lnTo>
                    <a:pt x="12192" y="638556"/>
                  </a:lnTo>
                  <a:lnTo>
                    <a:pt x="1524" y="612648"/>
                  </a:lnTo>
                  <a:lnTo>
                    <a:pt x="1524" y="606552"/>
                  </a:lnTo>
                  <a:lnTo>
                    <a:pt x="0" y="598932"/>
                  </a:lnTo>
                  <a:lnTo>
                    <a:pt x="0" y="71628"/>
                  </a:lnTo>
                  <a:lnTo>
                    <a:pt x="1524" y="64008"/>
                  </a:lnTo>
                  <a:lnTo>
                    <a:pt x="1524" y="56388"/>
                  </a:lnTo>
                  <a:lnTo>
                    <a:pt x="21336" y="21336"/>
                  </a:lnTo>
                  <a:lnTo>
                    <a:pt x="57912" y="1524"/>
                  </a:lnTo>
                  <a:lnTo>
                    <a:pt x="64008" y="0"/>
                  </a:lnTo>
                  <a:lnTo>
                    <a:pt x="1266444" y="0"/>
                  </a:lnTo>
                  <a:lnTo>
                    <a:pt x="1274064" y="1524"/>
                  </a:lnTo>
                  <a:lnTo>
                    <a:pt x="1280160" y="3048"/>
                  </a:lnTo>
                  <a:lnTo>
                    <a:pt x="1295400" y="10668"/>
                  </a:lnTo>
                  <a:lnTo>
                    <a:pt x="65532" y="10668"/>
                  </a:lnTo>
                  <a:lnTo>
                    <a:pt x="59436" y="12192"/>
                  </a:lnTo>
                  <a:lnTo>
                    <a:pt x="53340" y="12192"/>
                  </a:lnTo>
                  <a:lnTo>
                    <a:pt x="47244" y="15240"/>
                  </a:lnTo>
                  <a:lnTo>
                    <a:pt x="48768" y="15240"/>
                  </a:lnTo>
                  <a:lnTo>
                    <a:pt x="39624" y="19812"/>
                  </a:lnTo>
                  <a:lnTo>
                    <a:pt x="38100" y="19812"/>
                  </a:lnTo>
                  <a:lnTo>
                    <a:pt x="30480" y="27432"/>
                  </a:lnTo>
                  <a:lnTo>
                    <a:pt x="28956" y="27432"/>
                  </a:lnTo>
                  <a:lnTo>
                    <a:pt x="22424" y="36576"/>
                  </a:lnTo>
                  <a:lnTo>
                    <a:pt x="21336" y="36576"/>
                  </a:lnTo>
                  <a:lnTo>
                    <a:pt x="15240" y="47244"/>
                  </a:lnTo>
                  <a:lnTo>
                    <a:pt x="12573" y="57912"/>
                  </a:lnTo>
                  <a:lnTo>
                    <a:pt x="12192" y="57912"/>
                  </a:lnTo>
                  <a:lnTo>
                    <a:pt x="10972" y="64008"/>
                  </a:lnTo>
                  <a:lnTo>
                    <a:pt x="10668" y="64008"/>
                  </a:lnTo>
                  <a:lnTo>
                    <a:pt x="10668" y="605028"/>
                  </a:lnTo>
                  <a:lnTo>
                    <a:pt x="15240" y="623316"/>
                  </a:lnTo>
                  <a:lnTo>
                    <a:pt x="16110" y="623316"/>
                  </a:lnTo>
                  <a:lnTo>
                    <a:pt x="21336" y="632460"/>
                  </a:lnTo>
                  <a:lnTo>
                    <a:pt x="28956" y="641604"/>
                  </a:lnTo>
                  <a:lnTo>
                    <a:pt x="38100" y="649224"/>
                  </a:lnTo>
                  <a:lnTo>
                    <a:pt x="36576" y="649224"/>
                  </a:lnTo>
                  <a:lnTo>
                    <a:pt x="48768" y="655320"/>
                  </a:lnTo>
                  <a:lnTo>
                    <a:pt x="47244" y="655320"/>
                  </a:lnTo>
                  <a:lnTo>
                    <a:pt x="65532" y="659892"/>
                  </a:lnTo>
                  <a:lnTo>
                    <a:pt x="1295400" y="659892"/>
                  </a:lnTo>
                  <a:lnTo>
                    <a:pt x="1280160" y="667512"/>
                  </a:lnTo>
                  <a:lnTo>
                    <a:pt x="1274064" y="669036"/>
                  </a:lnTo>
                  <a:close/>
                </a:path>
                <a:path w="1330959" h="670560">
                  <a:moveTo>
                    <a:pt x="1277112" y="13716"/>
                  </a:moveTo>
                  <a:lnTo>
                    <a:pt x="1264920" y="10668"/>
                  </a:lnTo>
                  <a:lnTo>
                    <a:pt x="1295400" y="10668"/>
                  </a:lnTo>
                  <a:lnTo>
                    <a:pt x="1298448" y="12192"/>
                  </a:lnTo>
                  <a:lnTo>
                    <a:pt x="1277112" y="12192"/>
                  </a:lnTo>
                  <a:lnTo>
                    <a:pt x="1277112" y="13716"/>
                  </a:lnTo>
                  <a:close/>
                </a:path>
                <a:path w="1330959" h="670560">
                  <a:moveTo>
                    <a:pt x="53340" y="13716"/>
                  </a:moveTo>
                  <a:lnTo>
                    <a:pt x="53340" y="12192"/>
                  </a:lnTo>
                  <a:lnTo>
                    <a:pt x="59436" y="12192"/>
                  </a:lnTo>
                  <a:lnTo>
                    <a:pt x="53340" y="13716"/>
                  </a:lnTo>
                  <a:close/>
                </a:path>
                <a:path w="1330959" h="670560">
                  <a:moveTo>
                    <a:pt x="1293876" y="21336"/>
                  </a:moveTo>
                  <a:lnTo>
                    <a:pt x="1281684" y="15240"/>
                  </a:lnTo>
                  <a:lnTo>
                    <a:pt x="1283208" y="15240"/>
                  </a:lnTo>
                  <a:lnTo>
                    <a:pt x="1277112" y="12192"/>
                  </a:lnTo>
                  <a:lnTo>
                    <a:pt x="1298448" y="12192"/>
                  </a:lnTo>
                  <a:lnTo>
                    <a:pt x="1307338" y="19812"/>
                  </a:lnTo>
                  <a:lnTo>
                    <a:pt x="1292352" y="19812"/>
                  </a:lnTo>
                  <a:lnTo>
                    <a:pt x="1293876" y="21336"/>
                  </a:lnTo>
                  <a:close/>
                </a:path>
                <a:path w="1330959" h="670560">
                  <a:moveTo>
                    <a:pt x="36576" y="21336"/>
                  </a:moveTo>
                  <a:lnTo>
                    <a:pt x="38100" y="19812"/>
                  </a:lnTo>
                  <a:lnTo>
                    <a:pt x="39624" y="19812"/>
                  </a:lnTo>
                  <a:lnTo>
                    <a:pt x="36576" y="21336"/>
                  </a:lnTo>
                  <a:close/>
                </a:path>
                <a:path w="1330959" h="670560">
                  <a:moveTo>
                    <a:pt x="1301897" y="27993"/>
                  </a:moveTo>
                  <a:lnTo>
                    <a:pt x="1292352" y="19812"/>
                  </a:lnTo>
                  <a:lnTo>
                    <a:pt x="1307338" y="19812"/>
                  </a:lnTo>
                  <a:lnTo>
                    <a:pt x="1309116" y="21336"/>
                  </a:lnTo>
                  <a:lnTo>
                    <a:pt x="1314341" y="27432"/>
                  </a:lnTo>
                  <a:lnTo>
                    <a:pt x="1301496" y="27432"/>
                  </a:lnTo>
                  <a:lnTo>
                    <a:pt x="1301897" y="27993"/>
                  </a:lnTo>
                  <a:close/>
                </a:path>
                <a:path w="1330959" h="670560">
                  <a:moveTo>
                    <a:pt x="28956" y="28956"/>
                  </a:moveTo>
                  <a:lnTo>
                    <a:pt x="28956" y="27432"/>
                  </a:lnTo>
                  <a:lnTo>
                    <a:pt x="30480" y="27432"/>
                  </a:lnTo>
                  <a:lnTo>
                    <a:pt x="28956" y="28956"/>
                  </a:lnTo>
                  <a:close/>
                </a:path>
                <a:path w="1330959" h="670560">
                  <a:moveTo>
                    <a:pt x="1303020" y="28956"/>
                  </a:moveTo>
                  <a:lnTo>
                    <a:pt x="1301897" y="27993"/>
                  </a:lnTo>
                  <a:lnTo>
                    <a:pt x="1301496" y="27432"/>
                  </a:lnTo>
                  <a:lnTo>
                    <a:pt x="1303020" y="28956"/>
                  </a:lnTo>
                  <a:close/>
                </a:path>
                <a:path w="1330959" h="670560">
                  <a:moveTo>
                    <a:pt x="1315647" y="28956"/>
                  </a:moveTo>
                  <a:lnTo>
                    <a:pt x="1303020" y="28956"/>
                  </a:lnTo>
                  <a:lnTo>
                    <a:pt x="1301496" y="27432"/>
                  </a:lnTo>
                  <a:lnTo>
                    <a:pt x="1314341" y="27432"/>
                  </a:lnTo>
                  <a:lnTo>
                    <a:pt x="1315647" y="28956"/>
                  </a:lnTo>
                  <a:close/>
                </a:path>
                <a:path w="1330959" h="670560">
                  <a:moveTo>
                    <a:pt x="1309116" y="38100"/>
                  </a:moveTo>
                  <a:lnTo>
                    <a:pt x="1301897" y="27993"/>
                  </a:lnTo>
                  <a:lnTo>
                    <a:pt x="1303020" y="28956"/>
                  </a:lnTo>
                  <a:lnTo>
                    <a:pt x="1315647" y="28956"/>
                  </a:lnTo>
                  <a:lnTo>
                    <a:pt x="1318260" y="32004"/>
                  </a:lnTo>
                  <a:lnTo>
                    <a:pt x="1320872" y="36576"/>
                  </a:lnTo>
                  <a:lnTo>
                    <a:pt x="1309116" y="36576"/>
                  </a:lnTo>
                  <a:lnTo>
                    <a:pt x="1309116" y="38100"/>
                  </a:lnTo>
                  <a:close/>
                </a:path>
                <a:path w="1330959" h="670560">
                  <a:moveTo>
                    <a:pt x="21336" y="38100"/>
                  </a:moveTo>
                  <a:lnTo>
                    <a:pt x="21336" y="36576"/>
                  </a:lnTo>
                  <a:lnTo>
                    <a:pt x="22424" y="36576"/>
                  </a:lnTo>
                  <a:lnTo>
                    <a:pt x="21336" y="38100"/>
                  </a:lnTo>
                  <a:close/>
                </a:path>
                <a:path w="1330959" h="670560">
                  <a:moveTo>
                    <a:pt x="1318260" y="59436"/>
                  </a:moveTo>
                  <a:lnTo>
                    <a:pt x="1315212" y="47244"/>
                  </a:lnTo>
                  <a:lnTo>
                    <a:pt x="1309116" y="36576"/>
                  </a:lnTo>
                  <a:lnTo>
                    <a:pt x="1320872" y="36576"/>
                  </a:lnTo>
                  <a:lnTo>
                    <a:pt x="1324356" y="42672"/>
                  </a:lnTo>
                  <a:lnTo>
                    <a:pt x="1327404" y="50292"/>
                  </a:lnTo>
                  <a:lnTo>
                    <a:pt x="1328928" y="56388"/>
                  </a:lnTo>
                  <a:lnTo>
                    <a:pt x="1329232" y="57912"/>
                  </a:lnTo>
                  <a:lnTo>
                    <a:pt x="1318260" y="57912"/>
                  </a:lnTo>
                  <a:lnTo>
                    <a:pt x="1318260" y="59436"/>
                  </a:lnTo>
                  <a:close/>
                </a:path>
                <a:path w="1330959" h="670560">
                  <a:moveTo>
                    <a:pt x="12192" y="59436"/>
                  </a:moveTo>
                  <a:lnTo>
                    <a:pt x="12192" y="57912"/>
                  </a:lnTo>
                  <a:lnTo>
                    <a:pt x="12573" y="57912"/>
                  </a:lnTo>
                  <a:lnTo>
                    <a:pt x="12192" y="59436"/>
                  </a:lnTo>
                  <a:close/>
                </a:path>
                <a:path w="1330959" h="670560">
                  <a:moveTo>
                    <a:pt x="1319784" y="65532"/>
                  </a:moveTo>
                  <a:lnTo>
                    <a:pt x="1318260" y="57912"/>
                  </a:lnTo>
                  <a:lnTo>
                    <a:pt x="1329232" y="57912"/>
                  </a:lnTo>
                  <a:lnTo>
                    <a:pt x="1330452" y="64008"/>
                  </a:lnTo>
                  <a:lnTo>
                    <a:pt x="1319784" y="64008"/>
                  </a:lnTo>
                  <a:lnTo>
                    <a:pt x="1319784" y="65532"/>
                  </a:lnTo>
                  <a:close/>
                </a:path>
                <a:path w="1330959" h="670560">
                  <a:moveTo>
                    <a:pt x="10668" y="65532"/>
                  </a:moveTo>
                  <a:lnTo>
                    <a:pt x="10668" y="64008"/>
                  </a:lnTo>
                  <a:lnTo>
                    <a:pt x="10972" y="64008"/>
                  </a:lnTo>
                  <a:lnTo>
                    <a:pt x="10668" y="65532"/>
                  </a:lnTo>
                  <a:close/>
                </a:path>
                <a:path w="1330959" h="670560">
                  <a:moveTo>
                    <a:pt x="1325880" y="623316"/>
                  </a:moveTo>
                  <a:lnTo>
                    <a:pt x="1315212" y="623316"/>
                  </a:lnTo>
                  <a:lnTo>
                    <a:pt x="1319784" y="605028"/>
                  </a:lnTo>
                  <a:lnTo>
                    <a:pt x="1319784" y="64008"/>
                  </a:lnTo>
                  <a:lnTo>
                    <a:pt x="1330452" y="64008"/>
                  </a:lnTo>
                  <a:lnTo>
                    <a:pt x="1330452" y="606552"/>
                  </a:lnTo>
                  <a:lnTo>
                    <a:pt x="1328928" y="612648"/>
                  </a:lnTo>
                  <a:lnTo>
                    <a:pt x="1327404" y="620268"/>
                  </a:lnTo>
                  <a:lnTo>
                    <a:pt x="1325880" y="623316"/>
                  </a:lnTo>
                  <a:close/>
                </a:path>
                <a:path w="1330959" h="670560">
                  <a:moveTo>
                    <a:pt x="16110" y="623316"/>
                  </a:moveTo>
                  <a:lnTo>
                    <a:pt x="15240" y="623316"/>
                  </a:lnTo>
                  <a:lnTo>
                    <a:pt x="15240" y="621792"/>
                  </a:lnTo>
                  <a:lnTo>
                    <a:pt x="16110" y="623316"/>
                  </a:lnTo>
                  <a:close/>
                </a:path>
                <a:path w="1330959" h="670560">
                  <a:moveTo>
                    <a:pt x="1295400" y="659892"/>
                  </a:moveTo>
                  <a:lnTo>
                    <a:pt x="1264920" y="659892"/>
                  </a:lnTo>
                  <a:lnTo>
                    <a:pt x="1283208" y="655320"/>
                  </a:lnTo>
                  <a:lnTo>
                    <a:pt x="1281684" y="655320"/>
                  </a:lnTo>
                  <a:lnTo>
                    <a:pt x="1293876" y="649224"/>
                  </a:lnTo>
                  <a:lnTo>
                    <a:pt x="1292352" y="649224"/>
                  </a:lnTo>
                  <a:lnTo>
                    <a:pt x="1303020" y="641604"/>
                  </a:lnTo>
                  <a:lnTo>
                    <a:pt x="1301496" y="641604"/>
                  </a:lnTo>
                  <a:lnTo>
                    <a:pt x="1309116" y="632460"/>
                  </a:lnTo>
                  <a:lnTo>
                    <a:pt x="1315212" y="621792"/>
                  </a:lnTo>
                  <a:lnTo>
                    <a:pt x="1315212" y="623316"/>
                  </a:lnTo>
                  <a:lnTo>
                    <a:pt x="1325880" y="623316"/>
                  </a:lnTo>
                  <a:lnTo>
                    <a:pt x="1318260" y="638556"/>
                  </a:lnTo>
                  <a:lnTo>
                    <a:pt x="1309116" y="649224"/>
                  </a:lnTo>
                  <a:lnTo>
                    <a:pt x="1298448" y="658368"/>
                  </a:lnTo>
                  <a:lnTo>
                    <a:pt x="1295400" y="659892"/>
                  </a:lnTo>
                  <a:close/>
                </a:path>
                <a:path w="1330959" h="670560">
                  <a:moveTo>
                    <a:pt x="1258824" y="670560"/>
                  </a:moveTo>
                  <a:lnTo>
                    <a:pt x="71628" y="670560"/>
                  </a:lnTo>
                  <a:lnTo>
                    <a:pt x="64008" y="669036"/>
                  </a:lnTo>
                  <a:lnTo>
                    <a:pt x="1266444" y="669036"/>
                  </a:lnTo>
                  <a:lnTo>
                    <a:pt x="1258824" y="6705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28">
            <a:extLst>
              <a:ext uri="{FF2B5EF4-FFF2-40B4-BE49-F238E27FC236}">
                <a16:creationId xmlns:a16="http://schemas.microsoft.com/office/drawing/2014/main" id="{235E00C9-8D91-4784-B9F7-28303D76659D}"/>
              </a:ext>
            </a:extLst>
          </p:cNvPr>
          <p:cNvSpPr txBox="1"/>
          <p:nvPr/>
        </p:nvSpPr>
        <p:spPr>
          <a:xfrm>
            <a:off x="8069123" y="2219119"/>
            <a:ext cx="1194435" cy="6026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1280"/>
              </a:lnSpc>
              <a:spcBef>
                <a:spcPts val="310"/>
              </a:spcBef>
            </a:pPr>
            <a:r>
              <a:rPr sz="1200" b="1" spc="15" dirty="0">
                <a:latin typeface="Arial"/>
                <a:cs typeface="Arial"/>
              </a:rPr>
              <a:t>Combustibles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y  </a:t>
            </a:r>
            <a:r>
              <a:rPr sz="1200" b="1" spc="10" dirty="0">
                <a:latin typeface="Arial"/>
                <a:cs typeface="Arial"/>
              </a:rPr>
              <a:t>lubricantes</a:t>
            </a:r>
            <a:endParaRPr sz="1200" dirty="0">
              <a:latin typeface="Arial"/>
              <a:cs typeface="Arial"/>
            </a:endParaRPr>
          </a:p>
          <a:p>
            <a:pPr algn="ctr">
              <a:spcBef>
                <a:spcPts val="325"/>
              </a:spcBef>
            </a:pPr>
            <a:r>
              <a:rPr sz="1200" b="1" spc="10" dirty="0">
                <a:latin typeface="Arial"/>
                <a:cs typeface="Arial"/>
              </a:rPr>
              <a:t>E-1.9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37" name="object 29">
            <a:extLst>
              <a:ext uri="{FF2B5EF4-FFF2-40B4-BE49-F238E27FC236}">
                <a16:creationId xmlns:a16="http://schemas.microsoft.com/office/drawing/2014/main" id="{DE09181C-8141-293F-619B-AE2F5E2FEDC6}"/>
              </a:ext>
            </a:extLst>
          </p:cNvPr>
          <p:cNvGrpSpPr/>
          <p:nvPr/>
        </p:nvGrpSpPr>
        <p:grpSpPr>
          <a:xfrm>
            <a:off x="8301544" y="3027719"/>
            <a:ext cx="1068324" cy="672084"/>
            <a:chOff x="6661403" y="3649979"/>
            <a:chExt cx="1068324" cy="672084"/>
          </a:xfrm>
        </p:grpSpPr>
        <p:sp>
          <p:nvSpPr>
            <p:cNvPr id="38" name="object 31">
              <a:extLst>
                <a:ext uri="{FF2B5EF4-FFF2-40B4-BE49-F238E27FC236}">
                  <a16:creationId xmlns:a16="http://schemas.microsoft.com/office/drawing/2014/main" id="{28D14282-0A34-5F54-F369-A6CCD874C076}"/>
                </a:ext>
              </a:extLst>
            </p:cNvPr>
            <p:cNvSpPr/>
            <p:nvPr/>
          </p:nvSpPr>
          <p:spPr>
            <a:xfrm>
              <a:off x="6661403" y="3649979"/>
              <a:ext cx="1065276" cy="6705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2">
              <a:extLst>
                <a:ext uri="{FF2B5EF4-FFF2-40B4-BE49-F238E27FC236}">
                  <a16:creationId xmlns:a16="http://schemas.microsoft.com/office/drawing/2014/main" id="{EFB53736-B175-4DF3-137A-2B9A7006FC0C}"/>
                </a:ext>
              </a:extLst>
            </p:cNvPr>
            <p:cNvSpPr/>
            <p:nvPr/>
          </p:nvSpPr>
          <p:spPr>
            <a:xfrm>
              <a:off x="6662927" y="3651503"/>
              <a:ext cx="1066800" cy="670560"/>
            </a:xfrm>
            <a:custGeom>
              <a:avLst/>
              <a:gdLst/>
              <a:ahLst/>
              <a:cxnLst/>
              <a:rect l="l" t="t" r="r" b="b"/>
              <a:pathLst>
                <a:path w="1066800" h="670560">
                  <a:moveTo>
                    <a:pt x="1010412" y="669036"/>
                  </a:moveTo>
                  <a:lnTo>
                    <a:pt x="57912" y="669036"/>
                  </a:lnTo>
                  <a:lnTo>
                    <a:pt x="50292" y="667512"/>
                  </a:lnTo>
                  <a:lnTo>
                    <a:pt x="12192" y="638556"/>
                  </a:lnTo>
                  <a:lnTo>
                    <a:pt x="4572" y="620268"/>
                  </a:lnTo>
                  <a:lnTo>
                    <a:pt x="1524" y="612648"/>
                  </a:lnTo>
                  <a:lnTo>
                    <a:pt x="1524" y="606552"/>
                  </a:lnTo>
                  <a:lnTo>
                    <a:pt x="0" y="598932"/>
                  </a:lnTo>
                  <a:lnTo>
                    <a:pt x="0" y="71628"/>
                  </a:lnTo>
                  <a:lnTo>
                    <a:pt x="1524" y="64008"/>
                  </a:lnTo>
                  <a:lnTo>
                    <a:pt x="1524" y="56388"/>
                  </a:lnTo>
                  <a:lnTo>
                    <a:pt x="4572" y="50292"/>
                  </a:lnTo>
                  <a:lnTo>
                    <a:pt x="32004" y="12192"/>
                  </a:lnTo>
                  <a:lnTo>
                    <a:pt x="57912" y="1524"/>
                  </a:lnTo>
                  <a:lnTo>
                    <a:pt x="64008" y="0"/>
                  </a:lnTo>
                  <a:lnTo>
                    <a:pt x="1002792" y="0"/>
                  </a:lnTo>
                  <a:lnTo>
                    <a:pt x="1010412" y="1524"/>
                  </a:lnTo>
                  <a:lnTo>
                    <a:pt x="1016508" y="3048"/>
                  </a:lnTo>
                  <a:lnTo>
                    <a:pt x="1031748" y="10668"/>
                  </a:lnTo>
                  <a:lnTo>
                    <a:pt x="65532" y="10668"/>
                  </a:lnTo>
                  <a:lnTo>
                    <a:pt x="53340" y="13716"/>
                  </a:lnTo>
                  <a:lnTo>
                    <a:pt x="54864" y="13716"/>
                  </a:lnTo>
                  <a:lnTo>
                    <a:pt x="48768" y="15240"/>
                  </a:lnTo>
                  <a:lnTo>
                    <a:pt x="38100" y="21336"/>
                  </a:lnTo>
                  <a:lnTo>
                    <a:pt x="30784" y="27432"/>
                  </a:lnTo>
                  <a:lnTo>
                    <a:pt x="28956" y="27432"/>
                  </a:lnTo>
                  <a:lnTo>
                    <a:pt x="22424" y="36576"/>
                  </a:lnTo>
                  <a:lnTo>
                    <a:pt x="21336" y="36576"/>
                  </a:lnTo>
                  <a:lnTo>
                    <a:pt x="15240" y="48768"/>
                  </a:lnTo>
                  <a:lnTo>
                    <a:pt x="16002" y="48768"/>
                  </a:lnTo>
                  <a:lnTo>
                    <a:pt x="13716" y="53340"/>
                  </a:lnTo>
                  <a:lnTo>
                    <a:pt x="12192" y="59436"/>
                  </a:lnTo>
                  <a:lnTo>
                    <a:pt x="12192" y="64008"/>
                  </a:lnTo>
                  <a:lnTo>
                    <a:pt x="10668" y="71628"/>
                  </a:lnTo>
                  <a:lnTo>
                    <a:pt x="10668" y="598932"/>
                  </a:lnTo>
                  <a:lnTo>
                    <a:pt x="12192" y="605028"/>
                  </a:lnTo>
                  <a:lnTo>
                    <a:pt x="12192" y="611124"/>
                  </a:lnTo>
                  <a:lnTo>
                    <a:pt x="13716" y="617220"/>
                  </a:lnTo>
                  <a:lnTo>
                    <a:pt x="16002" y="621792"/>
                  </a:lnTo>
                  <a:lnTo>
                    <a:pt x="15240" y="621792"/>
                  </a:lnTo>
                  <a:lnTo>
                    <a:pt x="21336" y="633984"/>
                  </a:lnTo>
                  <a:lnTo>
                    <a:pt x="22606" y="633984"/>
                  </a:lnTo>
                  <a:lnTo>
                    <a:pt x="28956" y="641604"/>
                  </a:lnTo>
                  <a:lnTo>
                    <a:pt x="38100" y="649224"/>
                  </a:lnTo>
                  <a:lnTo>
                    <a:pt x="48768" y="655320"/>
                  </a:lnTo>
                  <a:lnTo>
                    <a:pt x="53340" y="656844"/>
                  </a:lnTo>
                  <a:lnTo>
                    <a:pt x="65532" y="659892"/>
                  </a:lnTo>
                  <a:lnTo>
                    <a:pt x="1031748" y="659892"/>
                  </a:lnTo>
                  <a:lnTo>
                    <a:pt x="1016508" y="667512"/>
                  </a:lnTo>
                  <a:lnTo>
                    <a:pt x="1010412" y="669036"/>
                  </a:lnTo>
                  <a:close/>
                </a:path>
                <a:path w="1066800" h="670560">
                  <a:moveTo>
                    <a:pt x="1030224" y="21336"/>
                  </a:moveTo>
                  <a:lnTo>
                    <a:pt x="1018032" y="15240"/>
                  </a:lnTo>
                  <a:lnTo>
                    <a:pt x="1019556" y="15240"/>
                  </a:lnTo>
                  <a:lnTo>
                    <a:pt x="1001268" y="10668"/>
                  </a:lnTo>
                  <a:lnTo>
                    <a:pt x="1031748" y="10668"/>
                  </a:lnTo>
                  <a:lnTo>
                    <a:pt x="1034796" y="12192"/>
                  </a:lnTo>
                  <a:lnTo>
                    <a:pt x="1043686" y="19812"/>
                  </a:lnTo>
                  <a:lnTo>
                    <a:pt x="1028700" y="19812"/>
                  </a:lnTo>
                  <a:lnTo>
                    <a:pt x="1030224" y="21336"/>
                  </a:lnTo>
                  <a:close/>
                </a:path>
                <a:path w="1066800" h="670560">
                  <a:moveTo>
                    <a:pt x="1038245" y="27993"/>
                  </a:moveTo>
                  <a:lnTo>
                    <a:pt x="1028700" y="19812"/>
                  </a:lnTo>
                  <a:lnTo>
                    <a:pt x="1043686" y="19812"/>
                  </a:lnTo>
                  <a:lnTo>
                    <a:pt x="1045464" y="21336"/>
                  </a:lnTo>
                  <a:lnTo>
                    <a:pt x="1050689" y="27432"/>
                  </a:lnTo>
                  <a:lnTo>
                    <a:pt x="1037844" y="27432"/>
                  </a:lnTo>
                  <a:lnTo>
                    <a:pt x="1038245" y="27993"/>
                  </a:lnTo>
                  <a:close/>
                </a:path>
                <a:path w="1066800" h="670560">
                  <a:moveTo>
                    <a:pt x="28956" y="28956"/>
                  </a:moveTo>
                  <a:lnTo>
                    <a:pt x="28956" y="27432"/>
                  </a:lnTo>
                  <a:lnTo>
                    <a:pt x="30784" y="27432"/>
                  </a:lnTo>
                  <a:lnTo>
                    <a:pt x="28956" y="28956"/>
                  </a:lnTo>
                  <a:close/>
                </a:path>
                <a:path w="1066800" h="670560">
                  <a:moveTo>
                    <a:pt x="1039368" y="28956"/>
                  </a:moveTo>
                  <a:lnTo>
                    <a:pt x="1038245" y="27993"/>
                  </a:lnTo>
                  <a:lnTo>
                    <a:pt x="1037844" y="27432"/>
                  </a:lnTo>
                  <a:lnTo>
                    <a:pt x="1039368" y="28956"/>
                  </a:lnTo>
                  <a:close/>
                </a:path>
                <a:path w="1066800" h="670560">
                  <a:moveTo>
                    <a:pt x="1051995" y="28956"/>
                  </a:moveTo>
                  <a:lnTo>
                    <a:pt x="1039368" y="28956"/>
                  </a:lnTo>
                  <a:lnTo>
                    <a:pt x="1037844" y="27432"/>
                  </a:lnTo>
                  <a:lnTo>
                    <a:pt x="1050689" y="27432"/>
                  </a:lnTo>
                  <a:lnTo>
                    <a:pt x="1051995" y="28956"/>
                  </a:lnTo>
                  <a:close/>
                </a:path>
                <a:path w="1066800" h="670560">
                  <a:moveTo>
                    <a:pt x="1045464" y="38100"/>
                  </a:moveTo>
                  <a:lnTo>
                    <a:pt x="1038245" y="27993"/>
                  </a:lnTo>
                  <a:lnTo>
                    <a:pt x="1039368" y="28956"/>
                  </a:lnTo>
                  <a:lnTo>
                    <a:pt x="1051995" y="28956"/>
                  </a:lnTo>
                  <a:lnTo>
                    <a:pt x="1054608" y="32004"/>
                  </a:lnTo>
                  <a:lnTo>
                    <a:pt x="1057220" y="36576"/>
                  </a:lnTo>
                  <a:lnTo>
                    <a:pt x="1045464" y="36576"/>
                  </a:lnTo>
                  <a:lnTo>
                    <a:pt x="1045464" y="38100"/>
                  </a:lnTo>
                  <a:close/>
                </a:path>
                <a:path w="1066800" h="670560">
                  <a:moveTo>
                    <a:pt x="21336" y="38100"/>
                  </a:moveTo>
                  <a:lnTo>
                    <a:pt x="21336" y="36576"/>
                  </a:lnTo>
                  <a:lnTo>
                    <a:pt x="22424" y="36576"/>
                  </a:lnTo>
                  <a:lnTo>
                    <a:pt x="21336" y="38100"/>
                  </a:lnTo>
                  <a:close/>
                </a:path>
                <a:path w="1066800" h="670560">
                  <a:moveTo>
                    <a:pt x="1051560" y="48768"/>
                  </a:moveTo>
                  <a:lnTo>
                    <a:pt x="1045464" y="36576"/>
                  </a:lnTo>
                  <a:lnTo>
                    <a:pt x="1057220" y="36576"/>
                  </a:lnTo>
                  <a:lnTo>
                    <a:pt x="1060704" y="42672"/>
                  </a:lnTo>
                  <a:lnTo>
                    <a:pt x="1062532" y="47244"/>
                  </a:lnTo>
                  <a:lnTo>
                    <a:pt x="1051560" y="47244"/>
                  </a:lnTo>
                  <a:lnTo>
                    <a:pt x="1051560" y="48768"/>
                  </a:lnTo>
                  <a:close/>
                </a:path>
                <a:path w="1066800" h="670560">
                  <a:moveTo>
                    <a:pt x="16002" y="48768"/>
                  </a:moveTo>
                  <a:lnTo>
                    <a:pt x="15240" y="48768"/>
                  </a:lnTo>
                  <a:lnTo>
                    <a:pt x="16764" y="47244"/>
                  </a:lnTo>
                  <a:lnTo>
                    <a:pt x="16002" y="48768"/>
                  </a:lnTo>
                  <a:close/>
                </a:path>
                <a:path w="1066800" h="670560">
                  <a:moveTo>
                    <a:pt x="1056132" y="65532"/>
                  </a:moveTo>
                  <a:lnTo>
                    <a:pt x="1051560" y="47244"/>
                  </a:lnTo>
                  <a:lnTo>
                    <a:pt x="1062532" y="47244"/>
                  </a:lnTo>
                  <a:lnTo>
                    <a:pt x="1063752" y="50292"/>
                  </a:lnTo>
                  <a:lnTo>
                    <a:pt x="1065276" y="56388"/>
                  </a:lnTo>
                  <a:lnTo>
                    <a:pt x="1066800" y="64008"/>
                  </a:lnTo>
                  <a:lnTo>
                    <a:pt x="1056132" y="64008"/>
                  </a:lnTo>
                  <a:lnTo>
                    <a:pt x="1056132" y="65532"/>
                  </a:lnTo>
                  <a:close/>
                </a:path>
                <a:path w="1066800" h="670560">
                  <a:moveTo>
                    <a:pt x="1062228" y="623316"/>
                  </a:moveTo>
                  <a:lnTo>
                    <a:pt x="1051560" y="623316"/>
                  </a:lnTo>
                  <a:lnTo>
                    <a:pt x="1056132" y="605028"/>
                  </a:lnTo>
                  <a:lnTo>
                    <a:pt x="1056132" y="64008"/>
                  </a:lnTo>
                  <a:lnTo>
                    <a:pt x="1066800" y="64008"/>
                  </a:lnTo>
                  <a:lnTo>
                    <a:pt x="1066800" y="606552"/>
                  </a:lnTo>
                  <a:lnTo>
                    <a:pt x="1065276" y="612648"/>
                  </a:lnTo>
                  <a:lnTo>
                    <a:pt x="1063752" y="620268"/>
                  </a:lnTo>
                  <a:lnTo>
                    <a:pt x="1062228" y="623316"/>
                  </a:lnTo>
                  <a:close/>
                </a:path>
                <a:path w="1066800" h="670560">
                  <a:moveTo>
                    <a:pt x="16764" y="623316"/>
                  </a:moveTo>
                  <a:lnTo>
                    <a:pt x="15240" y="621792"/>
                  </a:lnTo>
                  <a:lnTo>
                    <a:pt x="16002" y="621792"/>
                  </a:lnTo>
                  <a:lnTo>
                    <a:pt x="16764" y="623316"/>
                  </a:lnTo>
                  <a:close/>
                </a:path>
                <a:path w="1066800" h="670560">
                  <a:moveTo>
                    <a:pt x="1056894" y="633984"/>
                  </a:moveTo>
                  <a:lnTo>
                    <a:pt x="1045464" y="633984"/>
                  </a:lnTo>
                  <a:lnTo>
                    <a:pt x="1051560" y="621792"/>
                  </a:lnTo>
                  <a:lnTo>
                    <a:pt x="1051560" y="623316"/>
                  </a:lnTo>
                  <a:lnTo>
                    <a:pt x="1062228" y="623316"/>
                  </a:lnTo>
                  <a:lnTo>
                    <a:pt x="1056894" y="633984"/>
                  </a:lnTo>
                  <a:close/>
                </a:path>
                <a:path w="1066800" h="670560">
                  <a:moveTo>
                    <a:pt x="22606" y="633984"/>
                  </a:moveTo>
                  <a:lnTo>
                    <a:pt x="21336" y="633984"/>
                  </a:lnTo>
                  <a:lnTo>
                    <a:pt x="21336" y="632460"/>
                  </a:lnTo>
                  <a:lnTo>
                    <a:pt x="22606" y="633984"/>
                  </a:lnTo>
                  <a:close/>
                </a:path>
                <a:path w="1066800" h="670560">
                  <a:moveTo>
                    <a:pt x="1031748" y="659892"/>
                  </a:moveTo>
                  <a:lnTo>
                    <a:pt x="1001268" y="659892"/>
                  </a:lnTo>
                  <a:lnTo>
                    <a:pt x="1019556" y="655320"/>
                  </a:lnTo>
                  <a:lnTo>
                    <a:pt x="1018032" y="655320"/>
                  </a:lnTo>
                  <a:lnTo>
                    <a:pt x="1030224" y="649224"/>
                  </a:lnTo>
                  <a:lnTo>
                    <a:pt x="1028700" y="649224"/>
                  </a:lnTo>
                  <a:lnTo>
                    <a:pt x="1039368" y="641604"/>
                  </a:lnTo>
                  <a:lnTo>
                    <a:pt x="1037844" y="641604"/>
                  </a:lnTo>
                  <a:lnTo>
                    <a:pt x="1045464" y="632460"/>
                  </a:lnTo>
                  <a:lnTo>
                    <a:pt x="1045464" y="633984"/>
                  </a:lnTo>
                  <a:lnTo>
                    <a:pt x="1056894" y="633984"/>
                  </a:lnTo>
                  <a:lnTo>
                    <a:pt x="1054608" y="638556"/>
                  </a:lnTo>
                  <a:lnTo>
                    <a:pt x="1045464" y="649224"/>
                  </a:lnTo>
                  <a:lnTo>
                    <a:pt x="1034796" y="658368"/>
                  </a:lnTo>
                  <a:lnTo>
                    <a:pt x="1031748" y="659892"/>
                  </a:lnTo>
                  <a:close/>
                </a:path>
                <a:path w="1066800" h="670560">
                  <a:moveTo>
                    <a:pt x="995172" y="670560"/>
                  </a:moveTo>
                  <a:lnTo>
                    <a:pt x="71628" y="670560"/>
                  </a:lnTo>
                  <a:lnTo>
                    <a:pt x="64008" y="669036"/>
                  </a:lnTo>
                  <a:lnTo>
                    <a:pt x="1002792" y="669036"/>
                  </a:lnTo>
                  <a:lnTo>
                    <a:pt x="995172" y="670560"/>
                  </a:lnTo>
                  <a:close/>
                </a:path>
              </a:pathLst>
            </a:custGeom>
            <a:solidFill>
              <a:srgbClr val="005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33">
            <a:extLst>
              <a:ext uri="{FF2B5EF4-FFF2-40B4-BE49-F238E27FC236}">
                <a16:creationId xmlns:a16="http://schemas.microsoft.com/office/drawing/2014/main" id="{5E76D66E-6D22-0B92-9A84-A139BC864E29}"/>
              </a:ext>
            </a:extLst>
          </p:cNvPr>
          <p:cNvSpPr txBox="1"/>
          <p:nvPr/>
        </p:nvSpPr>
        <p:spPr>
          <a:xfrm>
            <a:off x="8227071" y="3075828"/>
            <a:ext cx="1067435" cy="592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ts val="1465"/>
              </a:lnSpc>
              <a:spcBef>
                <a:spcPts val="120"/>
              </a:spcBef>
              <a:tabLst>
                <a:tab pos="191135" algn="l"/>
              </a:tabLst>
            </a:pP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105" dirty="0">
                <a:latin typeface="Times New Roman"/>
                <a:cs typeface="Times New Roman"/>
              </a:rPr>
              <a:t> </a:t>
            </a:r>
            <a:r>
              <a:rPr lang="es-MX" sz="1300" spc="-105" dirty="0">
                <a:latin typeface="Times New Roman"/>
                <a:cs typeface="Times New Roman"/>
              </a:rPr>
              <a:t>  </a:t>
            </a:r>
            <a:r>
              <a:rPr sz="1950" spc="7" baseline="4273" dirty="0">
                <a:latin typeface="Carlito"/>
                <a:cs typeface="Carlito"/>
              </a:rPr>
              <a:t>2-01-01-00</a:t>
            </a:r>
            <a:r>
              <a:rPr lang="es-MX" sz="1950" baseline="4273" dirty="0">
                <a:latin typeface="Carlito"/>
                <a:cs typeface="Carlito"/>
              </a:rPr>
              <a:t> </a:t>
            </a:r>
            <a:r>
              <a:rPr sz="1300" spc="5" dirty="0">
                <a:latin typeface="Carlito"/>
                <a:cs typeface="Carlito"/>
              </a:rPr>
              <a:t>Cuenta</a:t>
            </a:r>
            <a:r>
              <a:rPr sz="1300" spc="-100" dirty="0">
                <a:latin typeface="Carlito"/>
                <a:cs typeface="Carlito"/>
              </a:rPr>
              <a:t> </a:t>
            </a:r>
            <a:r>
              <a:rPr sz="1300" spc="10" dirty="0">
                <a:latin typeface="Carlito"/>
                <a:cs typeface="Carlito"/>
              </a:rPr>
              <a:t>de  </a:t>
            </a:r>
            <a:r>
              <a:rPr sz="1300" spc="-5" dirty="0">
                <a:latin typeface="Carlito"/>
                <a:cs typeface="Carlito"/>
              </a:rPr>
              <a:t>gasto</a:t>
            </a:r>
            <a:endParaRPr sz="1300" dirty="0">
              <a:latin typeface="Carlito"/>
              <a:cs typeface="Carlito"/>
            </a:endParaRPr>
          </a:p>
        </p:txBody>
      </p:sp>
      <p:grpSp>
        <p:nvGrpSpPr>
          <p:cNvPr id="41" name="object 34">
            <a:extLst>
              <a:ext uri="{FF2B5EF4-FFF2-40B4-BE49-F238E27FC236}">
                <a16:creationId xmlns:a16="http://schemas.microsoft.com/office/drawing/2014/main" id="{AF79EE9B-2E6C-6C0B-0EFD-7A4644EF9145}"/>
              </a:ext>
            </a:extLst>
          </p:cNvPr>
          <p:cNvGrpSpPr/>
          <p:nvPr/>
        </p:nvGrpSpPr>
        <p:grpSpPr>
          <a:xfrm>
            <a:off x="4757935" y="4219146"/>
            <a:ext cx="1254760" cy="632460"/>
            <a:chOff x="3157727" y="4846320"/>
            <a:chExt cx="1254760" cy="63246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2" name="object 35">
              <a:extLst>
                <a:ext uri="{FF2B5EF4-FFF2-40B4-BE49-F238E27FC236}">
                  <a16:creationId xmlns:a16="http://schemas.microsoft.com/office/drawing/2014/main" id="{73E2A220-63D3-40B5-EFB8-1920F8A8038C}"/>
                </a:ext>
              </a:extLst>
            </p:cNvPr>
            <p:cNvSpPr/>
            <p:nvPr/>
          </p:nvSpPr>
          <p:spPr>
            <a:xfrm>
              <a:off x="3162299" y="4850892"/>
              <a:ext cx="1243965" cy="622300"/>
            </a:xfrm>
            <a:custGeom>
              <a:avLst/>
              <a:gdLst/>
              <a:ahLst/>
              <a:cxnLst/>
              <a:rect l="l" t="t" r="r" b="b"/>
              <a:pathLst>
                <a:path w="1243964" h="622300">
                  <a:moveTo>
                    <a:pt x="1181100" y="621791"/>
                  </a:moveTo>
                  <a:lnTo>
                    <a:pt x="62484" y="621791"/>
                  </a:lnTo>
                  <a:lnTo>
                    <a:pt x="38576" y="616981"/>
                  </a:lnTo>
                  <a:lnTo>
                    <a:pt x="18669" y="603884"/>
                  </a:lnTo>
                  <a:lnTo>
                    <a:pt x="5048" y="584501"/>
                  </a:lnTo>
                  <a:lnTo>
                    <a:pt x="0" y="560831"/>
                  </a:lnTo>
                  <a:lnTo>
                    <a:pt x="0" y="62483"/>
                  </a:lnTo>
                  <a:lnTo>
                    <a:pt x="5048" y="38576"/>
                  </a:lnTo>
                  <a:lnTo>
                    <a:pt x="18669" y="18668"/>
                  </a:lnTo>
                  <a:lnTo>
                    <a:pt x="38576" y="5048"/>
                  </a:lnTo>
                  <a:lnTo>
                    <a:pt x="62484" y="0"/>
                  </a:lnTo>
                  <a:lnTo>
                    <a:pt x="1181100" y="0"/>
                  </a:lnTo>
                  <a:lnTo>
                    <a:pt x="1205650" y="5048"/>
                  </a:lnTo>
                  <a:lnTo>
                    <a:pt x="1225486" y="18668"/>
                  </a:lnTo>
                  <a:lnTo>
                    <a:pt x="1238750" y="38576"/>
                  </a:lnTo>
                  <a:lnTo>
                    <a:pt x="1243584" y="62483"/>
                  </a:lnTo>
                  <a:lnTo>
                    <a:pt x="1243584" y="560831"/>
                  </a:lnTo>
                  <a:lnTo>
                    <a:pt x="1238750" y="584501"/>
                  </a:lnTo>
                  <a:lnTo>
                    <a:pt x="1225486" y="603884"/>
                  </a:lnTo>
                  <a:lnTo>
                    <a:pt x="1205650" y="616981"/>
                  </a:lnTo>
                  <a:lnTo>
                    <a:pt x="1181100" y="6217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6">
              <a:extLst>
                <a:ext uri="{FF2B5EF4-FFF2-40B4-BE49-F238E27FC236}">
                  <a16:creationId xmlns:a16="http://schemas.microsoft.com/office/drawing/2014/main" id="{036582C8-2276-30C0-6A92-F181FCA44BD2}"/>
                </a:ext>
              </a:extLst>
            </p:cNvPr>
            <p:cNvSpPr/>
            <p:nvPr/>
          </p:nvSpPr>
          <p:spPr>
            <a:xfrm>
              <a:off x="3157727" y="4846320"/>
              <a:ext cx="1254760" cy="632460"/>
            </a:xfrm>
            <a:custGeom>
              <a:avLst/>
              <a:gdLst/>
              <a:ahLst/>
              <a:cxnLst/>
              <a:rect l="l" t="t" r="r" b="b"/>
              <a:pathLst>
                <a:path w="1254760" h="632460">
                  <a:moveTo>
                    <a:pt x="1193292" y="632460"/>
                  </a:moveTo>
                  <a:lnTo>
                    <a:pt x="60960" y="632460"/>
                  </a:lnTo>
                  <a:lnTo>
                    <a:pt x="53340" y="630936"/>
                  </a:lnTo>
                  <a:lnTo>
                    <a:pt x="19812" y="612648"/>
                  </a:lnTo>
                  <a:lnTo>
                    <a:pt x="1524" y="579120"/>
                  </a:lnTo>
                  <a:lnTo>
                    <a:pt x="0" y="571500"/>
                  </a:lnTo>
                  <a:lnTo>
                    <a:pt x="0" y="60960"/>
                  </a:lnTo>
                  <a:lnTo>
                    <a:pt x="19812" y="19812"/>
                  </a:lnTo>
                  <a:lnTo>
                    <a:pt x="53340" y="1524"/>
                  </a:lnTo>
                  <a:lnTo>
                    <a:pt x="60960" y="0"/>
                  </a:lnTo>
                  <a:lnTo>
                    <a:pt x="1193292" y="0"/>
                  </a:lnTo>
                  <a:lnTo>
                    <a:pt x="1199388" y="1524"/>
                  </a:lnTo>
                  <a:lnTo>
                    <a:pt x="1207008" y="3048"/>
                  </a:lnTo>
                  <a:lnTo>
                    <a:pt x="1213104" y="6096"/>
                  </a:lnTo>
                  <a:lnTo>
                    <a:pt x="1221105" y="10668"/>
                  </a:lnTo>
                  <a:lnTo>
                    <a:pt x="62484" y="10668"/>
                  </a:lnTo>
                  <a:lnTo>
                    <a:pt x="44196" y="15240"/>
                  </a:lnTo>
                  <a:lnTo>
                    <a:pt x="45720" y="15240"/>
                  </a:lnTo>
                  <a:lnTo>
                    <a:pt x="35052" y="19812"/>
                  </a:lnTo>
                  <a:lnTo>
                    <a:pt x="36576" y="19812"/>
                  </a:lnTo>
                  <a:lnTo>
                    <a:pt x="25908" y="27432"/>
                  </a:lnTo>
                  <a:lnTo>
                    <a:pt x="27432" y="27432"/>
                  </a:lnTo>
                  <a:lnTo>
                    <a:pt x="21082" y="35052"/>
                  </a:lnTo>
                  <a:lnTo>
                    <a:pt x="19812" y="35052"/>
                  </a:lnTo>
                  <a:lnTo>
                    <a:pt x="15240" y="45720"/>
                  </a:lnTo>
                  <a:lnTo>
                    <a:pt x="12192" y="50292"/>
                  </a:lnTo>
                  <a:lnTo>
                    <a:pt x="13716" y="50292"/>
                  </a:lnTo>
                  <a:lnTo>
                    <a:pt x="11049" y="60960"/>
                  </a:lnTo>
                  <a:lnTo>
                    <a:pt x="10668" y="60960"/>
                  </a:lnTo>
                  <a:lnTo>
                    <a:pt x="10668" y="571500"/>
                  </a:lnTo>
                  <a:lnTo>
                    <a:pt x="11049" y="571500"/>
                  </a:lnTo>
                  <a:lnTo>
                    <a:pt x="13716" y="582168"/>
                  </a:lnTo>
                  <a:lnTo>
                    <a:pt x="12192" y="582168"/>
                  </a:lnTo>
                  <a:lnTo>
                    <a:pt x="15240" y="586740"/>
                  </a:lnTo>
                  <a:lnTo>
                    <a:pt x="19812" y="597408"/>
                  </a:lnTo>
                  <a:lnTo>
                    <a:pt x="21082" y="597408"/>
                  </a:lnTo>
                  <a:lnTo>
                    <a:pt x="27432" y="605028"/>
                  </a:lnTo>
                  <a:lnTo>
                    <a:pt x="25908" y="605028"/>
                  </a:lnTo>
                  <a:lnTo>
                    <a:pt x="36576" y="612648"/>
                  </a:lnTo>
                  <a:lnTo>
                    <a:pt x="37719" y="612648"/>
                  </a:lnTo>
                  <a:lnTo>
                    <a:pt x="45720" y="617220"/>
                  </a:lnTo>
                  <a:lnTo>
                    <a:pt x="44196" y="617220"/>
                  </a:lnTo>
                  <a:lnTo>
                    <a:pt x="62484" y="621792"/>
                  </a:lnTo>
                  <a:lnTo>
                    <a:pt x="1221105" y="621792"/>
                  </a:lnTo>
                  <a:lnTo>
                    <a:pt x="1213104" y="626364"/>
                  </a:lnTo>
                  <a:lnTo>
                    <a:pt x="1207008" y="629412"/>
                  </a:lnTo>
                  <a:lnTo>
                    <a:pt x="1199388" y="630936"/>
                  </a:lnTo>
                  <a:lnTo>
                    <a:pt x="1193292" y="632460"/>
                  </a:lnTo>
                  <a:close/>
                </a:path>
                <a:path w="1254760" h="632460">
                  <a:moveTo>
                    <a:pt x="1245543" y="36576"/>
                  </a:moveTo>
                  <a:lnTo>
                    <a:pt x="1234440" y="36576"/>
                  </a:lnTo>
                  <a:lnTo>
                    <a:pt x="1226820" y="27432"/>
                  </a:lnTo>
                  <a:lnTo>
                    <a:pt x="1217676" y="19812"/>
                  </a:lnTo>
                  <a:lnTo>
                    <a:pt x="1219200" y="19812"/>
                  </a:lnTo>
                  <a:lnTo>
                    <a:pt x="1208532" y="15240"/>
                  </a:lnTo>
                  <a:lnTo>
                    <a:pt x="1202436" y="13716"/>
                  </a:lnTo>
                  <a:lnTo>
                    <a:pt x="1203960" y="13716"/>
                  </a:lnTo>
                  <a:lnTo>
                    <a:pt x="1191768" y="10668"/>
                  </a:lnTo>
                  <a:lnTo>
                    <a:pt x="1221105" y="10668"/>
                  </a:lnTo>
                  <a:lnTo>
                    <a:pt x="1223772" y="12192"/>
                  </a:lnTo>
                  <a:lnTo>
                    <a:pt x="1234440" y="19812"/>
                  </a:lnTo>
                  <a:lnTo>
                    <a:pt x="1242060" y="30480"/>
                  </a:lnTo>
                  <a:lnTo>
                    <a:pt x="1245543" y="36576"/>
                  </a:lnTo>
                  <a:close/>
                </a:path>
                <a:path w="1254760" h="632460">
                  <a:moveTo>
                    <a:pt x="19812" y="36576"/>
                  </a:moveTo>
                  <a:lnTo>
                    <a:pt x="19812" y="35052"/>
                  </a:lnTo>
                  <a:lnTo>
                    <a:pt x="21082" y="35052"/>
                  </a:lnTo>
                  <a:lnTo>
                    <a:pt x="19812" y="36576"/>
                  </a:lnTo>
                  <a:close/>
                </a:path>
                <a:path w="1254760" h="632460">
                  <a:moveTo>
                    <a:pt x="1243584" y="62484"/>
                  </a:moveTo>
                  <a:lnTo>
                    <a:pt x="1240536" y="50292"/>
                  </a:lnTo>
                  <a:lnTo>
                    <a:pt x="1239012" y="45720"/>
                  </a:lnTo>
                  <a:lnTo>
                    <a:pt x="1232916" y="35052"/>
                  </a:lnTo>
                  <a:lnTo>
                    <a:pt x="1234440" y="36576"/>
                  </a:lnTo>
                  <a:lnTo>
                    <a:pt x="1245543" y="36576"/>
                  </a:lnTo>
                  <a:lnTo>
                    <a:pt x="1248156" y="41148"/>
                  </a:lnTo>
                  <a:lnTo>
                    <a:pt x="1251204" y="47244"/>
                  </a:lnTo>
                  <a:lnTo>
                    <a:pt x="1252728" y="53340"/>
                  </a:lnTo>
                  <a:lnTo>
                    <a:pt x="1252728" y="60960"/>
                  </a:lnTo>
                  <a:lnTo>
                    <a:pt x="1243584" y="60960"/>
                  </a:lnTo>
                  <a:lnTo>
                    <a:pt x="1243584" y="62484"/>
                  </a:lnTo>
                  <a:close/>
                </a:path>
                <a:path w="1254760" h="632460">
                  <a:moveTo>
                    <a:pt x="10668" y="62484"/>
                  </a:moveTo>
                  <a:lnTo>
                    <a:pt x="10668" y="60960"/>
                  </a:lnTo>
                  <a:lnTo>
                    <a:pt x="11049" y="60960"/>
                  </a:lnTo>
                  <a:lnTo>
                    <a:pt x="10668" y="62484"/>
                  </a:lnTo>
                  <a:close/>
                </a:path>
                <a:path w="1254760" h="632460">
                  <a:moveTo>
                    <a:pt x="1252728" y="571500"/>
                  </a:moveTo>
                  <a:lnTo>
                    <a:pt x="1243584" y="571500"/>
                  </a:lnTo>
                  <a:lnTo>
                    <a:pt x="1243584" y="60960"/>
                  </a:lnTo>
                  <a:lnTo>
                    <a:pt x="1252728" y="60960"/>
                  </a:lnTo>
                  <a:lnTo>
                    <a:pt x="1254252" y="67056"/>
                  </a:lnTo>
                  <a:lnTo>
                    <a:pt x="1254252" y="565404"/>
                  </a:lnTo>
                  <a:lnTo>
                    <a:pt x="1252728" y="571500"/>
                  </a:lnTo>
                  <a:close/>
                </a:path>
                <a:path w="1254760" h="632460">
                  <a:moveTo>
                    <a:pt x="11049" y="571500"/>
                  </a:moveTo>
                  <a:lnTo>
                    <a:pt x="10668" y="571500"/>
                  </a:lnTo>
                  <a:lnTo>
                    <a:pt x="10668" y="569976"/>
                  </a:lnTo>
                  <a:lnTo>
                    <a:pt x="11049" y="571500"/>
                  </a:lnTo>
                  <a:close/>
                </a:path>
                <a:path w="1254760" h="632460">
                  <a:moveTo>
                    <a:pt x="1232916" y="597408"/>
                  </a:moveTo>
                  <a:lnTo>
                    <a:pt x="1239012" y="586740"/>
                  </a:lnTo>
                  <a:lnTo>
                    <a:pt x="1240536" y="582168"/>
                  </a:lnTo>
                  <a:lnTo>
                    <a:pt x="1243584" y="569976"/>
                  </a:lnTo>
                  <a:lnTo>
                    <a:pt x="1243584" y="571500"/>
                  </a:lnTo>
                  <a:lnTo>
                    <a:pt x="1252728" y="571500"/>
                  </a:lnTo>
                  <a:lnTo>
                    <a:pt x="1252728" y="579120"/>
                  </a:lnTo>
                  <a:lnTo>
                    <a:pt x="1251204" y="585216"/>
                  </a:lnTo>
                  <a:lnTo>
                    <a:pt x="1248156" y="591312"/>
                  </a:lnTo>
                  <a:lnTo>
                    <a:pt x="1245543" y="595884"/>
                  </a:lnTo>
                  <a:lnTo>
                    <a:pt x="1234440" y="595884"/>
                  </a:lnTo>
                  <a:lnTo>
                    <a:pt x="1232916" y="597408"/>
                  </a:lnTo>
                  <a:close/>
                </a:path>
                <a:path w="1254760" h="632460">
                  <a:moveTo>
                    <a:pt x="21082" y="597408"/>
                  </a:moveTo>
                  <a:lnTo>
                    <a:pt x="19812" y="597408"/>
                  </a:lnTo>
                  <a:lnTo>
                    <a:pt x="19812" y="595884"/>
                  </a:lnTo>
                  <a:lnTo>
                    <a:pt x="21082" y="597408"/>
                  </a:lnTo>
                  <a:close/>
                </a:path>
                <a:path w="1254760" h="632460">
                  <a:moveTo>
                    <a:pt x="1234440" y="612648"/>
                  </a:moveTo>
                  <a:lnTo>
                    <a:pt x="1217676" y="612648"/>
                  </a:lnTo>
                  <a:lnTo>
                    <a:pt x="1226820" y="605028"/>
                  </a:lnTo>
                  <a:lnTo>
                    <a:pt x="1234440" y="595884"/>
                  </a:lnTo>
                  <a:lnTo>
                    <a:pt x="1245543" y="595884"/>
                  </a:lnTo>
                  <a:lnTo>
                    <a:pt x="1242060" y="601980"/>
                  </a:lnTo>
                  <a:lnTo>
                    <a:pt x="1234440" y="612648"/>
                  </a:lnTo>
                  <a:close/>
                </a:path>
                <a:path w="1254760" h="632460">
                  <a:moveTo>
                    <a:pt x="37719" y="612648"/>
                  </a:moveTo>
                  <a:lnTo>
                    <a:pt x="36576" y="612648"/>
                  </a:lnTo>
                  <a:lnTo>
                    <a:pt x="35052" y="611124"/>
                  </a:lnTo>
                  <a:lnTo>
                    <a:pt x="37719" y="612648"/>
                  </a:lnTo>
                  <a:close/>
                </a:path>
                <a:path w="1254760" h="632460">
                  <a:moveTo>
                    <a:pt x="1221105" y="621792"/>
                  </a:moveTo>
                  <a:lnTo>
                    <a:pt x="1191768" y="621792"/>
                  </a:lnTo>
                  <a:lnTo>
                    <a:pt x="1203960" y="618744"/>
                  </a:lnTo>
                  <a:lnTo>
                    <a:pt x="1202436" y="618744"/>
                  </a:lnTo>
                  <a:lnTo>
                    <a:pt x="1208532" y="617220"/>
                  </a:lnTo>
                  <a:lnTo>
                    <a:pt x="1219200" y="611124"/>
                  </a:lnTo>
                  <a:lnTo>
                    <a:pt x="1217676" y="612648"/>
                  </a:lnTo>
                  <a:lnTo>
                    <a:pt x="1234440" y="612648"/>
                  </a:lnTo>
                  <a:lnTo>
                    <a:pt x="1223772" y="620268"/>
                  </a:lnTo>
                  <a:lnTo>
                    <a:pt x="1221105" y="62179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37">
            <a:extLst>
              <a:ext uri="{FF2B5EF4-FFF2-40B4-BE49-F238E27FC236}">
                <a16:creationId xmlns:a16="http://schemas.microsoft.com/office/drawing/2014/main" id="{8E6E7670-6700-EC18-B7F5-09BE5B93B24D}"/>
              </a:ext>
            </a:extLst>
          </p:cNvPr>
          <p:cNvSpPr txBox="1"/>
          <p:nvPr/>
        </p:nvSpPr>
        <p:spPr>
          <a:xfrm>
            <a:off x="4810782" y="4261290"/>
            <a:ext cx="1151255" cy="5251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36195" rIns="0" bIns="0" rtlCol="0">
            <a:spAutoFit/>
          </a:bodyPr>
          <a:lstStyle/>
          <a:p>
            <a:pPr marL="12065" marR="5080" algn="ctr">
              <a:lnSpc>
                <a:spcPts val="1100"/>
              </a:lnSpc>
              <a:spcBef>
                <a:spcPts val="285"/>
              </a:spcBef>
            </a:pPr>
            <a:r>
              <a:rPr sz="1050" b="1" dirty="0">
                <a:latin typeface="Arial"/>
                <a:cs typeface="Arial"/>
              </a:rPr>
              <a:t>Tintas, </a:t>
            </a:r>
            <a:r>
              <a:rPr sz="1050" b="1" spc="5" dirty="0">
                <a:latin typeface="Arial"/>
                <a:cs typeface="Arial"/>
              </a:rPr>
              <a:t>pinturas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y  </a:t>
            </a:r>
            <a:r>
              <a:rPr sz="1050" b="1" dirty="0">
                <a:latin typeface="Arial"/>
                <a:cs typeface="Arial"/>
              </a:rPr>
              <a:t>diluyentes</a:t>
            </a:r>
            <a:endParaRPr sz="1050" dirty="0">
              <a:latin typeface="Arial"/>
              <a:cs typeface="Arial"/>
            </a:endParaRPr>
          </a:p>
          <a:p>
            <a:pPr algn="ctr">
              <a:spcBef>
                <a:spcPts val="285"/>
              </a:spcBef>
            </a:pPr>
            <a:r>
              <a:rPr sz="1050" b="1" dirty="0">
                <a:latin typeface="Arial"/>
                <a:cs typeface="Arial"/>
              </a:rPr>
              <a:t>E-1.10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45" name="object 38">
            <a:extLst>
              <a:ext uri="{FF2B5EF4-FFF2-40B4-BE49-F238E27FC236}">
                <a16:creationId xmlns:a16="http://schemas.microsoft.com/office/drawing/2014/main" id="{552D12ED-13A2-2B2E-DC56-FEE3D69E59FA}"/>
              </a:ext>
            </a:extLst>
          </p:cNvPr>
          <p:cNvGrpSpPr/>
          <p:nvPr/>
        </p:nvGrpSpPr>
        <p:grpSpPr>
          <a:xfrm>
            <a:off x="4882905" y="4845255"/>
            <a:ext cx="1129665" cy="783590"/>
            <a:chOff x="3282696" y="5472429"/>
            <a:chExt cx="1129665" cy="783590"/>
          </a:xfrm>
        </p:grpSpPr>
        <p:sp>
          <p:nvSpPr>
            <p:cNvPr id="46" name="object 39">
              <a:extLst>
                <a:ext uri="{FF2B5EF4-FFF2-40B4-BE49-F238E27FC236}">
                  <a16:creationId xmlns:a16="http://schemas.microsoft.com/office/drawing/2014/main" id="{1EC84370-C7C9-036C-5CC1-A0FF0B022C95}"/>
                </a:ext>
              </a:extLst>
            </p:cNvPr>
            <p:cNvSpPr/>
            <p:nvPr/>
          </p:nvSpPr>
          <p:spPr>
            <a:xfrm>
              <a:off x="3282696" y="5472429"/>
              <a:ext cx="129539" cy="472440"/>
            </a:xfrm>
            <a:custGeom>
              <a:avLst/>
              <a:gdLst/>
              <a:ahLst/>
              <a:cxnLst/>
              <a:rect l="l" t="t" r="r" b="b"/>
              <a:pathLst>
                <a:path w="129539" h="472439">
                  <a:moveTo>
                    <a:pt x="129540" y="462038"/>
                  </a:moveTo>
                  <a:lnTo>
                    <a:pt x="9144" y="462038"/>
                  </a:lnTo>
                  <a:lnTo>
                    <a:pt x="9144" y="0"/>
                  </a:lnTo>
                  <a:lnTo>
                    <a:pt x="0" y="0"/>
                  </a:lnTo>
                  <a:lnTo>
                    <a:pt x="0" y="466090"/>
                  </a:lnTo>
                  <a:lnTo>
                    <a:pt x="0" y="472440"/>
                  </a:lnTo>
                  <a:lnTo>
                    <a:pt x="129540" y="472440"/>
                  </a:lnTo>
                  <a:lnTo>
                    <a:pt x="129540" y="466610"/>
                  </a:lnTo>
                  <a:lnTo>
                    <a:pt x="129540" y="466090"/>
                  </a:lnTo>
                  <a:lnTo>
                    <a:pt x="129540" y="462038"/>
                  </a:lnTo>
                  <a:close/>
                </a:path>
              </a:pathLst>
            </a:custGeom>
            <a:solidFill>
              <a:srgbClr val="F27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0">
              <a:extLst>
                <a:ext uri="{FF2B5EF4-FFF2-40B4-BE49-F238E27FC236}">
                  <a16:creationId xmlns:a16="http://schemas.microsoft.com/office/drawing/2014/main" id="{0D3D435D-3756-8B24-96BC-8FE9C085C4F6}"/>
                </a:ext>
              </a:extLst>
            </p:cNvPr>
            <p:cNvSpPr/>
            <p:nvPr/>
          </p:nvSpPr>
          <p:spPr>
            <a:xfrm>
              <a:off x="3407664" y="5620511"/>
              <a:ext cx="1002791" cy="6339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1">
              <a:extLst>
                <a:ext uri="{FF2B5EF4-FFF2-40B4-BE49-F238E27FC236}">
                  <a16:creationId xmlns:a16="http://schemas.microsoft.com/office/drawing/2014/main" id="{844DBC7A-CCF9-E711-E37F-045D7A7D1B2B}"/>
                </a:ext>
              </a:extLst>
            </p:cNvPr>
            <p:cNvSpPr/>
            <p:nvPr/>
          </p:nvSpPr>
          <p:spPr>
            <a:xfrm>
              <a:off x="3406140" y="5623559"/>
              <a:ext cx="1005840" cy="632460"/>
            </a:xfrm>
            <a:custGeom>
              <a:avLst/>
              <a:gdLst/>
              <a:ahLst/>
              <a:cxnLst/>
              <a:rect l="l" t="t" r="r" b="b"/>
              <a:pathLst>
                <a:path w="1005839" h="632460">
                  <a:moveTo>
                    <a:pt x="944880" y="632460"/>
                  </a:moveTo>
                  <a:lnTo>
                    <a:pt x="60960" y="632460"/>
                  </a:lnTo>
                  <a:lnTo>
                    <a:pt x="53340" y="630936"/>
                  </a:lnTo>
                  <a:lnTo>
                    <a:pt x="19812" y="612648"/>
                  </a:lnTo>
                  <a:lnTo>
                    <a:pt x="1524" y="577596"/>
                  </a:lnTo>
                  <a:lnTo>
                    <a:pt x="0" y="571500"/>
                  </a:lnTo>
                  <a:lnTo>
                    <a:pt x="0" y="60960"/>
                  </a:lnTo>
                  <a:lnTo>
                    <a:pt x="1524" y="53340"/>
                  </a:lnTo>
                  <a:lnTo>
                    <a:pt x="19812" y="19812"/>
                  </a:lnTo>
                  <a:lnTo>
                    <a:pt x="53340" y="1524"/>
                  </a:lnTo>
                  <a:lnTo>
                    <a:pt x="60960" y="0"/>
                  </a:lnTo>
                  <a:lnTo>
                    <a:pt x="944880" y="0"/>
                  </a:lnTo>
                  <a:lnTo>
                    <a:pt x="950976" y="1524"/>
                  </a:lnTo>
                  <a:lnTo>
                    <a:pt x="958596" y="3048"/>
                  </a:lnTo>
                  <a:lnTo>
                    <a:pt x="964692" y="4572"/>
                  </a:lnTo>
                  <a:lnTo>
                    <a:pt x="973226" y="10668"/>
                  </a:lnTo>
                  <a:lnTo>
                    <a:pt x="62484" y="10668"/>
                  </a:lnTo>
                  <a:lnTo>
                    <a:pt x="56388" y="12192"/>
                  </a:lnTo>
                  <a:lnTo>
                    <a:pt x="50292" y="12192"/>
                  </a:lnTo>
                  <a:lnTo>
                    <a:pt x="45720" y="15240"/>
                  </a:lnTo>
                  <a:lnTo>
                    <a:pt x="35052" y="19812"/>
                  </a:lnTo>
                  <a:lnTo>
                    <a:pt x="36576" y="19812"/>
                  </a:lnTo>
                  <a:lnTo>
                    <a:pt x="29260" y="25908"/>
                  </a:lnTo>
                  <a:lnTo>
                    <a:pt x="27432" y="25908"/>
                  </a:lnTo>
                  <a:lnTo>
                    <a:pt x="19812" y="36576"/>
                  </a:lnTo>
                  <a:lnTo>
                    <a:pt x="20465" y="36576"/>
                  </a:lnTo>
                  <a:lnTo>
                    <a:pt x="16110" y="44196"/>
                  </a:lnTo>
                  <a:lnTo>
                    <a:pt x="15240" y="44196"/>
                  </a:lnTo>
                  <a:lnTo>
                    <a:pt x="11049" y="60960"/>
                  </a:lnTo>
                  <a:lnTo>
                    <a:pt x="10668" y="60960"/>
                  </a:lnTo>
                  <a:lnTo>
                    <a:pt x="10668" y="571500"/>
                  </a:lnTo>
                  <a:lnTo>
                    <a:pt x="11049" y="571500"/>
                  </a:lnTo>
                  <a:lnTo>
                    <a:pt x="13716" y="582168"/>
                  </a:lnTo>
                  <a:lnTo>
                    <a:pt x="14097" y="582168"/>
                  </a:lnTo>
                  <a:lnTo>
                    <a:pt x="15240" y="586740"/>
                  </a:lnTo>
                  <a:lnTo>
                    <a:pt x="20465" y="595884"/>
                  </a:lnTo>
                  <a:lnTo>
                    <a:pt x="19812" y="595884"/>
                  </a:lnTo>
                  <a:lnTo>
                    <a:pt x="27432" y="605028"/>
                  </a:lnTo>
                  <a:lnTo>
                    <a:pt x="36576" y="612648"/>
                  </a:lnTo>
                  <a:lnTo>
                    <a:pt x="37719" y="612648"/>
                  </a:lnTo>
                  <a:lnTo>
                    <a:pt x="45720" y="617220"/>
                  </a:lnTo>
                  <a:lnTo>
                    <a:pt x="50292" y="618744"/>
                  </a:lnTo>
                  <a:lnTo>
                    <a:pt x="62484" y="621792"/>
                  </a:lnTo>
                  <a:lnTo>
                    <a:pt x="972693" y="621792"/>
                  </a:lnTo>
                  <a:lnTo>
                    <a:pt x="964692" y="626364"/>
                  </a:lnTo>
                  <a:lnTo>
                    <a:pt x="958596" y="629412"/>
                  </a:lnTo>
                  <a:lnTo>
                    <a:pt x="950976" y="630936"/>
                  </a:lnTo>
                  <a:lnTo>
                    <a:pt x="944880" y="632460"/>
                  </a:lnTo>
                  <a:close/>
                </a:path>
                <a:path w="1005839" h="632460">
                  <a:moveTo>
                    <a:pt x="955548" y="13716"/>
                  </a:moveTo>
                  <a:lnTo>
                    <a:pt x="943356" y="10668"/>
                  </a:lnTo>
                  <a:lnTo>
                    <a:pt x="973226" y="10668"/>
                  </a:lnTo>
                  <a:lnTo>
                    <a:pt x="975360" y="12192"/>
                  </a:lnTo>
                  <a:lnTo>
                    <a:pt x="954024" y="12192"/>
                  </a:lnTo>
                  <a:lnTo>
                    <a:pt x="955548" y="13716"/>
                  </a:lnTo>
                  <a:close/>
                </a:path>
                <a:path w="1005839" h="632460">
                  <a:moveTo>
                    <a:pt x="50292" y="13716"/>
                  </a:moveTo>
                  <a:lnTo>
                    <a:pt x="50292" y="12192"/>
                  </a:lnTo>
                  <a:lnTo>
                    <a:pt x="56388" y="12192"/>
                  </a:lnTo>
                  <a:lnTo>
                    <a:pt x="50292" y="13716"/>
                  </a:lnTo>
                  <a:close/>
                </a:path>
                <a:path w="1005839" h="632460">
                  <a:moveTo>
                    <a:pt x="978408" y="27432"/>
                  </a:moveTo>
                  <a:lnTo>
                    <a:pt x="969264" y="19812"/>
                  </a:lnTo>
                  <a:lnTo>
                    <a:pt x="970788" y="19812"/>
                  </a:lnTo>
                  <a:lnTo>
                    <a:pt x="960120" y="15240"/>
                  </a:lnTo>
                  <a:lnTo>
                    <a:pt x="954024" y="12192"/>
                  </a:lnTo>
                  <a:lnTo>
                    <a:pt x="975360" y="12192"/>
                  </a:lnTo>
                  <a:lnTo>
                    <a:pt x="986028" y="19812"/>
                  </a:lnTo>
                  <a:lnTo>
                    <a:pt x="991108" y="25908"/>
                  </a:lnTo>
                  <a:lnTo>
                    <a:pt x="978408" y="25908"/>
                  </a:lnTo>
                  <a:lnTo>
                    <a:pt x="978408" y="27432"/>
                  </a:lnTo>
                  <a:close/>
                </a:path>
                <a:path w="1005839" h="632460">
                  <a:moveTo>
                    <a:pt x="27432" y="27432"/>
                  </a:moveTo>
                  <a:lnTo>
                    <a:pt x="27432" y="25908"/>
                  </a:lnTo>
                  <a:lnTo>
                    <a:pt x="29260" y="25908"/>
                  </a:lnTo>
                  <a:lnTo>
                    <a:pt x="27432" y="27432"/>
                  </a:lnTo>
                  <a:close/>
                </a:path>
                <a:path w="1005839" h="632460">
                  <a:moveTo>
                    <a:pt x="997458" y="36576"/>
                  </a:moveTo>
                  <a:lnTo>
                    <a:pt x="986028" y="36576"/>
                  </a:lnTo>
                  <a:lnTo>
                    <a:pt x="978408" y="25908"/>
                  </a:lnTo>
                  <a:lnTo>
                    <a:pt x="991108" y="25908"/>
                  </a:lnTo>
                  <a:lnTo>
                    <a:pt x="993648" y="28956"/>
                  </a:lnTo>
                  <a:lnTo>
                    <a:pt x="997458" y="36576"/>
                  </a:lnTo>
                  <a:close/>
                </a:path>
                <a:path w="1005839" h="632460">
                  <a:moveTo>
                    <a:pt x="20465" y="36576"/>
                  </a:moveTo>
                  <a:lnTo>
                    <a:pt x="19812" y="36576"/>
                  </a:lnTo>
                  <a:lnTo>
                    <a:pt x="21336" y="35052"/>
                  </a:lnTo>
                  <a:lnTo>
                    <a:pt x="20465" y="36576"/>
                  </a:lnTo>
                  <a:close/>
                </a:path>
                <a:path w="1005839" h="632460">
                  <a:moveTo>
                    <a:pt x="990600" y="45720"/>
                  </a:moveTo>
                  <a:lnTo>
                    <a:pt x="984504" y="35052"/>
                  </a:lnTo>
                  <a:lnTo>
                    <a:pt x="986028" y="36576"/>
                  </a:lnTo>
                  <a:lnTo>
                    <a:pt x="997458" y="36576"/>
                  </a:lnTo>
                  <a:lnTo>
                    <a:pt x="1001268" y="44196"/>
                  </a:lnTo>
                  <a:lnTo>
                    <a:pt x="990600" y="44196"/>
                  </a:lnTo>
                  <a:lnTo>
                    <a:pt x="990600" y="45720"/>
                  </a:lnTo>
                  <a:close/>
                </a:path>
                <a:path w="1005839" h="632460">
                  <a:moveTo>
                    <a:pt x="15240" y="45720"/>
                  </a:moveTo>
                  <a:lnTo>
                    <a:pt x="15240" y="44196"/>
                  </a:lnTo>
                  <a:lnTo>
                    <a:pt x="16110" y="44196"/>
                  </a:lnTo>
                  <a:lnTo>
                    <a:pt x="15240" y="45720"/>
                  </a:lnTo>
                  <a:close/>
                </a:path>
                <a:path w="1005839" h="632460">
                  <a:moveTo>
                    <a:pt x="995172" y="62484"/>
                  </a:moveTo>
                  <a:lnTo>
                    <a:pt x="990600" y="44196"/>
                  </a:lnTo>
                  <a:lnTo>
                    <a:pt x="1001268" y="44196"/>
                  </a:lnTo>
                  <a:lnTo>
                    <a:pt x="1002792" y="47244"/>
                  </a:lnTo>
                  <a:lnTo>
                    <a:pt x="1004316" y="53340"/>
                  </a:lnTo>
                  <a:lnTo>
                    <a:pt x="1004316" y="60960"/>
                  </a:lnTo>
                  <a:lnTo>
                    <a:pt x="995172" y="60960"/>
                  </a:lnTo>
                  <a:lnTo>
                    <a:pt x="995172" y="62484"/>
                  </a:lnTo>
                  <a:close/>
                </a:path>
                <a:path w="1005839" h="632460">
                  <a:moveTo>
                    <a:pt x="10668" y="62484"/>
                  </a:moveTo>
                  <a:lnTo>
                    <a:pt x="10668" y="60960"/>
                  </a:lnTo>
                  <a:lnTo>
                    <a:pt x="11049" y="60960"/>
                  </a:lnTo>
                  <a:lnTo>
                    <a:pt x="10668" y="62484"/>
                  </a:lnTo>
                  <a:close/>
                </a:path>
                <a:path w="1005839" h="632460">
                  <a:moveTo>
                    <a:pt x="1004316" y="571500"/>
                  </a:moveTo>
                  <a:lnTo>
                    <a:pt x="995172" y="571500"/>
                  </a:lnTo>
                  <a:lnTo>
                    <a:pt x="995172" y="60960"/>
                  </a:lnTo>
                  <a:lnTo>
                    <a:pt x="1004316" y="60960"/>
                  </a:lnTo>
                  <a:lnTo>
                    <a:pt x="1005840" y="67056"/>
                  </a:lnTo>
                  <a:lnTo>
                    <a:pt x="1005840" y="565404"/>
                  </a:lnTo>
                  <a:lnTo>
                    <a:pt x="1004316" y="571500"/>
                  </a:lnTo>
                  <a:close/>
                </a:path>
                <a:path w="1005839" h="632460">
                  <a:moveTo>
                    <a:pt x="11049" y="571500"/>
                  </a:moveTo>
                  <a:lnTo>
                    <a:pt x="10668" y="571500"/>
                  </a:lnTo>
                  <a:lnTo>
                    <a:pt x="10668" y="569976"/>
                  </a:lnTo>
                  <a:lnTo>
                    <a:pt x="11049" y="571500"/>
                  </a:lnTo>
                  <a:close/>
                </a:path>
                <a:path w="1005839" h="632460">
                  <a:moveTo>
                    <a:pt x="1003401" y="582168"/>
                  </a:moveTo>
                  <a:lnTo>
                    <a:pt x="992124" y="582168"/>
                  </a:lnTo>
                  <a:lnTo>
                    <a:pt x="995172" y="569976"/>
                  </a:lnTo>
                  <a:lnTo>
                    <a:pt x="995172" y="571500"/>
                  </a:lnTo>
                  <a:lnTo>
                    <a:pt x="1004316" y="571500"/>
                  </a:lnTo>
                  <a:lnTo>
                    <a:pt x="1004316" y="577596"/>
                  </a:lnTo>
                  <a:lnTo>
                    <a:pt x="1003401" y="582168"/>
                  </a:lnTo>
                  <a:close/>
                </a:path>
                <a:path w="1005839" h="632460">
                  <a:moveTo>
                    <a:pt x="14097" y="582168"/>
                  </a:moveTo>
                  <a:lnTo>
                    <a:pt x="13716" y="582168"/>
                  </a:lnTo>
                  <a:lnTo>
                    <a:pt x="13716" y="580644"/>
                  </a:lnTo>
                  <a:lnTo>
                    <a:pt x="14097" y="582168"/>
                  </a:lnTo>
                  <a:close/>
                </a:path>
                <a:path w="1005839" h="632460">
                  <a:moveTo>
                    <a:pt x="984504" y="597408"/>
                  </a:moveTo>
                  <a:lnTo>
                    <a:pt x="990600" y="586740"/>
                  </a:lnTo>
                  <a:lnTo>
                    <a:pt x="992124" y="580644"/>
                  </a:lnTo>
                  <a:lnTo>
                    <a:pt x="992124" y="582168"/>
                  </a:lnTo>
                  <a:lnTo>
                    <a:pt x="1003401" y="582168"/>
                  </a:lnTo>
                  <a:lnTo>
                    <a:pt x="1002792" y="585216"/>
                  </a:lnTo>
                  <a:lnTo>
                    <a:pt x="999744" y="591312"/>
                  </a:lnTo>
                  <a:lnTo>
                    <a:pt x="997131" y="595884"/>
                  </a:lnTo>
                  <a:lnTo>
                    <a:pt x="986028" y="595884"/>
                  </a:lnTo>
                  <a:lnTo>
                    <a:pt x="984504" y="597408"/>
                  </a:lnTo>
                  <a:close/>
                </a:path>
                <a:path w="1005839" h="632460">
                  <a:moveTo>
                    <a:pt x="21336" y="597408"/>
                  </a:moveTo>
                  <a:lnTo>
                    <a:pt x="19812" y="595884"/>
                  </a:lnTo>
                  <a:lnTo>
                    <a:pt x="20465" y="595884"/>
                  </a:lnTo>
                  <a:lnTo>
                    <a:pt x="21336" y="597408"/>
                  </a:lnTo>
                  <a:close/>
                </a:path>
                <a:path w="1005839" h="632460">
                  <a:moveTo>
                    <a:pt x="986028" y="612648"/>
                  </a:moveTo>
                  <a:lnTo>
                    <a:pt x="969264" y="612648"/>
                  </a:lnTo>
                  <a:lnTo>
                    <a:pt x="978408" y="605028"/>
                  </a:lnTo>
                  <a:lnTo>
                    <a:pt x="986028" y="595884"/>
                  </a:lnTo>
                  <a:lnTo>
                    <a:pt x="997131" y="595884"/>
                  </a:lnTo>
                  <a:lnTo>
                    <a:pt x="993648" y="601980"/>
                  </a:lnTo>
                  <a:lnTo>
                    <a:pt x="986028" y="612648"/>
                  </a:lnTo>
                  <a:close/>
                </a:path>
                <a:path w="1005839" h="632460">
                  <a:moveTo>
                    <a:pt x="37719" y="612648"/>
                  </a:moveTo>
                  <a:lnTo>
                    <a:pt x="36576" y="612648"/>
                  </a:lnTo>
                  <a:lnTo>
                    <a:pt x="35052" y="611124"/>
                  </a:lnTo>
                  <a:lnTo>
                    <a:pt x="37719" y="612648"/>
                  </a:lnTo>
                  <a:close/>
                </a:path>
                <a:path w="1005839" h="632460">
                  <a:moveTo>
                    <a:pt x="972693" y="621792"/>
                  </a:moveTo>
                  <a:lnTo>
                    <a:pt x="943356" y="621792"/>
                  </a:lnTo>
                  <a:lnTo>
                    <a:pt x="955548" y="618744"/>
                  </a:lnTo>
                  <a:lnTo>
                    <a:pt x="954024" y="618744"/>
                  </a:lnTo>
                  <a:lnTo>
                    <a:pt x="960120" y="617220"/>
                  </a:lnTo>
                  <a:lnTo>
                    <a:pt x="970788" y="611124"/>
                  </a:lnTo>
                  <a:lnTo>
                    <a:pt x="969264" y="612648"/>
                  </a:lnTo>
                  <a:lnTo>
                    <a:pt x="986028" y="612648"/>
                  </a:lnTo>
                  <a:lnTo>
                    <a:pt x="975360" y="620268"/>
                  </a:lnTo>
                  <a:lnTo>
                    <a:pt x="972693" y="621792"/>
                  </a:lnTo>
                  <a:close/>
                </a:path>
              </a:pathLst>
            </a:custGeom>
            <a:solidFill>
              <a:srgbClr val="F27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2">
            <a:extLst>
              <a:ext uri="{FF2B5EF4-FFF2-40B4-BE49-F238E27FC236}">
                <a16:creationId xmlns:a16="http://schemas.microsoft.com/office/drawing/2014/main" id="{FDC7BB2B-FFB5-AE94-DC72-617146F7686A}"/>
              </a:ext>
            </a:extLst>
          </p:cNvPr>
          <p:cNvSpPr txBox="1"/>
          <p:nvPr/>
        </p:nvSpPr>
        <p:spPr>
          <a:xfrm>
            <a:off x="5146054" y="5015740"/>
            <a:ext cx="776218" cy="5687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400"/>
              </a:lnSpc>
              <a:spcBef>
                <a:spcPts val="135"/>
              </a:spcBef>
            </a:pPr>
            <a:r>
              <a:rPr sz="1200" spc="10" dirty="0">
                <a:latin typeface="Carlito"/>
                <a:cs typeface="Carlito"/>
              </a:rPr>
              <a:t>2-01-04-00</a:t>
            </a:r>
            <a:endParaRPr sz="1200" dirty="0">
              <a:latin typeface="Carlito"/>
              <a:cs typeface="Carlito"/>
            </a:endParaRPr>
          </a:p>
          <a:p>
            <a:pPr marL="193675" marR="32384" indent="-155575">
              <a:lnSpc>
                <a:spcPts val="1360"/>
              </a:lnSpc>
              <a:spcBef>
                <a:spcPts val="70"/>
              </a:spcBef>
            </a:pPr>
            <a:r>
              <a:rPr sz="1200" spc="10" dirty="0">
                <a:latin typeface="Carlito"/>
                <a:cs typeface="Carlito"/>
              </a:rPr>
              <a:t>Cuenta</a:t>
            </a:r>
            <a:r>
              <a:rPr sz="1200" spc="-65" dirty="0">
                <a:latin typeface="Carlito"/>
                <a:cs typeface="Carlito"/>
              </a:rPr>
              <a:t> </a:t>
            </a:r>
            <a:r>
              <a:rPr sz="1200" spc="10" dirty="0">
                <a:latin typeface="Carlito"/>
                <a:cs typeface="Carlito"/>
              </a:rPr>
              <a:t>de  </a:t>
            </a:r>
            <a:r>
              <a:rPr sz="1200" dirty="0">
                <a:latin typeface="Carlito"/>
                <a:cs typeface="Carlito"/>
              </a:rPr>
              <a:t>gasto</a:t>
            </a:r>
          </a:p>
        </p:txBody>
      </p:sp>
      <p:grpSp>
        <p:nvGrpSpPr>
          <p:cNvPr id="50" name="object 43">
            <a:extLst>
              <a:ext uri="{FF2B5EF4-FFF2-40B4-BE49-F238E27FC236}">
                <a16:creationId xmlns:a16="http://schemas.microsoft.com/office/drawing/2014/main" id="{22E3470A-5B4E-B682-46F2-97C8A6CB8CA3}"/>
              </a:ext>
            </a:extLst>
          </p:cNvPr>
          <p:cNvGrpSpPr/>
          <p:nvPr/>
        </p:nvGrpSpPr>
        <p:grpSpPr>
          <a:xfrm>
            <a:off x="6312416" y="4219147"/>
            <a:ext cx="1347470" cy="725805"/>
            <a:chOff x="4712208" y="4846320"/>
            <a:chExt cx="1347470" cy="7258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object 44">
              <a:extLst>
                <a:ext uri="{FF2B5EF4-FFF2-40B4-BE49-F238E27FC236}">
                  <a16:creationId xmlns:a16="http://schemas.microsoft.com/office/drawing/2014/main" id="{D59A5F09-4413-7A93-4A7A-63EF93CBAA4E}"/>
                </a:ext>
              </a:extLst>
            </p:cNvPr>
            <p:cNvSpPr/>
            <p:nvPr/>
          </p:nvSpPr>
          <p:spPr>
            <a:xfrm>
              <a:off x="4716780" y="4850892"/>
              <a:ext cx="1338580" cy="716280"/>
            </a:xfrm>
            <a:custGeom>
              <a:avLst/>
              <a:gdLst/>
              <a:ahLst/>
              <a:cxnLst/>
              <a:rect l="l" t="t" r="r" b="b"/>
              <a:pathLst>
                <a:path w="1338579" h="716279">
                  <a:moveTo>
                    <a:pt x="1266444" y="716279"/>
                  </a:moveTo>
                  <a:lnTo>
                    <a:pt x="71628" y="716279"/>
                  </a:lnTo>
                  <a:lnTo>
                    <a:pt x="43719" y="710660"/>
                  </a:lnTo>
                  <a:lnTo>
                    <a:pt x="20954" y="695324"/>
                  </a:lnTo>
                  <a:lnTo>
                    <a:pt x="5619" y="672560"/>
                  </a:lnTo>
                  <a:lnTo>
                    <a:pt x="0" y="644651"/>
                  </a:lnTo>
                  <a:lnTo>
                    <a:pt x="0" y="71627"/>
                  </a:lnTo>
                  <a:lnTo>
                    <a:pt x="5619" y="43719"/>
                  </a:lnTo>
                  <a:lnTo>
                    <a:pt x="20955" y="20954"/>
                  </a:lnTo>
                  <a:lnTo>
                    <a:pt x="43719" y="5619"/>
                  </a:lnTo>
                  <a:lnTo>
                    <a:pt x="71628" y="0"/>
                  </a:lnTo>
                  <a:lnTo>
                    <a:pt x="1266444" y="0"/>
                  </a:lnTo>
                  <a:lnTo>
                    <a:pt x="1294352" y="5619"/>
                  </a:lnTo>
                  <a:lnTo>
                    <a:pt x="1317117" y="20954"/>
                  </a:lnTo>
                  <a:lnTo>
                    <a:pt x="1332452" y="43719"/>
                  </a:lnTo>
                  <a:lnTo>
                    <a:pt x="1338071" y="71627"/>
                  </a:lnTo>
                  <a:lnTo>
                    <a:pt x="1338071" y="644651"/>
                  </a:lnTo>
                  <a:lnTo>
                    <a:pt x="1332452" y="672560"/>
                  </a:lnTo>
                  <a:lnTo>
                    <a:pt x="1317117" y="695324"/>
                  </a:lnTo>
                  <a:lnTo>
                    <a:pt x="1294352" y="710660"/>
                  </a:lnTo>
                  <a:lnTo>
                    <a:pt x="1266444" y="71627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5">
              <a:extLst>
                <a:ext uri="{FF2B5EF4-FFF2-40B4-BE49-F238E27FC236}">
                  <a16:creationId xmlns:a16="http://schemas.microsoft.com/office/drawing/2014/main" id="{06150393-B022-7694-AFD3-936878697537}"/>
                </a:ext>
              </a:extLst>
            </p:cNvPr>
            <p:cNvSpPr/>
            <p:nvPr/>
          </p:nvSpPr>
          <p:spPr>
            <a:xfrm>
              <a:off x="4712208" y="4846320"/>
              <a:ext cx="1347470" cy="725805"/>
            </a:xfrm>
            <a:custGeom>
              <a:avLst/>
              <a:gdLst/>
              <a:ahLst/>
              <a:cxnLst/>
              <a:rect l="l" t="t" r="r" b="b"/>
              <a:pathLst>
                <a:path w="1347470" h="725804">
                  <a:moveTo>
                    <a:pt x="1278636" y="725424"/>
                  </a:moveTo>
                  <a:lnTo>
                    <a:pt x="68580" y="725424"/>
                  </a:lnTo>
                  <a:lnTo>
                    <a:pt x="53340" y="722376"/>
                  </a:lnTo>
                  <a:lnTo>
                    <a:pt x="12192" y="691896"/>
                  </a:lnTo>
                  <a:lnTo>
                    <a:pt x="6096" y="678180"/>
                  </a:lnTo>
                  <a:lnTo>
                    <a:pt x="3048" y="672084"/>
                  </a:lnTo>
                  <a:lnTo>
                    <a:pt x="0" y="656844"/>
                  </a:lnTo>
                  <a:lnTo>
                    <a:pt x="0" y="68580"/>
                  </a:lnTo>
                  <a:lnTo>
                    <a:pt x="3048" y="53340"/>
                  </a:lnTo>
                  <a:lnTo>
                    <a:pt x="6096" y="47244"/>
                  </a:lnTo>
                  <a:lnTo>
                    <a:pt x="9144" y="39624"/>
                  </a:lnTo>
                  <a:lnTo>
                    <a:pt x="39624" y="9144"/>
                  </a:lnTo>
                  <a:lnTo>
                    <a:pt x="68580" y="0"/>
                  </a:lnTo>
                  <a:lnTo>
                    <a:pt x="1278636" y="0"/>
                  </a:lnTo>
                  <a:lnTo>
                    <a:pt x="1293876" y="3048"/>
                  </a:lnTo>
                  <a:lnTo>
                    <a:pt x="1299972" y="6096"/>
                  </a:lnTo>
                  <a:lnTo>
                    <a:pt x="1307592" y="9144"/>
                  </a:lnTo>
                  <a:lnTo>
                    <a:pt x="1309624" y="10668"/>
                  </a:lnTo>
                  <a:lnTo>
                    <a:pt x="70104" y="10668"/>
                  </a:lnTo>
                  <a:lnTo>
                    <a:pt x="62484" y="12192"/>
                  </a:lnTo>
                  <a:lnTo>
                    <a:pt x="64008" y="12192"/>
                  </a:lnTo>
                  <a:lnTo>
                    <a:pt x="56388" y="13716"/>
                  </a:lnTo>
                  <a:lnTo>
                    <a:pt x="50292" y="15240"/>
                  </a:lnTo>
                  <a:lnTo>
                    <a:pt x="44196" y="18288"/>
                  </a:lnTo>
                  <a:lnTo>
                    <a:pt x="39624" y="21336"/>
                  </a:lnTo>
                  <a:lnTo>
                    <a:pt x="30734" y="28956"/>
                  </a:lnTo>
                  <a:lnTo>
                    <a:pt x="30480" y="28956"/>
                  </a:lnTo>
                  <a:lnTo>
                    <a:pt x="28956" y="30480"/>
                  </a:lnTo>
                  <a:lnTo>
                    <a:pt x="29173" y="30480"/>
                  </a:lnTo>
                  <a:lnTo>
                    <a:pt x="21336" y="39624"/>
                  </a:lnTo>
                  <a:lnTo>
                    <a:pt x="16002" y="50292"/>
                  </a:lnTo>
                  <a:lnTo>
                    <a:pt x="15240" y="50292"/>
                  </a:lnTo>
                  <a:lnTo>
                    <a:pt x="14020" y="56388"/>
                  </a:lnTo>
                  <a:lnTo>
                    <a:pt x="13716" y="56388"/>
                  </a:lnTo>
                  <a:lnTo>
                    <a:pt x="11277" y="62484"/>
                  </a:lnTo>
                  <a:lnTo>
                    <a:pt x="10668" y="62484"/>
                  </a:lnTo>
                  <a:lnTo>
                    <a:pt x="10668" y="662940"/>
                  </a:lnTo>
                  <a:lnTo>
                    <a:pt x="11277" y="662940"/>
                  </a:lnTo>
                  <a:lnTo>
                    <a:pt x="13716" y="669036"/>
                  </a:lnTo>
                  <a:lnTo>
                    <a:pt x="14020" y="669036"/>
                  </a:lnTo>
                  <a:lnTo>
                    <a:pt x="15240" y="675132"/>
                  </a:lnTo>
                  <a:lnTo>
                    <a:pt x="15849" y="675132"/>
                  </a:lnTo>
                  <a:lnTo>
                    <a:pt x="18288" y="681228"/>
                  </a:lnTo>
                  <a:lnTo>
                    <a:pt x="19050" y="681228"/>
                  </a:lnTo>
                  <a:lnTo>
                    <a:pt x="21336" y="685800"/>
                  </a:lnTo>
                  <a:lnTo>
                    <a:pt x="29173" y="694944"/>
                  </a:lnTo>
                  <a:lnTo>
                    <a:pt x="28956" y="694944"/>
                  </a:lnTo>
                  <a:lnTo>
                    <a:pt x="30480" y="696468"/>
                  </a:lnTo>
                  <a:lnTo>
                    <a:pt x="30734" y="696468"/>
                  </a:lnTo>
                  <a:lnTo>
                    <a:pt x="39624" y="704088"/>
                  </a:lnTo>
                  <a:lnTo>
                    <a:pt x="44196" y="707136"/>
                  </a:lnTo>
                  <a:lnTo>
                    <a:pt x="50292" y="710184"/>
                  </a:lnTo>
                  <a:lnTo>
                    <a:pt x="56388" y="711708"/>
                  </a:lnTo>
                  <a:lnTo>
                    <a:pt x="64008" y="713232"/>
                  </a:lnTo>
                  <a:lnTo>
                    <a:pt x="62484" y="713232"/>
                  </a:lnTo>
                  <a:lnTo>
                    <a:pt x="70104" y="714756"/>
                  </a:lnTo>
                  <a:lnTo>
                    <a:pt x="1309624" y="714756"/>
                  </a:lnTo>
                  <a:lnTo>
                    <a:pt x="1307592" y="716280"/>
                  </a:lnTo>
                  <a:lnTo>
                    <a:pt x="1299972" y="719328"/>
                  </a:lnTo>
                  <a:lnTo>
                    <a:pt x="1293876" y="722376"/>
                  </a:lnTo>
                  <a:lnTo>
                    <a:pt x="1278636" y="725424"/>
                  </a:lnTo>
                  <a:close/>
                </a:path>
                <a:path w="1347470" h="725804">
                  <a:moveTo>
                    <a:pt x="1317439" y="29776"/>
                  </a:moveTo>
                  <a:lnTo>
                    <a:pt x="1307592" y="21336"/>
                  </a:lnTo>
                  <a:lnTo>
                    <a:pt x="1301496" y="18288"/>
                  </a:lnTo>
                  <a:lnTo>
                    <a:pt x="1303020" y="18288"/>
                  </a:lnTo>
                  <a:lnTo>
                    <a:pt x="1296924" y="15240"/>
                  </a:lnTo>
                  <a:lnTo>
                    <a:pt x="1290828" y="13716"/>
                  </a:lnTo>
                  <a:lnTo>
                    <a:pt x="1283208" y="12192"/>
                  </a:lnTo>
                  <a:lnTo>
                    <a:pt x="1284732" y="12192"/>
                  </a:lnTo>
                  <a:lnTo>
                    <a:pt x="1277112" y="10668"/>
                  </a:lnTo>
                  <a:lnTo>
                    <a:pt x="1309624" y="10668"/>
                  </a:lnTo>
                  <a:lnTo>
                    <a:pt x="1313688" y="13716"/>
                  </a:lnTo>
                  <a:lnTo>
                    <a:pt x="1324356" y="22860"/>
                  </a:lnTo>
                  <a:lnTo>
                    <a:pt x="1330452" y="28956"/>
                  </a:lnTo>
                  <a:lnTo>
                    <a:pt x="1316736" y="28956"/>
                  </a:lnTo>
                  <a:lnTo>
                    <a:pt x="1317439" y="29776"/>
                  </a:lnTo>
                  <a:close/>
                </a:path>
                <a:path w="1347470" h="725804">
                  <a:moveTo>
                    <a:pt x="28956" y="30480"/>
                  </a:moveTo>
                  <a:lnTo>
                    <a:pt x="30480" y="28956"/>
                  </a:lnTo>
                  <a:lnTo>
                    <a:pt x="29776" y="29776"/>
                  </a:lnTo>
                  <a:lnTo>
                    <a:pt x="28956" y="30480"/>
                  </a:lnTo>
                  <a:close/>
                </a:path>
                <a:path w="1347470" h="725804">
                  <a:moveTo>
                    <a:pt x="29776" y="29776"/>
                  </a:moveTo>
                  <a:lnTo>
                    <a:pt x="30480" y="28956"/>
                  </a:lnTo>
                  <a:lnTo>
                    <a:pt x="30734" y="28956"/>
                  </a:lnTo>
                  <a:lnTo>
                    <a:pt x="29776" y="29776"/>
                  </a:lnTo>
                  <a:close/>
                </a:path>
                <a:path w="1347470" h="725804">
                  <a:moveTo>
                    <a:pt x="1318260" y="30480"/>
                  </a:moveTo>
                  <a:lnTo>
                    <a:pt x="1317439" y="29776"/>
                  </a:lnTo>
                  <a:lnTo>
                    <a:pt x="1316736" y="28956"/>
                  </a:lnTo>
                  <a:lnTo>
                    <a:pt x="1318260" y="30480"/>
                  </a:lnTo>
                  <a:close/>
                </a:path>
                <a:path w="1347470" h="725804">
                  <a:moveTo>
                    <a:pt x="1331976" y="30480"/>
                  </a:moveTo>
                  <a:lnTo>
                    <a:pt x="1318260" y="30480"/>
                  </a:lnTo>
                  <a:lnTo>
                    <a:pt x="1316736" y="28956"/>
                  </a:lnTo>
                  <a:lnTo>
                    <a:pt x="1330452" y="28956"/>
                  </a:lnTo>
                  <a:lnTo>
                    <a:pt x="1331976" y="30480"/>
                  </a:lnTo>
                  <a:close/>
                </a:path>
                <a:path w="1347470" h="725804">
                  <a:moveTo>
                    <a:pt x="29173" y="30480"/>
                  </a:moveTo>
                  <a:lnTo>
                    <a:pt x="28956" y="30480"/>
                  </a:lnTo>
                  <a:lnTo>
                    <a:pt x="29776" y="29776"/>
                  </a:lnTo>
                  <a:lnTo>
                    <a:pt x="29173" y="30480"/>
                  </a:lnTo>
                  <a:close/>
                </a:path>
                <a:path w="1347470" h="725804">
                  <a:moveTo>
                    <a:pt x="1331976" y="51816"/>
                  </a:moveTo>
                  <a:lnTo>
                    <a:pt x="1325880" y="39624"/>
                  </a:lnTo>
                  <a:lnTo>
                    <a:pt x="1317439" y="29776"/>
                  </a:lnTo>
                  <a:lnTo>
                    <a:pt x="1318260" y="30480"/>
                  </a:lnTo>
                  <a:lnTo>
                    <a:pt x="1331976" y="30480"/>
                  </a:lnTo>
                  <a:lnTo>
                    <a:pt x="1335024" y="33528"/>
                  </a:lnTo>
                  <a:lnTo>
                    <a:pt x="1338072" y="39624"/>
                  </a:lnTo>
                  <a:lnTo>
                    <a:pt x="1341120" y="47244"/>
                  </a:lnTo>
                  <a:lnTo>
                    <a:pt x="1342644" y="50292"/>
                  </a:lnTo>
                  <a:lnTo>
                    <a:pt x="1331976" y="50292"/>
                  </a:lnTo>
                  <a:lnTo>
                    <a:pt x="1331976" y="51816"/>
                  </a:lnTo>
                  <a:close/>
                </a:path>
                <a:path w="1347470" h="725804">
                  <a:moveTo>
                    <a:pt x="15240" y="51816"/>
                  </a:moveTo>
                  <a:lnTo>
                    <a:pt x="15240" y="50292"/>
                  </a:lnTo>
                  <a:lnTo>
                    <a:pt x="16002" y="50292"/>
                  </a:lnTo>
                  <a:lnTo>
                    <a:pt x="15240" y="51816"/>
                  </a:lnTo>
                  <a:close/>
                </a:path>
                <a:path w="1347470" h="725804">
                  <a:moveTo>
                    <a:pt x="1333500" y="57912"/>
                  </a:moveTo>
                  <a:lnTo>
                    <a:pt x="1331976" y="50292"/>
                  </a:lnTo>
                  <a:lnTo>
                    <a:pt x="1342644" y="50292"/>
                  </a:lnTo>
                  <a:lnTo>
                    <a:pt x="1344168" y="53340"/>
                  </a:lnTo>
                  <a:lnTo>
                    <a:pt x="1344777" y="56388"/>
                  </a:lnTo>
                  <a:lnTo>
                    <a:pt x="1333500" y="56388"/>
                  </a:lnTo>
                  <a:lnTo>
                    <a:pt x="1333500" y="57912"/>
                  </a:lnTo>
                  <a:close/>
                </a:path>
                <a:path w="1347470" h="725804">
                  <a:moveTo>
                    <a:pt x="13716" y="57912"/>
                  </a:moveTo>
                  <a:lnTo>
                    <a:pt x="13716" y="56388"/>
                  </a:lnTo>
                  <a:lnTo>
                    <a:pt x="14020" y="56388"/>
                  </a:lnTo>
                  <a:lnTo>
                    <a:pt x="13716" y="57912"/>
                  </a:lnTo>
                  <a:close/>
                </a:path>
                <a:path w="1347470" h="725804">
                  <a:moveTo>
                    <a:pt x="1335024" y="64008"/>
                  </a:moveTo>
                  <a:lnTo>
                    <a:pt x="1333500" y="56388"/>
                  </a:lnTo>
                  <a:lnTo>
                    <a:pt x="1344777" y="56388"/>
                  </a:lnTo>
                  <a:lnTo>
                    <a:pt x="1345996" y="62484"/>
                  </a:lnTo>
                  <a:lnTo>
                    <a:pt x="1335024" y="62484"/>
                  </a:lnTo>
                  <a:lnTo>
                    <a:pt x="1335024" y="64008"/>
                  </a:lnTo>
                  <a:close/>
                </a:path>
                <a:path w="1347470" h="725804">
                  <a:moveTo>
                    <a:pt x="10668" y="64008"/>
                  </a:moveTo>
                  <a:lnTo>
                    <a:pt x="10668" y="62484"/>
                  </a:lnTo>
                  <a:lnTo>
                    <a:pt x="11277" y="62484"/>
                  </a:lnTo>
                  <a:lnTo>
                    <a:pt x="10668" y="64008"/>
                  </a:lnTo>
                  <a:close/>
                </a:path>
                <a:path w="1347470" h="725804">
                  <a:moveTo>
                    <a:pt x="1345996" y="662940"/>
                  </a:moveTo>
                  <a:lnTo>
                    <a:pt x="1335024" y="662940"/>
                  </a:lnTo>
                  <a:lnTo>
                    <a:pt x="1336548" y="655320"/>
                  </a:lnTo>
                  <a:lnTo>
                    <a:pt x="1336548" y="70104"/>
                  </a:lnTo>
                  <a:lnTo>
                    <a:pt x="1335024" y="62484"/>
                  </a:lnTo>
                  <a:lnTo>
                    <a:pt x="1345996" y="62484"/>
                  </a:lnTo>
                  <a:lnTo>
                    <a:pt x="1347216" y="68580"/>
                  </a:lnTo>
                  <a:lnTo>
                    <a:pt x="1347216" y="656844"/>
                  </a:lnTo>
                  <a:lnTo>
                    <a:pt x="1345996" y="662940"/>
                  </a:lnTo>
                  <a:close/>
                </a:path>
                <a:path w="1347470" h="725804">
                  <a:moveTo>
                    <a:pt x="11277" y="662940"/>
                  </a:moveTo>
                  <a:lnTo>
                    <a:pt x="10668" y="662940"/>
                  </a:lnTo>
                  <a:lnTo>
                    <a:pt x="10668" y="661416"/>
                  </a:lnTo>
                  <a:lnTo>
                    <a:pt x="11277" y="662940"/>
                  </a:lnTo>
                  <a:close/>
                </a:path>
                <a:path w="1347470" h="725804">
                  <a:moveTo>
                    <a:pt x="1344777" y="669036"/>
                  </a:moveTo>
                  <a:lnTo>
                    <a:pt x="1333500" y="669036"/>
                  </a:lnTo>
                  <a:lnTo>
                    <a:pt x="1335024" y="661416"/>
                  </a:lnTo>
                  <a:lnTo>
                    <a:pt x="1335024" y="662940"/>
                  </a:lnTo>
                  <a:lnTo>
                    <a:pt x="1345996" y="662940"/>
                  </a:lnTo>
                  <a:lnTo>
                    <a:pt x="1344777" y="669036"/>
                  </a:lnTo>
                  <a:close/>
                </a:path>
                <a:path w="1347470" h="725804">
                  <a:moveTo>
                    <a:pt x="14020" y="669036"/>
                  </a:moveTo>
                  <a:lnTo>
                    <a:pt x="13716" y="669036"/>
                  </a:lnTo>
                  <a:lnTo>
                    <a:pt x="13716" y="667512"/>
                  </a:lnTo>
                  <a:lnTo>
                    <a:pt x="14020" y="669036"/>
                  </a:lnTo>
                  <a:close/>
                </a:path>
                <a:path w="1347470" h="725804">
                  <a:moveTo>
                    <a:pt x="1342644" y="675132"/>
                  </a:moveTo>
                  <a:lnTo>
                    <a:pt x="1331976" y="675132"/>
                  </a:lnTo>
                  <a:lnTo>
                    <a:pt x="1333500" y="667512"/>
                  </a:lnTo>
                  <a:lnTo>
                    <a:pt x="1333500" y="669036"/>
                  </a:lnTo>
                  <a:lnTo>
                    <a:pt x="1344777" y="669036"/>
                  </a:lnTo>
                  <a:lnTo>
                    <a:pt x="1344168" y="672084"/>
                  </a:lnTo>
                  <a:lnTo>
                    <a:pt x="1342644" y="675132"/>
                  </a:lnTo>
                  <a:close/>
                </a:path>
                <a:path w="1347470" h="725804">
                  <a:moveTo>
                    <a:pt x="15849" y="675132"/>
                  </a:moveTo>
                  <a:lnTo>
                    <a:pt x="15240" y="675132"/>
                  </a:lnTo>
                  <a:lnTo>
                    <a:pt x="15240" y="673608"/>
                  </a:lnTo>
                  <a:lnTo>
                    <a:pt x="15849" y="675132"/>
                  </a:lnTo>
                  <a:close/>
                </a:path>
                <a:path w="1347470" h="725804">
                  <a:moveTo>
                    <a:pt x="1339900" y="681228"/>
                  </a:moveTo>
                  <a:lnTo>
                    <a:pt x="1328928" y="681228"/>
                  </a:lnTo>
                  <a:lnTo>
                    <a:pt x="1331976" y="673608"/>
                  </a:lnTo>
                  <a:lnTo>
                    <a:pt x="1331976" y="675132"/>
                  </a:lnTo>
                  <a:lnTo>
                    <a:pt x="1342644" y="675132"/>
                  </a:lnTo>
                  <a:lnTo>
                    <a:pt x="1341120" y="678180"/>
                  </a:lnTo>
                  <a:lnTo>
                    <a:pt x="1339900" y="681228"/>
                  </a:lnTo>
                  <a:close/>
                </a:path>
                <a:path w="1347470" h="725804">
                  <a:moveTo>
                    <a:pt x="19050" y="681228"/>
                  </a:moveTo>
                  <a:lnTo>
                    <a:pt x="18288" y="681228"/>
                  </a:lnTo>
                  <a:lnTo>
                    <a:pt x="18288" y="679704"/>
                  </a:lnTo>
                  <a:lnTo>
                    <a:pt x="19050" y="681228"/>
                  </a:lnTo>
                  <a:close/>
                </a:path>
                <a:path w="1347470" h="725804">
                  <a:moveTo>
                    <a:pt x="1317439" y="695647"/>
                  </a:moveTo>
                  <a:lnTo>
                    <a:pt x="1325880" y="685800"/>
                  </a:lnTo>
                  <a:lnTo>
                    <a:pt x="1328928" y="679704"/>
                  </a:lnTo>
                  <a:lnTo>
                    <a:pt x="1328928" y="681228"/>
                  </a:lnTo>
                  <a:lnTo>
                    <a:pt x="1339900" y="681228"/>
                  </a:lnTo>
                  <a:lnTo>
                    <a:pt x="1338072" y="685800"/>
                  </a:lnTo>
                  <a:lnTo>
                    <a:pt x="1335024" y="691896"/>
                  </a:lnTo>
                  <a:lnTo>
                    <a:pt x="1331976" y="694944"/>
                  </a:lnTo>
                  <a:lnTo>
                    <a:pt x="1318260" y="694944"/>
                  </a:lnTo>
                  <a:lnTo>
                    <a:pt x="1317439" y="695647"/>
                  </a:lnTo>
                  <a:close/>
                </a:path>
                <a:path w="1347470" h="725804">
                  <a:moveTo>
                    <a:pt x="30480" y="696468"/>
                  </a:moveTo>
                  <a:lnTo>
                    <a:pt x="28956" y="694944"/>
                  </a:lnTo>
                  <a:lnTo>
                    <a:pt x="29776" y="695647"/>
                  </a:lnTo>
                  <a:lnTo>
                    <a:pt x="30480" y="696468"/>
                  </a:lnTo>
                  <a:close/>
                </a:path>
                <a:path w="1347470" h="725804">
                  <a:moveTo>
                    <a:pt x="29776" y="695647"/>
                  </a:moveTo>
                  <a:lnTo>
                    <a:pt x="28956" y="694944"/>
                  </a:lnTo>
                  <a:lnTo>
                    <a:pt x="29173" y="694944"/>
                  </a:lnTo>
                  <a:lnTo>
                    <a:pt x="29776" y="695647"/>
                  </a:lnTo>
                  <a:close/>
                </a:path>
                <a:path w="1347470" h="725804">
                  <a:moveTo>
                    <a:pt x="1316736" y="696468"/>
                  </a:moveTo>
                  <a:lnTo>
                    <a:pt x="1317439" y="695647"/>
                  </a:lnTo>
                  <a:lnTo>
                    <a:pt x="1318260" y="694944"/>
                  </a:lnTo>
                  <a:lnTo>
                    <a:pt x="1316736" y="696468"/>
                  </a:lnTo>
                  <a:close/>
                </a:path>
                <a:path w="1347470" h="725804">
                  <a:moveTo>
                    <a:pt x="1330452" y="696468"/>
                  </a:moveTo>
                  <a:lnTo>
                    <a:pt x="1316736" y="696468"/>
                  </a:lnTo>
                  <a:lnTo>
                    <a:pt x="1318260" y="694944"/>
                  </a:lnTo>
                  <a:lnTo>
                    <a:pt x="1331976" y="694944"/>
                  </a:lnTo>
                  <a:lnTo>
                    <a:pt x="1330452" y="696468"/>
                  </a:lnTo>
                  <a:close/>
                </a:path>
                <a:path w="1347470" h="725804">
                  <a:moveTo>
                    <a:pt x="30734" y="696468"/>
                  </a:moveTo>
                  <a:lnTo>
                    <a:pt x="30480" y="696468"/>
                  </a:lnTo>
                  <a:lnTo>
                    <a:pt x="29776" y="695647"/>
                  </a:lnTo>
                  <a:lnTo>
                    <a:pt x="30734" y="696468"/>
                  </a:lnTo>
                  <a:close/>
                </a:path>
                <a:path w="1347470" h="725804">
                  <a:moveTo>
                    <a:pt x="1309624" y="714756"/>
                  </a:moveTo>
                  <a:lnTo>
                    <a:pt x="1277112" y="714756"/>
                  </a:lnTo>
                  <a:lnTo>
                    <a:pt x="1284732" y="713232"/>
                  </a:lnTo>
                  <a:lnTo>
                    <a:pt x="1283208" y="713232"/>
                  </a:lnTo>
                  <a:lnTo>
                    <a:pt x="1290828" y="711708"/>
                  </a:lnTo>
                  <a:lnTo>
                    <a:pt x="1296924" y="710184"/>
                  </a:lnTo>
                  <a:lnTo>
                    <a:pt x="1303020" y="707136"/>
                  </a:lnTo>
                  <a:lnTo>
                    <a:pt x="1301496" y="707136"/>
                  </a:lnTo>
                  <a:lnTo>
                    <a:pt x="1307592" y="704088"/>
                  </a:lnTo>
                  <a:lnTo>
                    <a:pt x="1317439" y="695647"/>
                  </a:lnTo>
                  <a:lnTo>
                    <a:pt x="1316736" y="696468"/>
                  </a:lnTo>
                  <a:lnTo>
                    <a:pt x="1330452" y="696468"/>
                  </a:lnTo>
                  <a:lnTo>
                    <a:pt x="1324356" y="702564"/>
                  </a:lnTo>
                  <a:lnTo>
                    <a:pt x="1313688" y="711708"/>
                  </a:lnTo>
                  <a:lnTo>
                    <a:pt x="1309624" y="7147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46">
            <a:extLst>
              <a:ext uri="{FF2B5EF4-FFF2-40B4-BE49-F238E27FC236}">
                <a16:creationId xmlns:a16="http://schemas.microsoft.com/office/drawing/2014/main" id="{7A8BEA41-823E-06E0-2308-25CBEF694DFC}"/>
              </a:ext>
            </a:extLst>
          </p:cNvPr>
          <p:cNvSpPr txBox="1"/>
          <p:nvPr/>
        </p:nvSpPr>
        <p:spPr>
          <a:xfrm>
            <a:off x="6375910" y="4264352"/>
            <a:ext cx="1222375" cy="6108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3175" algn="ctr">
              <a:lnSpc>
                <a:spcPct val="87900"/>
              </a:lnSpc>
              <a:spcBef>
                <a:spcPts val="270"/>
              </a:spcBef>
            </a:pPr>
            <a:r>
              <a:rPr sz="1050" b="1" spc="5" dirty="0">
                <a:latin typeface="Arial"/>
                <a:cs typeface="Arial"/>
              </a:rPr>
              <a:t>Materiales </a:t>
            </a:r>
            <a:r>
              <a:rPr sz="1050" b="1" spc="10" dirty="0">
                <a:latin typeface="Arial"/>
                <a:cs typeface="Arial"/>
              </a:rPr>
              <a:t>y  </a:t>
            </a:r>
            <a:r>
              <a:rPr sz="1050" b="1" dirty="0">
                <a:latin typeface="Arial"/>
                <a:cs typeface="Arial"/>
              </a:rPr>
              <a:t>productos </a:t>
            </a:r>
            <a:r>
              <a:rPr sz="1050" b="1" spc="5" dirty="0">
                <a:latin typeface="Arial"/>
                <a:cs typeface="Arial"/>
              </a:rPr>
              <a:t>de uso  en la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construcción  </a:t>
            </a:r>
            <a:r>
              <a:rPr sz="1050" b="1" spc="10" dirty="0">
                <a:latin typeface="Arial"/>
                <a:cs typeface="Arial"/>
              </a:rPr>
              <a:t>y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mantenimiento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4" name="object 47">
            <a:extLst>
              <a:ext uri="{FF2B5EF4-FFF2-40B4-BE49-F238E27FC236}">
                <a16:creationId xmlns:a16="http://schemas.microsoft.com/office/drawing/2014/main" id="{E8FA377B-508C-DA7B-7F5B-8D946BA9DE3A}"/>
              </a:ext>
            </a:extLst>
          </p:cNvPr>
          <p:cNvGrpSpPr/>
          <p:nvPr/>
        </p:nvGrpSpPr>
        <p:grpSpPr>
          <a:xfrm>
            <a:off x="6445004" y="4940506"/>
            <a:ext cx="1346708" cy="781685"/>
            <a:chOff x="4844796" y="5567679"/>
            <a:chExt cx="1140460" cy="781685"/>
          </a:xfrm>
        </p:grpSpPr>
        <p:sp>
          <p:nvSpPr>
            <p:cNvPr id="55" name="object 48">
              <a:extLst>
                <a:ext uri="{FF2B5EF4-FFF2-40B4-BE49-F238E27FC236}">
                  <a16:creationId xmlns:a16="http://schemas.microsoft.com/office/drawing/2014/main" id="{1AC6C6BC-327C-FE1D-7F20-24EE3455C045}"/>
                </a:ext>
              </a:extLst>
            </p:cNvPr>
            <p:cNvSpPr/>
            <p:nvPr/>
          </p:nvSpPr>
          <p:spPr>
            <a:xfrm>
              <a:off x="4844796" y="5567679"/>
              <a:ext cx="140335" cy="469900"/>
            </a:xfrm>
            <a:custGeom>
              <a:avLst/>
              <a:gdLst/>
              <a:ahLst/>
              <a:cxnLst/>
              <a:rect l="l" t="t" r="r" b="b"/>
              <a:pathLst>
                <a:path w="140335" h="469900">
                  <a:moveTo>
                    <a:pt x="140208" y="459752"/>
                  </a:moveTo>
                  <a:lnTo>
                    <a:pt x="10668" y="459752"/>
                  </a:lnTo>
                  <a:lnTo>
                    <a:pt x="10668" y="0"/>
                  </a:lnTo>
                  <a:lnTo>
                    <a:pt x="0" y="0"/>
                  </a:lnTo>
                  <a:lnTo>
                    <a:pt x="0" y="464820"/>
                  </a:lnTo>
                  <a:lnTo>
                    <a:pt x="0" y="469900"/>
                  </a:lnTo>
                  <a:lnTo>
                    <a:pt x="140208" y="469900"/>
                  </a:lnTo>
                  <a:lnTo>
                    <a:pt x="140208" y="464820"/>
                  </a:lnTo>
                  <a:lnTo>
                    <a:pt x="10668" y="464820"/>
                  </a:lnTo>
                  <a:lnTo>
                    <a:pt x="10668" y="464324"/>
                  </a:lnTo>
                  <a:lnTo>
                    <a:pt x="140208" y="464324"/>
                  </a:lnTo>
                  <a:lnTo>
                    <a:pt x="140208" y="459752"/>
                  </a:lnTo>
                  <a:close/>
                </a:path>
              </a:pathLst>
            </a:custGeom>
            <a:solidFill>
              <a:srgbClr val="F27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9">
              <a:extLst>
                <a:ext uri="{FF2B5EF4-FFF2-40B4-BE49-F238E27FC236}">
                  <a16:creationId xmlns:a16="http://schemas.microsoft.com/office/drawing/2014/main" id="{245C7E90-6085-6B6A-6B8E-D86C57BB100A}"/>
                </a:ext>
              </a:extLst>
            </p:cNvPr>
            <p:cNvSpPr/>
            <p:nvPr/>
          </p:nvSpPr>
          <p:spPr>
            <a:xfrm>
              <a:off x="4978907" y="5716523"/>
              <a:ext cx="1002791" cy="6324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0">
              <a:extLst>
                <a:ext uri="{FF2B5EF4-FFF2-40B4-BE49-F238E27FC236}">
                  <a16:creationId xmlns:a16="http://schemas.microsoft.com/office/drawing/2014/main" id="{77E8BBF9-4E01-1A3A-CAA7-E1B0A0E06B6B}"/>
                </a:ext>
              </a:extLst>
            </p:cNvPr>
            <p:cNvSpPr/>
            <p:nvPr/>
          </p:nvSpPr>
          <p:spPr>
            <a:xfrm>
              <a:off x="4978907" y="5716523"/>
              <a:ext cx="1005840" cy="632460"/>
            </a:xfrm>
            <a:custGeom>
              <a:avLst/>
              <a:gdLst/>
              <a:ahLst/>
              <a:cxnLst/>
              <a:rect l="l" t="t" r="r" b="b"/>
              <a:pathLst>
                <a:path w="1005839" h="632460">
                  <a:moveTo>
                    <a:pt x="944880" y="632460"/>
                  </a:moveTo>
                  <a:lnTo>
                    <a:pt x="60960" y="632460"/>
                  </a:lnTo>
                  <a:lnTo>
                    <a:pt x="54864" y="630936"/>
                  </a:lnTo>
                  <a:lnTo>
                    <a:pt x="47244" y="629412"/>
                  </a:lnTo>
                  <a:lnTo>
                    <a:pt x="12192" y="601980"/>
                  </a:lnTo>
                  <a:lnTo>
                    <a:pt x="0" y="571500"/>
                  </a:lnTo>
                  <a:lnTo>
                    <a:pt x="0" y="60960"/>
                  </a:lnTo>
                  <a:lnTo>
                    <a:pt x="19812" y="19812"/>
                  </a:lnTo>
                  <a:lnTo>
                    <a:pt x="54864" y="1524"/>
                  </a:lnTo>
                  <a:lnTo>
                    <a:pt x="60960" y="0"/>
                  </a:lnTo>
                  <a:lnTo>
                    <a:pt x="944880" y="0"/>
                  </a:lnTo>
                  <a:lnTo>
                    <a:pt x="950976" y="1524"/>
                  </a:lnTo>
                  <a:lnTo>
                    <a:pt x="958596" y="3048"/>
                  </a:lnTo>
                  <a:lnTo>
                    <a:pt x="964692" y="6096"/>
                  </a:lnTo>
                  <a:lnTo>
                    <a:pt x="972693" y="10668"/>
                  </a:lnTo>
                  <a:lnTo>
                    <a:pt x="62484" y="10668"/>
                  </a:lnTo>
                  <a:lnTo>
                    <a:pt x="50292" y="13716"/>
                  </a:lnTo>
                  <a:lnTo>
                    <a:pt x="51816" y="13716"/>
                  </a:lnTo>
                  <a:lnTo>
                    <a:pt x="45720" y="15240"/>
                  </a:lnTo>
                  <a:lnTo>
                    <a:pt x="37719" y="19812"/>
                  </a:lnTo>
                  <a:lnTo>
                    <a:pt x="36576" y="19812"/>
                  </a:lnTo>
                  <a:lnTo>
                    <a:pt x="27432" y="27432"/>
                  </a:lnTo>
                  <a:lnTo>
                    <a:pt x="19812" y="36576"/>
                  </a:lnTo>
                  <a:lnTo>
                    <a:pt x="20465" y="36576"/>
                  </a:lnTo>
                  <a:lnTo>
                    <a:pt x="15240" y="45720"/>
                  </a:lnTo>
                  <a:lnTo>
                    <a:pt x="13716" y="50292"/>
                  </a:lnTo>
                  <a:lnTo>
                    <a:pt x="11049" y="60960"/>
                  </a:lnTo>
                  <a:lnTo>
                    <a:pt x="10668" y="60960"/>
                  </a:lnTo>
                  <a:lnTo>
                    <a:pt x="10668" y="571500"/>
                  </a:lnTo>
                  <a:lnTo>
                    <a:pt x="11049" y="571500"/>
                  </a:lnTo>
                  <a:lnTo>
                    <a:pt x="13716" y="582168"/>
                  </a:lnTo>
                  <a:lnTo>
                    <a:pt x="15240" y="586740"/>
                  </a:lnTo>
                  <a:lnTo>
                    <a:pt x="20465" y="595884"/>
                  </a:lnTo>
                  <a:lnTo>
                    <a:pt x="19812" y="595884"/>
                  </a:lnTo>
                  <a:lnTo>
                    <a:pt x="27432" y="605028"/>
                  </a:lnTo>
                  <a:lnTo>
                    <a:pt x="36576" y="612648"/>
                  </a:lnTo>
                  <a:lnTo>
                    <a:pt x="35052" y="612648"/>
                  </a:lnTo>
                  <a:lnTo>
                    <a:pt x="45720" y="617220"/>
                  </a:lnTo>
                  <a:lnTo>
                    <a:pt x="51816" y="618744"/>
                  </a:lnTo>
                  <a:lnTo>
                    <a:pt x="50292" y="618744"/>
                  </a:lnTo>
                  <a:lnTo>
                    <a:pt x="62484" y="621792"/>
                  </a:lnTo>
                  <a:lnTo>
                    <a:pt x="972693" y="621792"/>
                  </a:lnTo>
                  <a:lnTo>
                    <a:pt x="964692" y="626364"/>
                  </a:lnTo>
                  <a:lnTo>
                    <a:pt x="958596" y="629412"/>
                  </a:lnTo>
                  <a:lnTo>
                    <a:pt x="950976" y="630936"/>
                  </a:lnTo>
                  <a:lnTo>
                    <a:pt x="944880" y="632460"/>
                  </a:lnTo>
                  <a:close/>
                </a:path>
                <a:path w="1005839" h="632460">
                  <a:moveTo>
                    <a:pt x="970788" y="21336"/>
                  </a:moveTo>
                  <a:lnTo>
                    <a:pt x="960120" y="15240"/>
                  </a:lnTo>
                  <a:lnTo>
                    <a:pt x="954024" y="13716"/>
                  </a:lnTo>
                  <a:lnTo>
                    <a:pt x="955548" y="13716"/>
                  </a:lnTo>
                  <a:lnTo>
                    <a:pt x="943356" y="10668"/>
                  </a:lnTo>
                  <a:lnTo>
                    <a:pt x="972693" y="10668"/>
                  </a:lnTo>
                  <a:lnTo>
                    <a:pt x="975360" y="12192"/>
                  </a:lnTo>
                  <a:lnTo>
                    <a:pt x="986028" y="19812"/>
                  </a:lnTo>
                  <a:lnTo>
                    <a:pt x="969264" y="19812"/>
                  </a:lnTo>
                  <a:lnTo>
                    <a:pt x="970788" y="21336"/>
                  </a:lnTo>
                  <a:close/>
                </a:path>
                <a:path w="1005839" h="632460">
                  <a:moveTo>
                    <a:pt x="35052" y="21336"/>
                  </a:moveTo>
                  <a:lnTo>
                    <a:pt x="36576" y="19812"/>
                  </a:lnTo>
                  <a:lnTo>
                    <a:pt x="37719" y="19812"/>
                  </a:lnTo>
                  <a:lnTo>
                    <a:pt x="35052" y="21336"/>
                  </a:lnTo>
                  <a:close/>
                </a:path>
                <a:path w="1005839" h="632460">
                  <a:moveTo>
                    <a:pt x="997131" y="36576"/>
                  </a:moveTo>
                  <a:lnTo>
                    <a:pt x="986028" y="36576"/>
                  </a:lnTo>
                  <a:lnTo>
                    <a:pt x="978408" y="27432"/>
                  </a:lnTo>
                  <a:lnTo>
                    <a:pt x="969264" y="19812"/>
                  </a:lnTo>
                  <a:lnTo>
                    <a:pt x="986028" y="19812"/>
                  </a:lnTo>
                  <a:lnTo>
                    <a:pt x="993648" y="30480"/>
                  </a:lnTo>
                  <a:lnTo>
                    <a:pt x="997131" y="36576"/>
                  </a:lnTo>
                  <a:close/>
                </a:path>
                <a:path w="1005839" h="632460">
                  <a:moveTo>
                    <a:pt x="20465" y="36576"/>
                  </a:moveTo>
                  <a:lnTo>
                    <a:pt x="19812" y="36576"/>
                  </a:lnTo>
                  <a:lnTo>
                    <a:pt x="21336" y="35052"/>
                  </a:lnTo>
                  <a:lnTo>
                    <a:pt x="20465" y="36576"/>
                  </a:lnTo>
                  <a:close/>
                </a:path>
                <a:path w="1005839" h="632460">
                  <a:moveTo>
                    <a:pt x="995172" y="62484"/>
                  </a:moveTo>
                  <a:lnTo>
                    <a:pt x="992124" y="50292"/>
                  </a:lnTo>
                  <a:lnTo>
                    <a:pt x="990600" y="45720"/>
                  </a:lnTo>
                  <a:lnTo>
                    <a:pt x="984504" y="35052"/>
                  </a:lnTo>
                  <a:lnTo>
                    <a:pt x="986028" y="36576"/>
                  </a:lnTo>
                  <a:lnTo>
                    <a:pt x="997131" y="36576"/>
                  </a:lnTo>
                  <a:lnTo>
                    <a:pt x="999744" y="41148"/>
                  </a:lnTo>
                  <a:lnTo>
                    <a:pt x="1002792" y="47244"/>
                  </a:lnTo>
                  <a:lnTo>
                    <a:pt x="1004316" y="53340"/>
                  </a:lnTo>
                  <a:lnTo>
                    <a:pt x="1005840" y="60960"/>
                  </a:lnTo>
                  <a:lnTo>
                    <a:pt x="995172" y="60960"/>
                  </a:lnTo>
                  <a:lnTo>
                    <a:pt x="995172" y="62484"/>
                  </a:lnTo>
                  <a:close/>
                </a:path>
                <a:path w="1005839" h="632460">
                  <a:moveTo>
                    <a:pt x="10668" y="62484"/>
                  </a:moveTo>
                  <a:lnTo>
                    <a:pt x="10668" y="60960"/>
                  </a:lnTo>
                  <a:lnTo>
                    <a:pt x="11049" y="60960"/>
                  </a:lnTo>
                  <a:lnTo>
                    <a:pt x="10668" y="62484"/>
                  </a:lnTo>
                  <a:close/>
                </a:path>
                <a:path w="1005839" h="632460">
                  <a:moveTo>
                    <a:pt x="1005840" y="571500"/>
                  </a:moveTo>
                  <a:lnTo>
                    <a:pt x="995172" y="571500"/>
                  </a:lnTo>
                  <a:lnTo>
                    <a:pt x="995172" y="60960"/>
                  </a:lnTo>
                  <a:lnTo>
                    <a:pt x="1005840" y="60960"/>
                  </a:lnTo>
                  <a:lnTo>
                    <a:pt x="1005840" y="571500"/>
                  </a:lnTo>
                  <a:close/>
                </a:path>
                <a:path w="1005839" h="632460">
                  <a:moveTo>
                    <a:pt x="11049" y="571500"/>
                  </a:moveTo>
                  <a:lnTo>
                    <a:pt x="10668" y="571500"/>
                  </a:lnTo>
                  <a:lnTo>
                    <a:pt x="10668" y="569976"/>
                  </a:lnTo>
                  <a:lnTo>
                    <a:pt x="11049" y="571500"/>
                  </a:lnTo>
                  <a:close/>
                </a:path>
                <a:path w="1005839" h="632460">
                  <a:moveTo>
                    <a:pt x="984504" y="597408"/>
                  </a:moveTo>
                  <a:lnTo>
                    <a:pt x="990600" y="586740"/>
                  </a:lnTo>
                  <a:lnTo>
                    <a:pt x="992124" y="582168"/>
                  </a:lnTo>
                  <a:lnTo>
                    <a:pt x="995172" y="569976"/>
                  </a:lnTo>
                  <a:lnTo>
                    <a:pt x="995172" y="571500"/>
                  </a:lnTo>
                  <a:lnTo>
                    <a:pt x="1005840" y="571500"/>
                  </a:lnTo>
                  <a:lnTo>
                    <a:pt x="1004316" y="579120"/>
                  </a:lnTo>
                  <a:lnTo>
                    <a:pt x="1002792" y="585216"/>
                  </a:lnTo>
                  <a:lnTo>
                    <a:pt x="999744" y="591312"/>
                  </a:lnTo>
                  <a:lnTo>
                    <a:pt x="997131" y="595884"/>
                  </a:lnTo>
                  <a:lnTo>
                    <a:pt x="986028" y="595884"/>
                  </a:lnTo>
                  <a:lnTo>
                    <a:pt x="984504" y="597408"/>
                  </a:lnTo>
                  <a:close/>
                </a:path>
                <a:path w="1005839" h="632460">
                  <a:moveTo>
                    <a:pt x="21336" y="597408"/>
                  </a:moveTo>
                  <a:lnTo>
                    <a:pt x="19812" y="595884"/>
                  </a:lnTo>
                  <a:lnTo>
                    <a:pt x="20465" y="595884"/>
                  </a:lnTo>
                  <a:lnTo>
                    <a:pt x="21336" y="597408"/>
                  </a:lnTo>
                  <a:close/>
                </a:path>
                <a:path w="1005839" h="632460">
                  <a:moveTo>
                    <a:pt x="972693" y="621792"/>
                  </a:moveTo>
                  <a:lnTo>
                    <a:pt x="943356" y="621792"/>
                  </a:lnTo>
                  <a:lnTo>
                    <a:pt x="955548" y="618744"/>
                  </a:lnTo>
                  <a:lnTo>
                    <a:pt x="954024" y="618744"/>
                  </a:lnTo>
                  <a:lnTo>
                    <a:pt x="960120" y="617220"/>
                  </a:lnTo>
                  <a:lnTo>
                    <a:pt x="970788" y="612648"/>
                  </a:lnTo>
                  <a:lnTo>
                    <a:pt x="969264" y="612648"/>
                  </a:lnTo>
                  <a:lnTo>
                    <a:pt x="978408" y="605028"/>
                  </a:lnTo>
                  <a:lnTo>
                    <a:pt x="986028" y="595884"/>
                  </a:lnTo>
                  <a:lnTo>
                    <a:pt x="997131" y="595884"/>
                  </a:lnTo>
                  <a:lnTo>
                    <a:pt x="993648" y="601980"/>
                  </a:lnTo>
                  <a:lnTo>
                    <a:pt x="986028" y="612648"/>
                  </a:lnTo>
                  <a:lnTo>
                    <a:pt x="975360" y="620268"/>
                  </a:lnTo>
                  <a:lnTo>
                    <a:pt x="972693" y="621792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1">
            <a:extLst>
              <a:ext uri="{FF2B5EF4-FFF2-40B4-BE49-F238E27FC236}">
                <a16:creationId xmlns:a16="http://schemas.microsoft.com/office/drawing/2014/main" id="{877F2079-7E71-DD4F-4B00-6F27BF32DB3C}"/>
              </a:ext>
            </a:extLst>
          </p:cNvPr>
          <p:cNvSpPr txBox="1"/>
          <p:nvPr/>
        </p:nvSpPr>
        <p:spPr>
          <a:xfrm>
            <a:off x="6641100" y="5108674"/>
            <a:ext cx="1033771" cy="5687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400"/>
              </a:lnSpc>
              <a:spcBef>
                <a:spcPts val="135"/>
              </a:spcBef>
            </a:pPr>
            <a:r>
              <a:rPr sz="1200" spc="10" dirty="0">
                <a:latin typeface="Carlito"/>
                <a:cs typeface="Carlito"/>
              </a:rPr>
              <a:t>2-03-00-00</a:t>
            </a:r>
            <a:endParaRPr sz="1200" dirty="0">
              <a:latin typeface="Carlito"/>
              <a:cs typeface="Carlito"/>
            </a:endParaRPr>
          </a:p>
          <a:p>
            <a:pPr marL="12700" marR="5080" algn="ctr">
              <a:lnSpc>
                <a:spcPts val="1360"/>
              </a:lnSpc>
              <a:spcBef>
                <a:spcPts val="70"/>
              </a:spcBef>
            </a:pPr>
            <a:r>
              <a:rPr sz="1200" spc="15" dirty="0">
                <a:latin typeface="Carlito"/>
                <a:cs typeface="Carlito"/>
              </a:rPr>
              <a:t>Grupo </a:t>
            </a:r>
            <a:r>
              <a:rPr sz="1200" spc="10" dirty="0">
                <a:latin typeface="Carlito"/>
                <a:cs typeface="Carlito"/>
              </a:rPr>
              <a:t>de</a:t>
            </a:r>
            <a:r>
              <a:rPr sz="1200" spc="-65" dirty="0">
                <a:latin typeface="Carlito"/>
                <a:cs typeface="Carlito"/>
              </a:rPr>
              <a:t> </a:t>
            </a:r>
            <a:r>
              <a:rPr sz="1200" spc="10" dirty="0">
                <a:latin typeface="Carlito"/>
                <a:cs typeface="Carlito"/>
              </a:rPr>
              <a:t>sub  partidas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9" name="object 52">
            <a:extLst>
              <a:ext uri="{FF2B5EF4-FFF2-40B4-BE49-F238E27FC236}">
                <a16:creationId xmlns:a16="http://schemas.microsoft.com/office/drawing/2014/main" id="{56DDA8AA-3452-DC91-99E1-72E9C6248824}"/>
              </a:ext>
            </a:extLst>
          </p:cNvPr>
          <p:cNvSpPr txBox="1"/>
          <p:nvPr/>
        </p:nvSpPr>
        <p:spPr>
          <a:xfrm>
            <a:off x="8072128" y="5108673"/>
            <a:ext cx="19431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  <a:tabLst>
                <a:tab pos="180975" algn="l"/>
              </a:tabLst>
            </a:pPr>
            <a:r>
              <a:rPr sz="1200" u="sng" spc="5" dirty="0">
                <a:uFill>
                  <a:solidFill>
                    <a:srgbClr val="F27021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0" name="object 53">
            <a:extLst>
              <a:ext uri="{FF2B5EF4-FFF2-40B4-BE49-F238E27FC236}">
                <a16:creationId xmlns:a16="http://schemas.microsoft.com/office/drawing/2014/main" id="{BF68B66D-07B9-2DB8-C8A0-C02A2BADF485}"/>
              </a:ext>
            </a:extLst>
          </p:cNvPr>
          <p:cNvGrpSpPr/>
          <p:nvPr/>
        </p:nvGrpSpPr>
        <p:grpSpPr>
          <a:xfrm>
            <a:off x="7959860" y="4219146"/>
            <a:ext cx="1488948" cy="632460"/>
            <a:chOff x="6359652" y="4846320"/>
            <a:chExt cx="1254760" cy="63246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1" name="object 54">
              <a:extLst>
                <a:ext uri="{FF2B5EF4-FFF2-40B4-BE49-F238E27FC236}">
                  <a16:creationId xmlns:a16="http://schemas.microsoft.com/office/drawing/2014/main" id="{320A2AA2-C9A1-B5B0-6EE6-9CD5CB8EEBC2}"/>
                </a:ext>
              </a:extLst>
            </p:cNvPr>
            <p:cNvSpPr/>
            <p:nvPr/>
          </p:nvSpPr>
          <p:spPr>
            <a:xfrm>
              <a:off x="6365748" y="4850892"/>
              <a:ext cx="1242060" cy="622300"/>
            </a:xfrm>
            <a:custGeom>
              <a:avLst/>
              <a:gdLst/>
              <a:ahLst/>
              <a:cxnLst/>
              <a:rect l="l" t="t" r="r" b="b"/>
              <a:pathLst>
                <a:path w="1242059" h="622300">
                  <a:moveTo>
                    <a:pt x="1181100" y="621791"/>
                  </a:moveTo>
                  <a:lnTo>
                    <a:pt x="60960" y="621791"/>
                  </a:lnTo>
                  <a:lnTo>
                    <a:pt x="37290" y="616981"/>
                  </a:lnTo>
                  <a:lnTo>
                    <a:pt x="17907" y="603884"/>
                  </a:lnTo>
                  <a:lnTo>
                    <a:pt x="4810" y="584501"/>
                  </a:lnTo>
                  <a:lnTo>
                    <a:pt x="0" y="560831"/>
                  </a:lnTo>
                  <a:lnTo>
                    <a:pt x="0" y="62483"/>
                  </a:lnTo>
                  <a:lnTo>
                    <a:pt x="4810" y="38576"/>
                  </a:lnTo>
                  <a:lnTo>
                    <a:pt x="17907" y="18668"/>
                  </a:lnTo>
                  <a:lnTo>
                    <a:pt x="37290" y="5048"/>
                  </a:lnTo>
                  <a:lnTo>
                    <a:pt x="60960" y="0"/>
                  </a:lnTo>
                  <a:lnTo>
                    <a:pt x="1181100" y="0"/>
                  </a:lnTo>
                  <a:lnTo>
                    <a:pt x="1204769" y="5048"/>
                  </a:lnTo>
                  <a:lnTo>
                    <a:pt x="1224153" y="18668"/>
                  </a:lnTo>
                  <a:lnTo>
                    <a:pt x="1237249" y="38576"/>
                  </a:lnTo>
                  <a:lnTo>
                    <a:pt x="1242060" y="62483"/>
                  </a:lnTo>
                  <a:lnTo>
                    <a:pt x="1242060" y="560831"/>
                  </a:lnTo>
                  <a:lnTo>
                    <a:pt x="1237249" y="584501"/>
                  </a:lnTo>
                  <a:lnTo>
                    <a:pt x="1224153" y="603884"/>
                  </a:lnTo>
                  <a:lnTo>
                    <a:pt x="1204769" y="616981"/>
                  </a:lnTo>
                  <a:lnTo>
                    <a:pt x="1181100" y="6217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5">
              <a:extLst>
                <a:ext uri="{FF2B5EF4-FFF2-40B4-BE49-F238E27FC236}">
                  <a16:creationId xmlns:a16="http://schemas.microsoft.com/office/drawing/2014/main" id="{D6685DEC-9CE3-7EB3-C8DE-F60DDCCC7E72}"/>
                </a:ext>
              </a:extLst>
            </p:cNvPr>
            <p:cNvSpPr/>
            <p:nvPr/>
          </p:nvSpPr>
          <p:spPr>
            <a:xfrm>
              <a:off x="6359652" y="4846320"/>
              <a:ext cx="1254760" cy="632460"/>
            </a:xfrm>
            <a:custGeom>
              <a:avLst/>
              <a:gdLst/>
              <a:ahLst/>
              <a:cxnLst/>
              <a:rect l="l" t="t" r="r" b="b"/>
              <a:pathLst>
                <a:path w="1254759" h="632460">
                  <a:moveTo>
                    <a:pt x="1193292" y="632460"/>
                  </a:moveTo>
                  <a:lnTo>
                    <a:pt x="60960" y="632460"/>
                  </a:lnTo>
                  <a:lnTo>
                    <a:pt x="54864" y="630936"/>
                  </a:lnTo>
                  <a:lnTo>
                    <a:pt x="47244" y="629412"/>
                  </a:lnTo>
                  <a:lnTo>
                    <a:pt x="12192" y="601980"/>
                  </a:lnTo>
                  <a:lnTo>
                    <a:pt x="0" y="571500"/>
                  </a:lnTo>
                  <a:lnTo>
                    <a:pt x="0" y="60960"/>
                  </a:lnTo>
                  <a:lnTo>
                    <a:pt x="19812" y="19812"/>
                  </a:lnTo>
                  <a:lnTo>
                    <a:pt x="54864" y="1524"/>
                  </a:lnTo>
                  <a:lnTo>
                    <a:pt x="60960" y="0"/>
                  </a:lnTo>
                  <a:lnTo>
                    <a:pt x="1193292" y="0"/>
                  </a:lnTo>
                  <a:lnTo>
                    <a:pt x="1200912" y="1524"/>
                  </a:lnTo>
                  <a:lnTo>
                    <a:pt x="1207008" y="3048"/>
                  </a:lnTo>
                  <a:lnTo>
                    <a:pt x="1213104" y="6096"/>
                  </a:lnTo>
                  <a:lnTo>
                    <a:pt x="1221105" y="10668"/>
                  </a:lnTo>
                  <a:lnTo>
                    <a:pt x="62484" y="10668"/>
                  </a:lnTo>
                  <a:lnTo>
                    <a:pt x="50292" y="13716"/>
                  </a:lnTo>
                  <a:lnTo>
                    <a:pt x="45720" y="15240"/>
                  </a:lnTo>
                  <a:lnTo>
                    <a:pt x="35052" y="19812"/>
                  </a:lnTo>
                  <a:lnTo>
                    <a:pt x="36576" y="19812"/>
                  </a:lnTo>
                  <a:lnTo>
                    <a:pt x="27432" y="27432"/>
                  </a:lnTo>
                  <a:lnTo>
                    <a:pt x="19812" y="36576"/>
                  </a:lnTo>
                  <a:lnTo>
                    <a:pt x="20465" y="36576"/>
                  </a:lnTo>
                  <a:lnTo>
                    <a:pt x="15240" y="45720"/>
                  </a:lnTo>
                  <a:lnTo>
                    <a:pt x="13716" y="50292"/>
                  </a:lnTo>
                  <a:lnTo>
                    <a:pt x="11049" y="60960"/>
                  </a:lnTo>
                  <a:lnTo>
                    <a:pt x="10668" y="60960"/>
                  </a:lnTo>
                  <a:lnTo>
                    <a:pt x="10668" y="571500"/>
                  </a:lnTo>
                  <a:lnTo>
                    <a:pt x="11049" y="571500"/>
                  </a:lnTo>
                  <a:lnTo>
                    <a:pt x="13716" y="582168"/>
                  </a:lnTo>
                  <a:lnTo>
                    <a:pt x="15240" y="586740"/>
                  </a:lnTo>
                  <a:lnTo>
                    <a:pt x="20465" y="595884"/>
                  </a:lnTo>
                  <a:lnTo>
                    <a:pt x="19812" y="595884"/>
                  </a:lnTo>
                  <a:lnTo>
                    <a:pt x="27432" y="605028"/>
                  </a:lnTo>
                  <a:lnTo>
                    <a:pt x="36576" y="612648"/>
                  </a:lnTo>
                  <a:lnTo>
                    <a:pt x="37719" y="612648"/>
                  </a:lnTo>
                  <a:lnTo>
                    <a:pt x="45720" y="617220"/>
                  </a:lnTo>
                  <a:lnTo>
                    <a:pt x="50292" y="618744"/>
                  </a:lnTo>
                  <a:lnTo>
                    <a:pt x="62484" y="621792"/>
                  </a:lnTo>
                  <a:lnTo>
                    <a:pt x="1221105" y="621792"/>
                  </a:lnTo>
                  <a:lnTo>
                    <a:pt x="1213104" y="626364"/>
                  </a:lnTo>
                  <a:lnTo>
                    <a:pt x="1207008" y="629412"/>
                  </a:lnTo>
                  <a:lnTo>
                    <a:pt x="1200912" y="630936"/>
                  </a:lnTo>
                  <a:lnTo>
                    <a:pt x="1193292" y="632460"/>
                  </a:lnTo>
                  <a:close/>
                </a:path>
                <a:path w="1254759" h="632460">
                  <a:moveTo>
                    <a:pt x="1245543" y="36576"/>
                  </a:moveTo>
                  <a:lnTo>
                    <a:pt x="1234440" y="36576"/>
                  </a:lnTo>
                  <a:lnTo>
                    <a:pt x="1226820" y="27432"/>
                  </a:lnTo>
                  <a:lnTo>
                    <a:pt x="1217676" y="19812"/>
                  </a:lnTo>
                  <a:lnTo>
                    <a:pt x="1219200" y="19812"/>
                  </a:lnTo>
                  <a:lnTo>
                    <a:pt x="1208532" y="15240"/>
                  </a:lnTo>
                  <a:lnTo>
                    <a:pt x="1203960" y="13716"/>
                  </a:lnTo>
                  <a:lnTo>
                    <a:pt x="1191768" y="10668"/>
                  </a:lnTo>
                  <a:lnTo>
                    <a:pt x="1221105" y="10668"/>
                  </a:lnTo>
                  <a:lnTo>
                    <a:pt x="1223772" y="12192"/>
                  </a:lnTo>
                  <a:lnTo>
                    <a:pt x="1234440" y="19812"/>
                  </a:lnTo>
                  <a:lnTo>
                    <a:pt x="1242060" y="30480"/>
                  </a:lnTo>
                  <a:lnTo>
                    <a:pt x="1245543" y="36576"/>
                  </a:lnTo>
                  <a:close/>
                </a:path>
                <a:path w="1254759" h="632460">
                  <a:moveTo>
                    <a:pt x="20465" y="36576"/>
                  </a:moveTo>
                  <a:lnTo>
                    <a:pt x="19812" y="36576"/>
                  </a:lnTo>
                  <a:lnTo>
                    <a:pt x="21336" y="35052"/>
                  </a:lnTo>
                  <a:lnTo>
                    <a:pt x="20465" y="36576"/>
                  </a:lnTo>
                  <a:close/>
                </a:path>
                <a:path w="1254759" h="632460">
                  <a:moveTo>
                    <a:pt x="1243584" y="62484"/>
                  </a:moveTo>
                  <a:lnTo>
                    <a:pt x="1240536" y="50292"/>
                  </a:lnTo>
                  <a:lnTo>
                    <a:pt x="1239012" y="45720"/>
                  </a:lnTo>
                  <a:lnTo>
                    <a:pt x="1232916" y="35052"/>
                  </a:lnTo>
                  <a:lnTo>
                    <a:pt x="1234440" y="36576"/>
                  </a:lnTo>
                  <a:lnTo>
                    <a:pt x="1245543" y="36576"/>
                  </a:lnTo>
                  <a:lnTo>
                    <a:pt x="1248156" y="41148"/>
                  </a:lnTo>
                  <a:lnTo>
                    <a:pt x="1251204" y="47244"/>
                  </a:lnTo>
                  <a:lnTo>
                    <a:pt x="1252728" y="53340"/>
                  </a:lnTo>
                  <a:lnTo>
                    <a:pt x="1254252" y="60960"/>
                  </a:lnTo>
                  <a:lnTo>
                    <a:pt x="1243584" y="60960"/>
                  </a:lnTo>
                  <a:lnTo>
                    <a:pt x="1243584" y="62484"/>
                  </a:lnTo>
                  <a:close/>
                </a:path>
                <a:path w="1254759" h="632460">
                  <a:moveTo>
                    <a:pt x="10668" y="62484"/>
                  </a:moveTo>
                  <a:lnTo>
                    <a:pt x="10668" y="60960"/>
                  </a:lnTo>
                  <a:lnTo>
                    <a:pt x="11049" y="60960"/>
                  </a:lnTo>
                  <a:lnTo>
                    <a:pt x="10668" y="62484"/>
                  </a:lnTo>
                  <a:close/>
                </a:path>
                <a:path w="1254759" h="632460">
                  <a:moveTo>
                    <a:pt x="1254252" y="571500"/>
                  </a:moveTo>
                  <a:lnTo>
                    <a:pt x="1243584" y="571500"/>
                  </a:lnTo>
                  <a:lnTo>
                    <a:pt x="1243584" y="60960"/>
                  </a:lnTo>
                  <a:lnTo>
                    <a:pt x="1254252" y="60960"/>
                  </a:lnTo>
                  <a:lnTo>
                    <a:pt x="1254252" y="571500"/>
                  </a:lnTo>
                  <a:close/>
                </a:path>
                <a:path w="1254759" h="632460">
                  <a:moveTo>
                    <a:pt x="11049" y="571500"/>
                  </a:moveTo>
                  <a:lnTo>
                    <a:pt x="10668" y="571500"/>
                  </a:lnTo>
                  <a:lnTo>
                    <a:pt x="10668" y="569976"/>
                  </a:lnTo>
                  <a:lnTo>
                    <a:pt x="11049" y="571500"/>
                  </a:lnTo>
                  <a:close/>
                </a:path>
                <a:path w="1254759" h="632460">
                  <a:moveTo>
                    <a:pt x="1232916" y="597408"/>
                  </a:moveTo>
                  <a:lnTo>
                    <a:pt x="1239012" y="586740"/>
                  </a:lnTo>
                  <a:lnTo>
                    <a:pt x="1240536" y="582168"/>
                  </a:lnTo>
                  <a:lnTo>
                    <a:pt x="1243584" y="569976"/>
                  </a:lnTo>
                  <a:lnTo>
                    <a:pt x="1243584" y="571500"/>
                  </a:lnTo>
                  <a:lnTo>
                    <a:pt x="1254252" y="571500"/>
                  </a:lnTo>
                  <a:lnTo>
                    <a:pt x="1252728" y="579120"/>
                  </a:lnTo>
                  <a:lnTo>
                    <a:pt x="1251204" y="585216"/>
                  </a:lnTo>
                  <a:lnTo>
                    <a:pt x="1248156" y="591312"/>
                  </a:lnTo>
                  <a:lnTo>
                    <a:pt x="1245543" y="595884"/>
                  </a:lnTo>
                  <a:lnTo>
                    <a:pt x="1234440" y="595884"/>
                  </a:lnTo>
                  <a:lnTo>
                    <a:pt x="1232916" y="597408"/>
                  </a:lnTo>
                  <a:close/>
                </a:path>
                <a:path w="1254759" h="632460">
                  <a:moveTo>
                    <a:pt x="21336" y="597408"/>
                  </a:moveTo>
                  <a:lnTo>
                    <a:pt x="19812" y="595884"/>
                  </a:lnTo>
                  <a:lnTo>
                    <a:pt x="20465" y="595884"/>
                  </a:lnTo>
                  <a:lnTo>
                    <a:pt x="21336" y="597408"/>
                  </a:lnTo>
                  <a:close/>
                </a:path>
                <a:path w="1254759" h="632460">
                  <a:moveTo>
                    <a:pt x="1234440" y="612648"/>
                  </a:moveTo>
                  <a:lnTo>
                    <a:pt x="1217676" y="612648"/>
                  </a:lnTo>
                  <a:lnTo>
                    <a:pt x="1226820" y="605028"/>
                  </a:lnTo>
                  <a:lnTo>
                    <a:pt x="1234440" y="595884"/>
                  </a:lnTo>
                  <a:lnTo>
                    <a:pt x="1245543" y="595884"/>
                  </a:lnTo>
                  <a:lnTo>
                    <a:pt x="1242060" y="601980"/>
                  </a:lnTo>
                  <a:lnTo>
                    <a:pt x="1234440" y="612648"/>
                  </a:lnTo>
                  <a:close/>
                </a:path>
                <a:path w="1254759" h="632460">
                  <a:moveTo>
                    <a:pt x="37719" y="612648"/>
                  </a:moveTo>
                  <a:lnTo>
                    <a:pt x="36576" y="612648"/>
                  </a:lnTo>
                  <a:lnTo>
                    <a:pt x="35052" y="611124"/>
                  </a:lnTo>
                  <a:lnTo>
                    <a:pt x="37719" y="612648"/>
                  </a:lnTo>
                  <a:close/>
                </a:path>
                <a:path w="1254759" h="632460">
                  <a:moveTo>
                    <a:pt x="1221105" y="621792"/>
                  </a:moveTo>
                  <a:lnTo>
                    <a:pt x="1191768" y="621792"/>
                  </a:lnTo>
                  <a:lnTo>
                    <a:pt x="1203960" y="618744"/>
                  </a:lnTo>
                  <a:lnTo>
                    <a:pt x="1208532" y="617220"/>
                  </a:lnTo>
                  <a:lnTo>
                    <a:pt x="1219200" y="611124"/>
                  </a:lnTo>
                  <a:lnTo>
                    <a:pt x="1217676" y="612648"/>
                  </a:lnTo>
                  <a:lnTo>
                    <a:pt x="1234440" y="612648"/>
                  </a:lnTo>
                  <a:lnTo>
                    <a:pt x="1223772" y="620268"/>
                  </a:lnTo>
                  <a:lnTo>
                    <a:pt x="1221105" y="62179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56">
            <a:extLst>
              <a:ext uri="{FF2B5EF4-FFF2-40B4-BE49-F238E27FC236}">
                <a16:creationId xmlns:a16="http://schemas.microsoft.com/office/drawing/2014/main" id="{070FEFE8-6805-8F34-1C8B-2E16EA7D6EC4}"/>
              </a:ext>
            </a:extLst>
          </p:cNvPr>
          <p:cNvSpPr txBox="1"/>
          <p:nvPr/>
        </p:nvSpPr>
        <p:spPr>
          <a:xfrm>
            <a:off x="8282947" y="4284908"/>
            <a:ext cx="836294" cy="5251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85"/>
              </a:spcBef>
            </a:pPr>
            <a:r>
              <a:rPr sz="1050" b="1" dirty="0">
                <a:latin typeface="Arial"/>
                <a:cs typeface="Arial"/>
              </a:rPr>
              <a:t>Repuestos </a:t>
            </a:r>
            <a:r>
              <a:rPr sz="1050" b="1" spc="10" dirty="0">
                <a:latin typeface="Arial"/>
                <a:cs typeface="Arial"/>
              </a:rPr>
              <a:t>y  </a:t>
            </a:r>
            <a:r>
              <a:rPr sz="1050" b="1" dirty="0">
                <a:latin typeface="Arial"/>
                <a:cs typeface="Arial"/>
              </a:rPr>
              <a:t>accesorios</a:t>
            </a:r>
            <a:endParaRPr sz="1050" dirty="0">
              <a:latin typeface="Arial"/>
              <a:cs typeface="Arial"/>
            </a:endParaRPr>
          </a:p>
          <a:p>
            <a:pPr algn="ctr">
              <a:spcBef>
                <a:spcPts val="285"/>
              </a:spcBef>
            </a:pPr>
            <a:r>
              <a:rPr sz="1050" b="1" dirty="0">
                <a:latin typeface="Arial"/>
                <a:cs typeface="Arial"/>
              </a:rPr>
              <a:t>E-1.10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64" name="object 57">
            <a:extLst>
              <a:ext uri="{FF2B5EF4-FFF2-40B4-BE49-F238E27FC236}">
                <a16:creationId xmlns:a16="http://schemas.microsoft.com/office/drawing/2014/main" id="{72EDBA32-2D9C-B1B8-8AF1-CF1C7CA7AFBE}"/>
              </a:ext>
            </a:extLst>
          </p:cNvPr>
          <p:cNvGrpSpPr/>
          <p:nvPr/>
        </p:nvGrpSpPr>
        <p:grpSpPr>
          <a:xfrm>
            <a:off x="8084829" y="4845255"/>
            <a:ext cx="1371213" cy="783590"/>
            <a:chOff x="6484620" y="5472429"/>
            <a:chExt cx="1129665" cy="783590"/>
          </a:xfrm>
        </p:grpSpPr>
        <p:sp>
          <p:nvSpPr>
            <p:cNvPr id="65" name="object 58">
              <a:extLst>
                <a:ext uri="{FF2B5EF4-FFF2-40B4-BE49-F238E27FC236}">
                  <a16:creationId xmlns:a16="http://schemas.microsoft.com/office/drawing/2014/main" id="{ECC7ADA9-9ED9-B764-2184-9C33C9EB8F01}"/>
                </a:ext>
              </a:extLst>
            </p:cNvPr>
            <p:cNvSpPr/>
            <p:nvPr/>
          </p:nvSpPr>
          <p:spPr>
            <a:xfrm>
              <a:off x="6484620" y="5472429"/>
              <a:ext cx="10795" cy="462280"/>
            </a:xfrm>
            <a:custGeom>
              <a:avLst/>
              <a:gdLst/>
              <a:ahLst/>
              <a:cxnLst/>
              <a:rect l="l" t="t" r="r" b="b"/>
              <a:pathLst>
                <a:path w="10795" h="462279">
                  <a:moveTo>
                    <a:pt x="0" y="0"/>
                  </a:moveTo>
                  <a:lnTo>
                    <a:pt x="10668" y="0"/>
                  </a:lnTo>
                  <a:lnTo>
                    <a:pt x="10668" y="462279"/>
                  </a:lnTo>
                  <a:lnTo>
                    <a:pt x="0" y="462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59">
              <a:extLst>
                <a:ext uri="{FF2B5EF4-FFF2-40B4-BE49-F238E27FC236}">
                  <a16:creationId xmlns:a16="http://schemas.microsoft.com/office/drawing/2014/main" id="{DBD77061-35A8-C248-8BC3-8A09157614A5}"/>
                </a:ext>
              </a:extLst>
            </p:cNvPr>
            <p:cNvSpPr/>
            <p:nvPr/>
          </p:nvSpPr>
          <p:spPr>
            <a:xfrm>
              <a:off x="6608063" y="5620511"/>
              <a:ext cx="1002792" cy="63398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0">
              <a:extLst>
                <a:ext uri="{FF2B5EF4-FFF2-40B4-BE49-F238E27FC236}">
                  <a16:creationId xmlns:a16="http://schemas.microsoft.com/office/drawing/2014/main" id="{4D8BDFEC-C14C-DAEB-5FA2-EC510A230C4D}"/>
                </a:ext>
              </a:extLst>
            </p:cNvPr>
            <p:cNvSpPr/>
            <p:nvPr/>
          </p:nvSpPr>
          <p:spPr>
            <a:xfrm>
              <a:off x="6608063" y="5623559"/>
              <a:ext cx="1005840" cy="632460"/>
            </a:xfrm>
            <a:custGeom>
              <a:avLst/>
              <a:gdLst/>
              <a:ahLst/>
              <a:cxnLst/>
              <a:rect l="l" t="t" r="r" b="b"/>
              <a:pathLst>
                <a:path w="1005840" h="632460">
                  <a:moveTo>
                    <a:pt x="944880" y="632460"/>
                  </a:moveTo>
                  <a:lnTo>
                    <a:pt x="60960" y="632460"/>
                  </a:lnTo>
                  <a:lnTo>
                    <a:pt x="54864" y="630936"/>
                  </a:lnTo>
                  <a:lnTo>
                    <a:pt x="47244" y="629412"/>
                  </a:lnTo>
                  <a:lnTo>
                    <a:pt x="12192" y="601980"/>
                  </a:lnTo>
                  <a:lnTo>
                    <a:pt x="1524" y="577596"/>
                  </a:lnTo>
                  <a:lnTo>
                    <a:pt x="1524" y="571500"/>
                  </a:lnTo>
                  <a:lnTo>
                    <a:pt x="0" y="565404"/>
                  </a:lnTo>
                  <a:lnTo>
                    <a:pt x="0" y="67056"/>
                  </a:lnTo>
                  <a:lnTo>
                    <a:pt x="1524" y="60960"/>
                  </a:lnTo>
                  <a:lnTo>
                    <a:pt x="1524" y="53340"/>
                  </a:lnTo>
                  <a:lnTo>
                    <a:pt x="19812" y="19812"/>
                  </a:lnTo>
                  <a:lnTo>
                    <a:pt x="54864" y="1524"/>
                  </a:lnTo>
                  <a:lnTo>
                    <a:pt x="60960" y="0"/>
                  </a:lnTo>
                  <a:lnTo>
                    <a:pt x="944880" y="0"/>
                  </a:lnTo>
                  <a:lnTo>
                    <a:pt x="952500" y="1524"/>
                  </a:lnTo>
                  <a:lnTo>
                    <a:pt x="964692" y="4572"/>
                  </a:lnTo>
                  <a:lnTo>
                    <a:pt x="973226" y="10668"/>
                  </a:lnTo>
                  <a:lnTo>
                    <a:pt x="62484" y="10668"/>
                  </a:lnTo>
                  <a:lnTo>
                    <a:pt x="56388" y="12192"/>
                  </a:lnTo>
                  <a:lnTo>
                    <a:pt x="51816" y="12192"/>
                  </a:lnTo>
                  <a:lnTo>
                    <a:pt x="45720" y="15240"/>
                  </a:lnTo>
                  <a:lnTo>
                    <a:pt x="35052" y="19812"/>
                  </a:lnTo>
                  <a:lnTo>
                    <a:pt x="36576" y="19812"/>
                  </a:lnTo>
                  <a:lnTo>
                    <a:pt x="29260" y="25908"/>
                  </a:lnTo>
                  <a:lnTo>
                    <a:pt x="27432" y="25908"/>
                  </a:lnTo>
                  <a:lnTo>
                    <a:pt x="19812" y="36576"/>
                  </a:lnTo>
                  <a:lnTo>
                    <a:pt x="20465" y="36576"/>
                  </a:lnTo>
                  <a:lnTo>
                    <a:pt x="16110" y="44196"/>
                  </a:lnTo>
                  <a:lnTo>
                    <a:pt x="15240" y="44196"/>
                  </a:lnTo>
                  <a:lnTo>
                    <a:pt x="11049" y="60960"/>
                  </a:lnTo>
                  <a:lnTo>
                    <a:pt x="10668" y="60960"/>
                  </a:lnTo>
                  <a:lnTo>
                    <a:pt x="10668" y="571500"/>
                  </a:lnTo>
                  <a:lnTo>
                    <a:pt x="11049" y="571500"/>
                  </a:lnTo>
                  <a:lnTo>
                    <a:pt x="13716" y="582168"/>
                  </a:lnTo>
                  <a:lnTo>
                    <a:pt x="14097" y="582168"/>
                  </a:lnTo>
                  <a:lnTo>
                    <a:pt x="15240" y="586740"/>
                  </a:lnTo>
                  <a:lnTo>
                    <a:pt x="20465" y="595884"/>
                  </a:lnTo>
                  <a:lnTo>
                    <a:pt x="19812" y="595884"/>
                  </a:lnTo>
                  <a:lnTo>
                    <a:pt x="27432" y="605028"/>
                  </a:lnTo>
                  <a:lnTo>
                    <a:pt x="36576" y="612648"/>
                  </a:lnTo>
                  <a:lnTo>
                    <a:pt x="37719" y="612648"/>
                  </a:lnTo>
                  <a:lnTo>
                    <a:pt x="45720" y="617220"/>
                  </a:lnTo>
                  <a:lnTo>
                    <a:pt x="51816" y="618744"/>
                  </a:lnTo>
                  <a:lnTo>
                    <a:pt x="50292" y="618744"/>
                  </a:lnTo>
                  <a:lnTo>
                    <a:pt x="62484" y="621792"/>
                  </a:lnTo>
                  <a:lnTo>
                    <a:pt x="972693" y="621792"/>
                  </a:lnTo>
                  <a:lnTo>
                    <a:pt x="964692" y="626364"/>
                  </a:lnTo>
                  <a:lnTo>
                    <a:pt x="958596" y="629412"/>
                  </a:lnTo>
                  <a:lnTo>
                    <a:pt x="952500" y="630936"/>
                  </a:lnTo>
                  <a:lnTo>
                    <a:pt x="944880" y="632460"/>
                  </a:lnTo>
                  <a:close/>
                </a:path>
                <a:path w="1005840" h="632460">
                  <a:moveTo>
                    <a:pt x="955548" y="13716"/>
                  </a:moveTo>
                  <a:lnTo>
                    <a:pt x="943356" y="10668"/>
                  </a:lnTo>
                  <a:lnTo>
                    <a:pt x="973226" y="10668"/>
                  </a:lnTo>
                  <a:lnTo>
                    <a:pt x="975360" y="12192"/>
                  </a:lnTo>
                  <a:lnTo>
                    <a:pt x="955548" y="12192"/>
                  </a:lnTo>
                  <a:lnTo>
                    <a:pt x="955548" y="13716"/>
                  </a:lnTo>
                  <a:close/>
                </a:path>
                <a:path w="1005840" h="632460">
                  <a:moveTo>
                    <a:pt x="50292" y="13716"/>
                  </a:moveTo>
                  <a:lnTo>
                    <a:pt x="51816" y="12192"/>
                  </a:lnTo>
                  <a:lnTo>
                    <a:pt x="56388" y="12192"/>
                  </a:lnTo>
                  <a:lnTo>
                    <a:pt x="50292" y="13716"/>
                  </a:lnTo>
                  <a:close/>
                </a:path>
                <a:path w="1005840" h="632460">
                  <a:moveTo>
                    <a:pt x="978408" y="27432"/>
                  </a:moveTo>
                  <a:lnTo>
                    <a:pt x="969264" y="19812"/>
                  </a:lnTo>
                  <a:lnTo>
                    <a:pt x="970788" y="19812"/>
                  </a:lnTo>
                  <a:lnTo>
                    <a:pt x="960120" y="15240"/>
                  </a:lnTo>
                  <a:lnTo>
                    <a:pt x="955548" y="12192"/>
                  </a:lnTo>
                  <a:lnTo>
                    <a:pt x="975360" y="12192"/>
                  </a:lnTo>
                  <a:lnTo>
                    <a:pt x="986028" y="19812"/>
                  </a:lnTo>
                  <a:lnTo>
                    <a:pt x="991108" y="25908"/>
                  </a:lnTo>
                  <a:lnTo>
                    <a:pt x="978408" y="25908"/>
                  </a:lnTo>
                  <a:lnTo>
                    <a:pt x="978408" y="27432"/>
                  </a:lnTo>
                  <a:close/>
                </a:path>
                <a:path w="1005840" h="632460">
                  <a:moveTo>
                    <a:pt x="27432" y="27432"/>
                  </a:moveTo>
                  <a:lnTo>
                    <a:pt x="27432" y="25908"/>
                  </a:lnTo>
                  <a:lnTo>
                    <a:pt x="29260" y="25908"/>
                  </a:lnTo>
                  <a:lnTo>
                    <a:pt x="27432" y="27432"/>
                  </a:lnTo>
                  <a:close/>
                </a:path>
                <a:path w="1005840" h="632460">
                  <a:moveTo>
                    <a:pt x="986028" y="36576"/>
                  </a:moveTo>
                  <a:lnTo>
                    <a:pt x="978408" y="25908"/>
                  </a:lnTo>
                  <a:lnTo>
                    <a:pt x="991108" y="25908"/>
                  </a:lnTo>
                  <a:lnTo>
                    <a:pt x="993648" y="28956"/>
                  </a:lnTo>
                  <a:lnTo>
                    <a:pt x="996696" y="35052"/>
                  </a:lnTo>
                  <a:lnTo>
                    <a:pt x="986028" y="35052"/>
                  </a:lnTo>
                  <a:lnTo>
                    <a:pt x="986028" y="36576"/>
                  </a:lnTo>
                  <a:close/>
                </a:path>
                <a:path w="1005840" h="632460">
                  <a:moveTo>
                    <a:pt x="20465" y="36576"/>
                  </a:moveTo>
                  <a:lnTo>
                    <a:pt x="19812" y="36576"/>
                  </a:lnTo>
                  <a:lnTo>
                    <a:pt x="21336" y="35052"/>
                  </a:lnTo>
                  <a:lnTo>
                    <a:pt x="20465" y="36576"/>
                  </a:lnTo>
                  <a:close/>
                </a:path>
                <a:path w="1005840" h="632460">
                  <a:moveTo>
                    <a:pt x="990600" y="45720"/>
                  </a:moveTo>
                  <a:lnTo>
                    <a:pt x="986028" y="35052"/>
                  </a:lnTo>
                  <a:lnTo>
                    <a:pt x="996696" y="35052"/>
                  </a:lnTo>
                  <a:lnTo>
                    <a:pt x="1001268" y="44196"/>
                  </a:lnTo>
                  <a:lnTo>
                    <a:pt x="990600" y="44196"/>
                  </a:lnTo>
                  <a:lnTo>
                    <a:pt x="990600" y="45720"/>
                  </a:lnTo>
                  <a:close/>
                </a:path>
                <a:path w="1005840" h="632460">
                  <a:moveTo>
                    <a:pt x="15240" y="45720"/>
                  </a:moveTo>
                  <a:lnTo>
                    <a:pt x="15240" y="44196"/>
                  </a:lnTo>
                  <a:lnTo>
                    <a:pt x="16110" y="44196"/>
                  </a:lnTo>
                  <a:lnTo>
                    <a:pt x="15240" y="45720"/>
                  </a:lnTo>
                  <a:close/>
                </a:path>
                <a:path w="1005840" h="632460">
                  <a:moveTo>
                    <a:pt x="995172" y="62484"/>
                  </a:moveTo>
                  <a:lnTo>
                    <a:pt x="990600" y="44196"/>
                  </a:lnTo>
                  <a:lnTo>
                    <a:pt x="1001268" y="44196"/>
                  </a:lnTo>
                  <a:lnTo>
                    <a:pt x="1002792" y="47244"/>
                  </a:lnTo>
                  <a:lnTo>
                    <a:pt x="1004316" y="53340"/>
                  </a:lnTo>
                  <a:lnTo>
                    <a:pt x="1005840" y="60960"/>
                  </a:lnTo>
                  <a:lnTo>
                    <a:pt x="995172" y="60960"/>
                  </a:lnTo>
                  <a:lnTo>
                    <a:pt x="995172" y="62484"/>
                  </a:lnTo>
                  <a:close/>
                </a:path>
                <a:path w="1005840" h="632460">
                  <a:moveTo>
                    <a:pt x="10668" y="62484"/>
                  </a:moveTo>
                  <a:lnTo>
                    <a:pt x="10668" y="60960"/>
                  </a:lnTo>
                  <a:lnTo>
                    <a:pt x="11049" y="60960"/>
                  </a:lnTo>
                  <a:lnTo>
                    <a:pt x="10668" y="62484"/>
                  </a:lnTo>
                  <a:close/>
                </a:path>
                <a:path w="1005840" h="632460">
                  <a:moveTo>
                    <a:pt x="1005840" y="571500"/>
                  </a:moveTo>
                  <a:lnTo>
                    <a:pt x="995172" y="571500"/>
                  </a:lnTo>
                  <a:lnTo>
                    <a:pt x="995172" y="60960"/>
                  </a:lnTo>
                  <a:lnTo>
                    <a:pt x="1005840" y="60960"/>
                  </a:lnTo>
                  <a:lnTo>
                    <a:pt x="1005840" y="571500"/>
                  </a:lnTo>
                  <a:close/>
                </a:path>
                <a:path w="1005840" h="632460">
                  <a:moveTo>
                    <a:pt x="11049" y="571500"/>
                  </a:moveTo>
                  <a:lnTo>
                    <a:pt x="10668" y="571500"/>
                  </a:lnTo>
                  <a:lnTo>
                    <a:pt x="10668" y="569976"/>
                  </a:lnTo>
                  <a:lnTo>
                    <a:pt x="11049" y="571500"/>
                  </a:lnTo>
                  <a:close/>
                </a:path>
                <a:path w="1005840" h="632460">
                  <a:moveTo>
                    <a:pt x="1003401" y="582168"/>
                  </a:moveTo>
                  <a:lnTo>
                    <a:pt x="992124" y="582168"/>
                  </a:lnTo>
                  <a:lnTo>
                    <a:pt x="995172" y="569976"/>
                  </a:lnTo>
                  <a:lnTo>
                    <a:pt x="995172" y="571500"/>
                  </a:lnTo>
                  <a:lnTo>
                    <a:pt x="1005840" y="571500"/>
                  </a:lnTo>
                  <a:lnTo>
                    <a:pt x="1004316" y="577596"/>
                  </a:lnTo>
                  <a:lnTo>
                    <a:pt x="1003401" y="582168"/>
                  </a:lnTo>
                  <a:close/>
                </a:path>
                <a:path w="1005840" h="632460">
                  <a:moveTo>
                    <a:pt x="14097" y="582168"/>
                  </a:moveTo>
                  <a:lnTo>
                    <a:pt x="13716" y="582168"/>
                  </a:lnTo>
                  <a:lnTo>
                    <a:pt x="13716" y="580644"/>
                  </a:lnTo>
                  <a:lnTo>
                    <a:pt x="14097" y="582168"/>
                  </a:lnTo>
                  <a:close/>
                </a:path>
                <a:path w="1005840" h="632460">
                  <a:moveTo>
                    <a:pt x="996260" y="597408"/>
                  </a:moveTo>
                  <a:lnTo>
                    <a:pt x="986028" y="597408"/>
                  </a:lnTo>
                  <a:lnTo>
                    <a:pt x="990600" y="586740"/>
                  </a:lnTo>
                  <a:lnTo>
                    <a:pt x="992124" y="580644"/>
                  </a:lnTo>
                  <a:lnTo>
                    <a:pt x="992124" y="582168"/>
                  </a:lnTo>
                  <a:lnTo>
                    <a:pt x="1003401" y="582168"/>
                  </a:lnTo>
                  <a:lnTo>
                    <a:pt x="1002792" y="585216"/>
                  </a:lnTo>
                  <a:lnTo>
                    <a:pt x="999744" y="591312"/>
                  </a:lnTo>
                  <a:lnTo>
                    <a:pt x="996260" y="597408"/>
                  </a:lnTo>
                  <a:close/>
                </a:path>
                <a:path w="1005840" h="632460">
                  <a:moveTo>
                    <a:pt x="21336" y="597408"/>
                  </a:moveTo>
                  <a:lnTo>
                    <a:pt x="19812" y="595884"/>
                  </a:lnTo>
                  <a:lnTo>
                    <a:pt x="20465" y="595884"/>
                  </a:lnTo>
                  <a:lnTo>
                    <a:pt x="21336" y="597408"/>
                  </a:lnTo>
                  <a:close/>
                </a:path>
                <a:path w="1005840" h="632460">
                  <a:moveTo>
                    <a:pt x="986028" y="612648"/>
                  </a:moveTo>
                  <a:lnTo>
                    <a:pt x="969264" y="612648"/>
                  </a:lnTo>
                  <a:lnTo>
                    <a:pt x="978408" y="605028"/>
                  </a:lnTo>
                  <a:lnTo>
                    <a:pt x="986028" y="595884"/>
                  </a:lnTo>
                  <a:lnTo>
                    <a:pt x="986028" y="597408"/>
                  </a:lnTo>
                  <a:lnTo>
                    <a:pt x="996260" y="597408"/>
                  </a:lnTo>
                  <a:lnTo>
                    <a:pt x="993648" y="601980"/>
                  </a:lnTo>
                  <a:lnTo>
                    <a:pt x="986028" y="612648"/>
                  </a:lnTo>
                  <a:close/>
                </a:path>
                <a:path w="1005840" h="632460">
                  <a:moveTo>
                    <a:pt x="37719" y="612648"/>
                  </a:moveTo>
                  <a:lnTo>
                    <a:pt x="36576" y="612648"/>
                  </a:lnTo>
                  <a:lnTo>
                    <a:pt x="35052" y="611124"/>
                  </a:lnTo>
                  <a:lnTo>
                    <a:pt x="37719" y="612648"/>
                  </a:lnTo>
                  <a:close/>
                </a:path>
                <a:path w="1005840" h="632460">
                  <a:moveTo>
                    <a:pt x="972693" y="621792"/>
                  </a:moveTo>
                  <a:lnTo>
                    <a:pt x="943356" y="621792"/>
                  </a:lnTo>
                  <a:lnTo>
                    <a:pt x="955548" y="618744"/>
                  </a:lnTo>
                  <a:lnTo>
                    <a:pt x="960120" y="617220"/>
                  </a:lnTo>
                  <a:lnTo>
                    <a:pt x="970788" y="611124"/>
                  </a:lnTo>
                  <a:lnTo>
                    <a:pt x="969264" y="612648"/>
                  </a:lnTo>
                  <a:lnTo>
                    <a:pt x="986028" y="612648"/>
                  </a:lnTo>
                  <a:lnTo>
                    <a:pt x="975360" y="620268"/>
                  </a:lnTo>
                  <a:lnTo>
                    <a:pt x="972693" y="621792"/>
                  </a:lnTo>
                  <a:close/>
                </a:path>
              </a:pathLst>
            </a:custGeom>
            <a:solidFill>
              <a:srgbClr val="FFDF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1">
            <a:extLst>
              <a:ext uri="{FF2B5EF4-FFF2-40B4-BE49-F238E27FC236}">
                <a16:creationId xmlns:a16="http://schemas.microsoft.com/office/drawing/2014/main" id="{07FA70E9-2A96-F9A6-DE26-63204EB8EE0C}"/>
              </a:ext>
            </a:extLst>
          </p:cNvPr>
          <p:cNvSpPr txBox="1"/>
          <p:nvPr/>
        </p:nvSpPr>
        <p:spPr>
          <a:xfrm>
            <a:off x="8349505" y="5015740"/>
            <a:ext cx="945001" cy="5687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ts val="1400"/>
              </a:lnSpc>
              <a:spcBef>
                <a:spcPts val="135"/>
              </a:spcBef>
            </a:pPr>
            <a:r>
              <a:rPr sz="1200" spc="10" dirty="0">
                <a:latin typeface="Carlito"/>
                <a:cs typeface="Carlito"/>
              </a:rPr>
              <a:t>2-04-02-00</a:t>
            </a:r>
            <a:endParaRPr lang="es-CR" sz="1200" spc="10" dirty="0">
              <a:latin typeface="Carlito"/>
              <a:cs typeface="Carlito"/>
            </a:endParaRPr>
          </a:p>
          <a:p>
            <a:pPr marL="12700" algn="ctr">
              <a:lnSpc>
                <a:spcPts val="1400"/>
              </a:lnSpc>
              <a:spcBef>
                <a:spcPts val="135"/>
              </a:spcBef>
            </a:pPr>
            <a:r>
              <a:rPr sz="1200" spc="10" dirty="0">
                <a:latin typeface="Carlito"/>
                <a:cs typeface="Carlito"/>
              </a:rPr>
              <a:t>C</a:t>
            </a:r>
            <a:r>
              <a:rPr lang="es-CR" sz="1200" spc="10" dirty="0">
                <a:latin typeface="Carlito"/>
                <a:cs typeface="Carlito"/>
              </a:rPr>
              <a:t>uenta </a:t>
            </a:r>
            <a:r>
              <a:rPr sz="1200" spc="10" dirty="0">
                <a:latin typeface="Carlito"/>
                <a:cs typeface="Carlito"/>
              </a:rPr>
              <a:t>de  </a:t>
            </a:r>
            <a:r>
              <a:rPr sz="1200" dirty="0">
                <a:latin typeface="Carlito"/>
                <a:cs typeface="Carlito"/>
              </a:rPr>
              <a:t>gasto</a:t>
            </a:r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1EC84370-C7C9-036C-5CC1-A0FF0B022C95}"/>
              </a:ext>
            </a:extLst>
          </p:cNvPr>
          <p:cNvSpPr/>
          <p:nvPr/>
        </p:nvSpPr>
        <p:spPr>
          <a:xfrm>
            <a:off x="4823469" y="2862786"/>
            <a:ext cx="129539" cy="472440"/>
          </a:xfrm>
          <a:custGeom>
            <a:avLst/>
            <a:gdLst/>
            <a:ahLst/>
            <a:cxnLst/>
            <a:rect l="l" t="t" r="r" b="b"/>
            <a:pathLst>
              <a:path w="129539" h="472439">
                <a:moveTo>
                  <a:pt x="129540" y="462038"/>
                </a:moveTo>
                <a:lnTo>
                  <a:pt x="9144" y="462038"/>
                </a:lnTo>
                <a:lnTo>
                  <a:pt x="9144" y="0"/>
                </a:lnTo>
                <a:lnTo>
                  <a:pt x="0" y="0"/>
                </a:lnTo>
                <a:lnTo>
                  <a:pt x="0" y="466090"/>
                </a:lnTo>
                <a:lnTo>
                  <a:pt x="0" y="472440"/>
                </a:lnTo>
                <a:lnTo>
                  <a:pt x="129540" y="472440"/>
                </a:lnTo>
                <a:lnTo>
                  <a:pt x="129540" y="466610"/>
                </a:lnTo>
                <a:lnTo>
                  <a:pt x="129540" y="466090"/>
                </a:lnTo>
                <a:lnTo>
                  <a:pt x="129540" y="462038"/>
                </a:lnTo>
                <a:close/>
              </a:path>
            </a:pathLst>
          </a:custGeom>
          <a:solidFill>
            <a:srgbClr val="F27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39">
            <a:extLst>
              <a:ext uri="{FF2B5EF4-FFF2-40B4-BE49-F238E27FC236}">
                <a16:creationId xmlns:a16="http://schemas.microsoft.com/office/drawing/2014/main" id="{1EC84370-C7C9-036C-5CC1-A0FF0B022C95}"/>
              </a:ext>
            </a:extLst>
          </p:cNvPr>
          <p:cNvSpPr/>
          <p:nvPr/>
        </p:nvSpPr>
        <p:spPr>
          <a:xfrm>
            <a:off x="6499869" y="2862786"/>
            <a:ext cx="129539" cy="472440"/>
          </a:xfrm>
          <a:custGeom>
            <a:avLst/>
            <a:gdLst/>
            <a:ahLst/>
            <a:cxnLst/>
            <a:rect l="l" t="t" r="r" b="b"/>
            <a:pathLst>
              <a:path w="129539" h="472439">
                <a:moveTo>
                  <a:pt x="129540" y="462038"/>
                </a:moveTo>
                <a:lnTo>
                  <a:pt x="9144" y="462038"/>
                </a:lnTo>
                <a:lnTo>
                  <a:pt x="9144" y="0"/>
                </a:lnTo>
                <a:lnTo>
                  <a:pt x="0" y="0"/>
                </a:lnTo>
                <a:lnTo>
                  <a:pt x="0" y="466090"/>
                </a:lnTo>
                <a:lnTo>
                  <a:pt x="0" y="472440"/>
                </a:lnTo>
                <a:lnTo>
                  <a:pt x="129540" y="472440"/>
                </a:lnTo>
                <a:lnTo>
                  <a:pt x="129540" y="466610"/>
                </a:lnTo>
                <a:lnTo>
                  <a:pt x="129540" y="466090"/>
                </a:lnTo>
                <a:lnTo>
                  <a:pt x="129540" y="462038"/>
                </a:lnTo>
                <a:close/>
              </a:path>
            </a:pathLst>
          </a:custGeom>
          <a:solidFill>
            <a:srgbClr val="F27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9">
            <a:extLst>
              <a:ext uri="{FF2B5EF4-FFF2-40B4-BE49-F238E27FC236}">
                <a16:creationId xmlns:a16="http://schemas.microsoft.com/office/drawing/2014/main" id="{1EC84370-C7C9-036C-5CC1-A0FF0B022C95}"/>
              </a:ext>
            </a:extLst>
          </p:cNvPr>
          <p:cNvSpPr/>
          <p:nvPr/>
        </p:nvSpPr>
        <p:spPr>
          <a:xfrm>
            <a:off x="8171196" y="2881074"/>
            <a:ext cx="111751" cy="393191"/>
          </a:xfrm>
          <a:custGeom>
            <a:avLst/>
            <a:gdLst/>
            <a:ahLst/>
            <a:cxnLst/>
            <a:rect l="l" t="t" r="r" b="b"/>
            <a:pathLst>
              <a:path w="129539" h="472439">
                <a:moveTo>
                  <a:pt x="129540" y="462038"/>
                </a:moveTo>
                <a:lnTo>
                  <a:pt x="9144" y="462038"/>
                </a:lnTo>
                <a:lnTo>
                  <a:pt x="9144" y="0"/>
                </a:lnTo>
                <a:lnTo>
                  <a:pt x="0" y="0"/>
                </a:lnTo>
                <a:lnTo>
                  <a:pt x="0" y="466090"/>
                </a:lnTo>
                <a:lnTo>
                  <a:pt x="0" y="472440"/>
                </a:lnTo>
                <a:lnTo>
                  <a:pt x="129540" y="472440"/>
                </a:lnTo>
                <a:lnTo>
                  <a:pt x="129540" y="466610"/>
                </a:lnTo>
                <a:lnTo>
                  <a:pt x="129540" y="466090"/>
                </a:lnTo>
                <a:lnTo>
                  <a:pt x="129540" y="462038"/>
                </a:lnTo>
                <a:close/>
              </a:path>
            </a:pathLst>
          </a:custGeom>
          <a:solidFill>
            <a:srgbClr val="F2702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16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6</a:t>
            </a:fld>
            <a:endParaRPr lang="es-ES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678DE2D-2FE9-1858-4B10-827FC75FE36A}"/>
              </a:ext>
            </a:extLst>
          </p:cNvPr>
          <p:cNvSpPr txBox="1"/>
          <p:nvPr/>
        </p:nvSpPr>
        <p:spPr>
          <a:xfrm>
            <a:off x="4560856" y="981597"/>
            <a:ext cx="5504168" cy="5841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DEL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PLAN-PRESUPUESTO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"/>
              </a:spcBef>
            </a:pP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-FORMULACIÓN </a:t>
            </a:r>
            <a:r>
              <a:rPr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PRESUPUESTO-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B85375D-CE25-8BE6-726E-17810D1CAFC8}"/>
              </a:ext>
            </a:extLst>
          </p:cNvPr>
          <p:cNvSpPr txBox="1"/>
          <p:nvPr/>
        </p:nvSpPr>
        <p:spPr>
          <a:xfrm>
            <a:off x="1117600" y="2605493"/>
            <a:ext cx="2895600" cy="171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145415" algn="ctr">
              <a:lnSpc>
                <a:spcPct val="102499"/>
              </a:lnSpc>
              <a:spcBef>
                <a:spcPts val="95"/>
              </a:spcBef>
            </a:pPr>
            <a:r>
              <a:rPr sz="1950" spc="20" dirty="0">
                <a:latin typeface="Arial"/>
                <a:cs typeface="Arial"/>
              </a:rPr>
              <a:t>Con </a:t>
            </a:r>
            <a:r>
              <a:rPr sz="1950" spc="15" dirty="0">
                <a:latin typeface="Arial"/>
                <a:cs typeface="Arial"/>
              </a:rPr>
              <a:t>respecto </a:t>
            </a:r>
            <a:r>
              <a:rPr sz="1950" spc="20" dirty="0">
                <a:latin typeface="Arial"/>
                <a:cs typeface="Arial"/>
              </a:rPr>
              <a:t>a </a:t>
            </a:r>
            <a:r>
              <a:rPr sz="1950" spc="15" dirty="0">
                <a:latin typeface="Arial"/>
                <a:cs typeface="Arial"/>
              </a:rPr>
              <a:t>los  </a:t>
            </a:r>
            <a:r>
              <a:rPr sz="1950" spc="10" dirty="0">
                <a:latin typeface="Arial"/>
                <a:cs typeface="Arial"/>
              </a:rPr>
              <a:t>proyectos, la</a:t>
            </a:r>
            <a:r>
              <a:rPr sz="1950" spc="-10" dirty="0">
                <a:latin typeface="Arial"/>
                <a:cs typeface="Arial"/>
              </a:rPr>
              <a:t> </a:t>
            </a:r>
            <a:r>
              <a:rPr sz="1950" spc="15" dirty="0">
                <a:latin typeface="Arial"/>
                <a:cs typeface="Arial"/>
              </a:rPr>
              <a:t>unidad  </a:t>
            </a:r>
            <a:r>
              <a:rPr sz="1950" spc="20" dirty="0">
                <a:latin typeface="Arial"/>
                <a:cs typeface="Arial"/>
              </a:rPr>
              <a:t>puede </a:t>
            </a:r>
            <a:r>
              <a:rPr sz="1950" spc="15" dirty="0">
                <a:latin typeface="Arial"/>
                <a:cs typeface="Arial"/>
              </a:rPr>
              <a:t>formular </a:t>
            </a:r>
            <a:r>
              <a:rPr sz="1950" spc="20" dirty="0">
                <a:latin typeface="Arial"/>
                <a:cs typeface="Arial"/>
              </a:rPr>
              <a:t>7  </a:t>
            </a:r>
            <a:r>
              <a:rPr sz="1950" spc="10" dirty="0">
                <a:latin typeface="Arial"/>
                <a:cs typeface="Arial"/>
              </a:rPr>
              <a:t>tipos </a:t>
            </a:r>
            <a:r>
              <a:rPr sz="1950" spc="15" dirty="0">
                <a:latin typeface="Arial"/>
                <a:cs typeface="Arial"/>
              </a:rPr>
              <a:t>de</a:t>
            </a:r>
            <a:r>
              <a:rPr sz="1950" spc="-3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proyectos</a:t>
            </a:r>
            <a:endParaRPr sz="1950" dirty="0">
              <a:latin typeface="Arial"/>
              <a:cs typeface="Arial"/>
            </a:endParaRPr>
          </a:p>
          <a:p>
            <a:pPr marL="12700" marR="5080" algn="ctr">
              <a:lnSpc>
                <a:spcPts val="1789"/>
              </a:lnSpc>
              <a:spcBef>
                <a:spcPts val="50"/>
              </a:spcBef>
            </a:pPr>
            <a:r>
              <a:rPr sz="1950" spc="20" dirty="0">
                <a:latin typeface="Arial"/>
                <a:cs typeface="Arial"/>
              </a:rPr>
              <a:t>según sus</a:t>
            </a:r>
            <a:r>
              <a:rPr sz="1950" spc="-85" dirty="0">
                <a:latin typeface="Arial"/>
                <a:cs typeface="Arial"/>
              </a:rPr>
              <a:t> </a:t>
            </a:r>
            <a:r>
              <a:rPr sz="1950" spc="15" dirty="0">
                <a:latin typeface="Arial"/>
                <a:cs typeface="Arial"/>
              </a:rPr>
              <a:t>necesidades  y actividad</a:t>
            </a:r>
            <a:r>
              <a:rPr sz="1950" spc="-70" dirty="0">
                <a:latin typeface="Arial"/>
                <a:cs typeface="Arial"/>
              </a:rPr>
              <a:t> </a:t>
            </a:r>
            <a:r>
              <a:rPr sz="1950" spc="15" dirty="0">
                <a:latin typeface="Arial"/>
                <a:cs typeface="Arial"/>
              </a:rPr>
              <a:t>sustantiva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8" name="object 7">
            <a:extLst>
              <a:ext uri="{FF2B5EF4-FFF2-40B4-BE49-F238E27FC236}">
                <a16:creationId xmlns:a16="http://schemas.microsoft.com/office/drawing/2014/main" id="{06469489-8A04-50F8-A377-1EB3FF460870}"/>
              </a:ext>
            </a:extLst>
          </p:cNvPr>
          <p:cNvGrpSpPr/>
          <p:nvPr/>
        </p:nvGrpSpPr>
        <p:grpSpPr>
          <a:xfrm>
            <a:off x="5029830" y="2380533"/>
            <a:ext cx="1554480" cy="937260"/>
            <a:chOff x="3799332" y="2895600"/>
            <a:chExt cx="1554480" cy="937260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55A7A869-977C-B16E-705A-4FA98980C85F}"/>
                </a:ext>
              </a:extLst>
            </p:cNvPr>
            <p:cNvSpPr/>
            <p:nvPr/>
          </p:nvSpPr>
          <p:spPr>
            <a:xfrm>
              <a:off x="3803904" y="2901695"/>
              <a:ext cx="1544320" cy="925194"/>
            </a:xfrm>
            <a:custGeom>
              <a:avLst/>
              <a:gdLst/>
              <a:ahLst/>
              <a:cxnLst/>
              <a:rect l="l" t="t" r="r" b="b"/>
              <a:pathLst>
                <a:path w="1544320" h="925195">
                  <a:moveTo>
                    <a:pt x="1543812" y="925067"/>
                  </a:moveTo>
                  <a:lnTo>
                    <a:pt x="0" y="925067"/>
                  </a:lnTo>
                  <a:lnTo>
                    <a:pt x="0" y="0"/>
                  </a:lnTo>
                  <a:lnTo>
                    <a:pt x="1543812" y="0"/>
                  </a:lnTo>
                  <a:lnTo>
                    <a:pt x="1543812" y="925067"/>
                  </a:lnTo>
                  <a:close/>
                </a:path>
              </a:pathLst>
            </a:custGeom>
            <a:solidFill>
              <a:srgbClr val="F27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79A9804A-0AC4-DA20-9FA8-C56FC903F738}"/>
                </a:ext>
              </a:extLst>
            </p:cNvPr>
            <p:cNvSpPr/>
            <p:nvPr/>
          </p:nvSpPr>
          <p:spPr>
            <a:xfrm>
              <a:off x="3799332" y="2895600"/>
              <a:ext cx="1554480" cy="937260"/>
            </a:xfrm>
            <a:custGeom>
              <a:avLst/>
              <a:gdLst/>
              <a:ahLst/>
              <a:cxnLst/>
              <a:rect l="l" t="t" r="r" b="b"/>
              <a:pathLst>
                <a:path w="1554479" h="937260">
                  <a:moveTo>
                    <a:pt x="1554480" y="937260"/>
                  </a:moveTo>
                  <a:lnTo>
                    <a:pt x="0" y="937260"/>
                  </a:lnTo>
                  <a:lnTo>
                    <a:pt x="0" y="0"/>
                  </a:lnTo>
                  <a:lnTo>
                    <a:pt x="1554480" y="0"/>
                  </a:lnTo>
                  <a:lnTo>
                    <a:pt x="1554480" y="6096"/>
                  </a:lnTo>
                  <a:lnTo>
                    <a:pt x="10668" y="6096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926592"/>
                  </a:lnTo>
                  <a:lnTo>
                    <a:pt x="4572" y="926592"/>
                  </a:lnTo>
                  <a:lnTo>
                    <a:pt x="10668" y="931164"/>
                  </a:lnTo>
                  <a:lnTo>
                    <a:pt x="1554480" y="931164"/>
                  </a:lnTo>
                  <a:lnTo>
                    <a:pt x="1554480" y="937260"/>
                  </a:lnTo>
                  <a:close/>
                </a:path>
                <a:path w="1554479" h="937260">
                  <a:moveTo>
                    <a:pt x="10668" y="10668"/>
                  </a:moveTo>
                  <a:lnTo>
                    <a:pt x="4572" y="10668"/>
                  </a:lnTo>
                  <a:lnTo>
                    <a:pt x="10668" y="6096"/>
                  </a:lnTo>
                  <a:lnTo>
                    <a:pt x="10668" y="10668"/>
                  </a:lnTo>
                  <a:close/>
                </a:path>
                <a:path w="1554479" h="937260">
                  <a:moveTo>
                    <a:pt x="1543812" y="10668"/>
                  </a:moveTo>
                  <a:lnTo>
                    <a:pt x="10668" y="10668"/>
                  </a:lnTo>
                  <a:lnTo>
                    <a:pt x="10668" y="6096"/>
                  </a:lnTo>
                  <a:lnTo>
                    <a:pt x="1543812" y="6096"/>
                  </a:lnTo>
                  <a:lnTo>
                    <a:pt x="1543812" y="10668"/>
                  </a:lnTo>
                  <a:close/>
                </a:path>
                <a:path w="1554479" h="937260">
                  <a:moveTo>
                    <a:pt x="1543812" y="931164"/>
                  </a:moveTo>
                  <a:lnTo>
                    <a:pt x="1543812" y="6096"/>
                  </a:lnTo>
                  <a:lnTo>
                    <a:pt x="1548384" y="10668"/>
                  </a:lnTo>
                  <a:lnTo>
                    <a:pt x="1554480" y="10668"/>
                  </a:lnTo>
                  <a:lnTo>
                    <a:pt x="1554480" y="926592"/>
                  </a:lnTo>
                  <a:lnTo>
                    <a:pt x="1548384" y="926592"/>
                  </a:lnTo>
                  <a:lnTo>
                    <a:pt x="1543812" y="931164"/>
                  </a:lnTo>
                  <a:close/>
                </a:path>
                <a:path w="1554479" h="937260">
                  <a:moveTo>
                    <a:pt x="1554480" y="10668"/>
                  </a:moveTo>
                  <a:lnTo>
                    <a:pt x="1548384" y="10668"/>
                  </a:lnTo>
                  <a:lnTo>
                    <a:pt x="1543812" y="6096"/>
                  </a:lnTo>
                  <a:lnTo>
                    <a:pt x="1554480" y="6096"/>
                  </a:lnTo>
                  <a:lnTo>
                    <a:pt x="1554480" y="10668"/>
                  </a:lnTo>
                  <a:close/>
                </a:path>
                <a:path w="1554479" h="937260">
                  <a:moveTo>
                    <a:pt x="10668" y="931164"/>
                  </a:moveTo>
                  <a:lnTo>
                    <a:pt x="4572" y="926592"/>
                  </a:lnTo>
                  <a:lnTo>
                    <a:pt x="10668" y="926592"/>
                  </a:lnTo>
                  <a:lnTo>
                    <a:pt x="10668" y="931164"/>
                  </a:lnTo>
                  <a:close/>
                </a:path>
                <a:path w="1554479" h="937260">
                  <a:moveTo>
                    <a:pt x="1543812" y="931164"/>
                  </a:moveTo>
                  <a:lnTo>
                    <a:pt x="10668" y="931164"/>
                  </a:lnTo>
                  <a:lnTo>
                    <a:pt x="10668" y="926592"/>
                  </a:lnTo>
                  <a:lnTo>
                    <a:pt x="1543812" y="926592"/>
                  </a:lnTo>
                  <a:lnTo>
                    <a:pt x="1543812" y="931164"/>
                  </a:lnTo>
                  <a:close/>
                </a:path>
                <a:path w="1554479" h="937260">
                  <a:moveTo>
                    <a:pt x="1554480" y="931164"/>
                  </a:moveTo>
                  <a:lnTo>
                    <a:pt x="1543812" y="931164"/>
                  </a:lnTo>
                  <a:lnTo>
                    <a:pt x="1548384" y="926592"/>
                  </a:lnTo>
                  <a:lnTo>
                    <a:pt x="1554480" y="926592"/>
                  </a:lnTo>
                  <a:lnTo>
                    <a:pt x="1554480" y="931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B3066AD4-020D-E3D4-2B05-581F6EE188EC}"/>
              </a:ext>
            </a:extLst>
          </p:cNvPr>
          <p:cNvSpPr txBox="1"/>
          <p:nvPr/>
        </p:nvSpPr>
        <p:spPr>
          <a:xfrm>
            <a:off x="5034401" y="2386629"/>
            <a:ext cx="1544320" cy="665567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spcBef>
                <a:spcPts val="30"/>
              </a:spcBef>
            </a:pPr>
            <a:endParaRPr dirty="0">
              <a:latin typeface="Times New Roman"/>
              <a:cs typeface="Times New Roman"/>
            </a:endParaRPr>
          </a:p>
          <a:p>
            <a:pPr marL="383540" marR="232410" indent="-142240">
              <a:lnSpc>
                <a:spcPts val="1540"/>
              </a:lnSpc>
              <a:spcBef>
                <a:spcPts val="5"/>
              </a:spcBef>
            </a:pPr>
            <a:r>
              <a:rPr sz="14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50" spc="25" dirty="0">
                <a:solidFill>
                  <a:srgbClr val="FFFFFF"/>
                </a:solidFill>
                <a:latin typeface="Arial"/>
                <a:cs typeface="Arial"/>
              </a:rPr>
              <a:t>pu</a:t>
            </a:r>
            <a:r>
              <a:rPr sz="1450" spc="10" dirty="0">
                <a:solidFill>
                  <a:srgbClr val="FFFFFF"/>
                </a:solidFill>
                <a:latin typeface="Arial"/>
                <a:cs typeface="Arial"/>
              </a:rPr>
              <a:t>esto  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Ordinario</a:t>
            </a:r>
            <a:endParaRPr sz="1450" dirty="0">
              <a:latin typeface="Arial"/>
              <a:cs typeface="Arial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6FB9F5DB-BD92-E6BA-233F-47ABB4A7B8C7}"/>
              </a:ext>
            </a:extLst>
          </p:cNvPr>
          <p:cNvGrpSpPr/>
          <p:nvPr/>
        </p:nvGrpSpPr>
        <p:grpSpPr>
          <a:xfrm>
            <a:off x="6727565" y="2380533"/>
            <a:ext cx="1554480" cy="937260"/>
            <a:chOff x="5497067" y="2895600"/>
            <a:chExt cx="1554480" cy="937260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3DF25BE1-A148-08D4-95D2-759268F1413A}"/>
                </a:ext>
              </a:extLst>
            </p:cNvPr>
            <p:cNvSpPr/>
            <p:nvPr/>
          </p:nvSpPr>
          <p:spPr>
            <a:xfrm>
              <a:off x="5501639" y="2901695"/>
              <a:ext cx="1544320" cy="925194"/>
            </a:xfrm>
            <a:custGeom>
              <a:avLst/>
              <a:gdLst/>
              <a:ahLst/>
              <a:cxnLst/>
              <a:rect l="l" t="t" r="r" b="b"/>
              <a:pathLst>
                <a:path w="1544320" h="925195">
                  <a:moveTo>
                    <a:pt x="1543811" y="925067"/>
                  </a:moveTo>
                  <a:lnTo>
                    <a:pt x="0" y="925067"/>
                  </a:lnTo>
                  <a:lnTo>
                    <a:pt x="0" y="0"/>
                  </a:lnTo>
                  <a:lnTo>
                    <a:pt x="1543811" y="0"/>
                  </a:lnTo>
                  <a:lnTo>
                    <a:pt x="1543811" y="92506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551793CF-4DD7-55B5-86E2-543410AF352F}"/>
                </a:ext>
              </a:extLst>
            </p:cNvPr>
            <p:cNvSpPr/>
            <p:nvPr/>
          </p:nvSpPr>
          <p:spPr>
            <a:xfrm>
              <a:off x="5497067" y="2895600"/>
              <a:ext cx="1554480" cy="937260"/>
            </a:xfrm>
            <a:custGeom>
              <a:avLst/>
              <a:gdLst/>
              <a:ahLst/>
              <a:cxnLst/>
              <a:rect l="l" t="t" r="r" b="b"/>
              <a:pathLst>
                <a:path w="1554479" h="937260">
                  <a:moveTo>
                    <a:pt x="1554480" y="937260"/>
                  </a:moveTo>
                  <a:lnTo>
                    <a:pt x="0" y="937260"/>
                  </a:lnTo>
                  <a:lnTo>
                    <a:pt x="0" y="0"/>
                  </a:lnTo>
                  <a:lnTo>
                    <a:pt x="1554480" y="0"/>
                  </a:lnTo>
                  <a:lnTo>
                    <a:pt x="1554480" y="6096"/>
                  </a:lnTo>
                  <a:lnTo>
                    <a:pt x="10668" y="6096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926592"/>
                  </a:lnTo>
                  <a:lnTo>
                    <a:pt x="4572" y="926592"/>
                  </a:lnTo>
                  <a:lnTo>
                    <a:pt x="10668" y="931164"/>
                  </a:lnTo>
                  <a:lnTo>
                    <a:pt x="1554480" y="931164"/>
                  </a:lnTo>
                  <a:lnTo>
                    <a:pt x="1554480" y="937260"/>
                  </a:lnTo>
                  <a:close/>
                </a:path>
                <a:path w="1554479" h="937260">
                  <a:moveTo>
                    <a:pt x="10668" y="10668"/>
                  </a:moveTo>
                  <a:lnTo>
                    <a:pt x="4572" y="10668"/>
                  </a:lnTo>
                  <a:lnTo>
                    <a:pt x="10668" y="6096"/>
                  </a:lnTo>
                  <a:lnTo>
                    <a:pt x="10668" y="10668"/>
                  </a:lnTo>
                  <a:close/>
                </a:path>
                <a:path w="1554479" h="937260">
                  <a:moveTo>
                    <a:pt x="1543812" y="10668"/>
                  </a:moveTo>
                  <a:lnTo>
                    <a:pt x="10668" y="10668"/>
                  </a:lnTo>
                  <a:lnTo>
                    <a:pt x="10668" y="6096"/>
                  </a:lnTo>
                  <a:lnTo>
                    <a:pt x="1543812" y="6096"/>
                  </a:lnTo>
                  <a:lnTo>
                    <a:pt x="1543812" y="10668"/>
                  </a:lnTo>
                  <a:close/>
                </a:path>
                <a:path w="1554479" h="937260">
                  <a:moveTo>
                    <a:pt x="1543812" y="931164"/>
                  </a:moveTo>
                  <a:lnTo>
                    <a:pt x="1543812" y="6096"/>
                  </a:lnTo>
                  <a:lnTo>
                    <a:pt x="1548384" y="10668"/>
                  </a:lnTo>
                  <a:lnTo>
                    <a:pt x="1554480" y="10668"/>
                  </a:lnTo>
                  <a:lnTo>
                    <a:pt x="1554480" y="926592"/>
                  </a:lnTo>
                  <a:lnTo>
                    <a:pt x="1548384" y="926592"/>
                  </a:lnTo>
                  <a:lnTo>
                    <a:pt x="1543812" y="931164"/>
                  </a:lnTo>
                  <a:close/>
                </a:path>
                <a:path w="1554479" h="937260">
                  <a:moveTo>
                    <a:pt x="1554480" y="10668"/>
                  </a:moveTo>
                  <a:lnTo>
                    <a:pt x="1548384" y="10668"/>
                  </a:lnTo>
                  <a:lnTo>
                    <a:pt x="1543812" y="6096"/>
                  </a:lnTo>
                  <a:lnTo>
                    <a:pt x="1554480" y="6096"/>
                  </a:lnTo>
                  <a:lnTo>
                    <a:pt x="1554480" y="10668"/>
                  </a:lnTo>
                  <a:close/>
                </a:path>
                <a:path w="1554479" h="937260">
                  <a:moveTo>
                    <a:pt x="10668" y="931164"/>
                  </a:moveTo>
                  <a:lnTo>
                    <a:pt x="4572" y="926592"/>
                  </a:lnTo>
                  <a:lnTo>
                    <a:pt x="10668" y="926592"/>
                  </a:lnTo>
                  <a:lnTo>
                    <a:pt x="10668" y="931164"/>
                  </a:lnTo>
                  <a:close/>
                </a:path>
                <a:path w="1554479" h="937260">
                  <a:moveTo>
                    <a:pt x="1543812" y="931164"/>
                  </a:moveTo>
                  <a:lnTo>
                    <a:pt x="10668" y="931164"/>
                  </a:lnTo>
                  <a:lnTo>
                    <a:pt x="10668" y="926592"/>
                  </a:lnTo>
                  <a:lnTo>
                    <a:pt x="1543812" y="926592"/>
                  </a:lnTo>
                  <a:lnTo>
                    <a:pt x="1543812" y="931164"/>
                  </a:lnTo>
                  <a:close/>
                </a:path>
                <a:path w="1554479" h="937260">
                  <a:moveTo>
                    <a:pt x="1554480" y="931164"/>
                  </a:moveTo>
                  <a:lnTo>
                    <a:pt x="1543812" y="931164"/>
                  </a:lnTo>
                  <a:lnTo>
                    <a:pt x="1548384" y="926592"/>
                  </a:lnTo>
                  <a:lnTo>
                    <a:pt x="1554480" y="926592"/>
                  </a:lnTo>
                  <a:lnTo>
                    <a:pt x="1554480" y="931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7A84BD3F-2F5E-DB92-F602-F898A1AC001C}"/>
              </a:ext>
            </a:extLst>
          </p:cNvPr>
          <p:cNvSpPr txBox="1"/>
          <p:nvPr/>
        </p:nvSpPr>
        <p:spPr>
          <a:xfrm>
            <a:off x="6732138" y="2386628"/>
            <a:ext cx="1544320" cy="748282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68910" marR="160020" indent="635" algn="ctr">
              <a:lnSpc>
                <a:spcPts val="1540"/>
              </a:lnSpc>
              <a:spcBef>
                <a:spcPts val="1335"/>
              </a:spcBef>
            </a:pP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Presupuesto  adicional de</a:t>
            </a:r>
            <a:r>
              <a:rPr sz="14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la  unidad</a:t>
            </a:r>
            <a:endParaRPr sz="1450" dirty="0">
              <a:latin typeface="Arial"/>
              <a:cs typeface="Arial"/>
            </a:endParaRPr>
          </a:p>
        </p:txBody>
      </p:sp>
      <p:grpSp>
        <p:nvGrpSpPr>
          <p:cNvPr id="16" name="object 15">
            <a:extLst>
              <a:ext uri="{FF2B5EF4-FFF2-40B4-BE49-F238E27FC236}">
                <a16:creationId xmlns:a16="http://schemas.microsoft.com/office/drawing/2014/main" id="{5484A03D-869D-E2CF-7245-12CF853A1E73}"/>
              </a:ext>
            </a:extLst>
          </p:cNvPr>
          <p:cNvGrpSpPr/>
          <p:nvPr/>
        </p:nvGrpSpPr>
        <p:grpSpPr>
          <a:xfrm>
            <a:off x="8425302" y="2380533"/>
            <a:ext cx="1554480" cy="937260"/>
            <a:chOff x="7194804" y="2895600"/>
            <a:chExt cx="1554480" cy="93726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4D43BD2D-4BAE-09E9-1860-C5D7F6FE88ED}"/>
                </a:ext>
              </a:extLst>
            </p:cNvPr>
            <p:cNvSpPr/>
            <p:nvPr/>
          </p:nvSpPr>
          <p:spPr>
            <a:xfrm>
              <a:off x="7200900" y="2901695"/>
              <a:ext cx="1544320" cy="925194"/>
            </a:xfrm>
            <a:custGeom>
              <a:avLst/>
              <a:gdLst/>
              <a:ahLst/>
              <a:cxnLst/>
              <a:rect l="l" t="t" r="r" b="b"/>
              <a:pathLst>
                <a:path w="1544320" h="925195">
                  <a:moveTo>
                    <a:pt x="1543812" y="925067"/>
                  </a:moveTo>
                  <a:lnTo>
                    <a:pt x="0" y="925067"/>
                  </a:lnTo>
                  <a:lnTo>
                    <a:pt x="0" y="0"/>
                  </a:lnTo>
                  <a:lnTo>
                    <a:pt x="1543812" y="0"/>
                  </a:lnTo>
                  <a:lnTo>
                    <a:pt x="1543812" y="925067"/>
                  </a:lnTo>
                  <a:close/>
                </a:path>
              </a:pathLst>
            </a:custGeom>
            <a:solidFill>
              <a:srgbClr val="B58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74A15A22-00FB-A5F2-1C90-87CFB327D0C8}"/>
                </a:ext>
              </a:extLst>
            </p:cNvPr>
            <p:cNvSpPr/>
            <p:nvPr/>
          </p:nvSpPr>
          <p:spPr>
            <a:xfrm>
              <a:off x="7194804" y="2895600"/>
              <a:ext cx="1554480" cy="937260"/>
            </a:xfrm>
            <a:custGeom>
              <a:avLst/>
              <a:gdLst/>
              <a:ahLst/>
              <a:cxnLst/>
              <a:rect l="l" t="t" r="r" b="b"/>
              <a:pathLst>
                <a:path w="1554479" h="937260">
                  <a:moveTo>
                    <a:pt x="1554480" y="937260"/>
                  </a:moveTo>
                  <a:lnTo>
                    <a:pt x="0" y="937260"/>
                  </a:lnTo>
                  <a:lnTo>
                    <a:pt x="0" y="0"/>
                  </a:lnTo>
                  <a:lnTo>
                    <a:pt x="1554480" y="0"/>
                  </a:lnTo>
                  <a:lnTo>
                    <a:pt x="1554480" y="6096"/>
                  </a:lnTo>
                  <a:lnTo>
                    <a:pt x="10668" y="6096"/>
                  </a:lnTo>
                  <a:lnTo>
                    <a:pt x="6096" y="10668"/>
                  </a:lnTo>
                  <a:lnTo>
                    <a:pt x="10668" y="10668"/>
                  </a:lnTo>
                  <a:lnTo>
                    <a:pt x="10668" y="926592"/>
                  </a:lnTo>
                  <a:lnTo>
                    <a:pt x="6096" y="926592"/>
                  </a:lnTo>
                  <a:lnTo>
                    <a:pt x="10668" y="931164"/>
                  </a:lnTo>
                  <a:lnTo>
                    <a:pt x="1554480" y="931164"/>
                  </a:lnTo>
                  <a:lnTo>
                    <a:pt x="1554480" y="937260"/>
                  </a:lnTo>
                  <a:close/>
                </a:path>
                <a:path w="1554479" h="937260">
                  <a:moveTo>
                    <a:pt x="10668" y="10668"/>
                  </a:moveTo>
                  <a:lnTo>
                    <a:pt x="6096" y="10668"/>
                  </a:lnTo>
                  <a:lnTo>
                    <a:pt x="10668" y="6096"/>
                  </a:lnTo>
                  <a:lnTo>
                    <a:pt x="10668" y="10668"/>
                  </a:lnTo>
                  <a:close/>
                </a:path>
                <a:path w="1554479" h="937260">
                  <a:moveTo>
                    <a:pt x="1543812" y="10668"/>
                  </a:moveTo>
                  <a:lnTo>
                    <a:pt x="10668" y="10668"/>
                  </a:lnTo>
                  <a:lnTo>
                    <a:pt x="10668" y="6096"/>
                  </a:lnTo>
                  <a:lnTo>
                    <a:pt x="1543812" y="6096"/>
                  </a:lnTo>
                  <a:lnTo>
                    <a:pt x="1543812" y="10668"/>
                  </a:lnTo>
                  <a:close/>
                </a:path>
                <a:path w="1554479" h="937260">
                  <a:moveTo>
                    <a:pt x="1543812" y="931164"/>
                  </a:moveTo>
                  <a:lnTo>
                    <a:pt x="1543812" y="6096"/>
                  </a:lnTo>
                  <a:lnTo>
                    <a:pt x="1549908" y="10668"/>
                  </a:lnTo>
                  <a:lnTo>
                    <a:pt x="1554480" y="10668"/>
                  </a:lnTo>
                  <a:lnTo>
                    <a:pt x="1554480" y="926592"/>
                  </a:lnTo>
                  <a:lnTo>
                    <a:pt x="1549908" y="926592"/>
                  </a:lnTo>
                  <a:lnTo>
                    <a:pt x="1543812" y="931164"/>
                  </a:lnTo>
                  <a:close/>
                </a:path>
                <a:path w="1554479" h="937260">
                  <a:moveTo>
                    <a:pt x="1554480" y="10668"/>
                  </a:moveTo>
                  <a:lnTo>
                    <a:pt x="1549908" y="10668"/>
                  </a:lnTo>
                  <a:lnTo>
                    <a:pt x="1543812" y="6096"/>
                  </a:lnTo>
                  <a:lnTo>
                    <a:pt x="1554480" y="6096"/>
                  </a:lnTo>
                  <a:lnTo>
                    <a:pt x="1554480" y="10668"/>
                  </a:lnTo>
                  <a:close/>
                </a:path>
                <a:path w="1554479" h="937260">
                  <a:moveTo>
                    <a:pt x="10668" y="931164"/>
                  </a:moveTo>
                  <a:lnTo>
                    <a:pt x="6096" y="926592"/>
                  </a:lnTo>
                  <a:lnTo>
                    <a:pt x="10668" y="926592"/>
                  </a:lnTo>
                  <a:lnTo>
                    <a:pt x="10668" y="931164"/>
                  </a:lnTo>
                  <a:close/>
                </a:path>
                <a:path w="1554479" h="937260">
                  <a:moveTo>
                    <a:pt x="1543812" y="931164"/>
                  </a:moveTo>
                  <a:lnTo>
                    <a:pt x="10668" y="931164"/>
                  </a:lnTo>
                  <a:lnTo>
                    <a:pt x="10668" y="926592"/>
                  </a:lnTo>
                  <a:lnTo>
                    <a:pt x="1543812" y="926592"/>
                  </a:lnTo>
                  <a:lnTo>
                    <a:pt x="1543812" y="931164"/>
                  </a:lnTo>
                  <a:close/>
                </a:path>
                <a:path w="1554479" h="937260">
                  <a:moveTo>
                    <a:pt x="1554480" y="931164"/>
                  </a:moveTo>
                  <a:lnTo>
                    <a:pt x="1543812" y="931164"/>
                  </a:lnTo>
                  <a:lnTo>
                    <a:pt x="1549908" y="926592"/>
                  </a:lnTo>
                  <a:lnTo>
                    <a:pt x="1554480" y="926592"/>
                  </a:lnTo>
                  <a:lnTo>
                    <a:pt x="1554480" y="931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8">
            <a:extLst>
              <a:ext uri="{FF2B5EF4-FFF2-40B4-BE49-F238E27FC236}">
                <a16:creationId xmlns:a16="http://schemas.microsoft.com/office/drawing/2014/main" id="{A67895A6-C9F2-6949-03A1-A63690C15968}"/>
              </a:ext>
            </a:extLst>
          </p:cNvPr>
          <p:cNvSpPr txBox="1"/>
          <p:nvPr/>
        </p:nvSpPr>
        <p:spPr>
          <a:xfrm>
            <a:off x="8431398" y="2386629"/>
            <a:ext cx="1544320" cy="665567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spcBef>
                <a:spcPts val="30"/>
              </a:spcBef>
            </a:pPr>
            <a:endParaRPr>
              <a:latin typeface="Times New Roman"/>
              <a:cs typeface="Times New Roman"/>
            </a:endParaRPr>
          </a:p>
          <a:p>
            <a:pPr marL="487680" marR="149860" indent="-329565">
              <a:lnSpc>
                <a:spcPts val="1540"/>
              </a:lnSpc>
              <a:spcBef>
                <a:spcPts val="5"/>
              </a:spcBef>
            </a:pP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Adquisición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equipo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20" name="object 19">
            <a:extLst>
              <a:ext uri="{FF2B5EF4-FFF2-40B4-BE49-F238E27FC236}">
                <a16:creationId xmlns:a16="http://schemas.microsoft.com/office/drawing/2014/main" id="{9D37A005-5740-E404-3C9C-659B1B77D3DB}"/>
              </a:ext>
            </a:extLst>
          </p:cNvPr>
          <p:cNvGrpSpPr/>
          <p:nvPr/>
        </p:nvGrpSpPr>
        <p:grpSpPr>
          <a:xfrm>
            <a:off x="5029830" y="3461048"/>
            <a:ext cx="1554480" cy="937260"/>
            <a:chOff x="3799332" y="3976115"/>
            <a:chExt cx="1554480" cy="937260"/>
          </a:xfrm>
        </p:grpSpPr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FAF16051-677E-0F86-AB05-B9EB008A1F2C}"/>
                </a:ext>
              </a:extLst>
            </p:cNvPr>
            <p:cNvSpPr/>
            <p:nvPr/>
          </p:nvSpPr>
          <p:spPr>
            <a:xfrm>
              <a:off x="3803904" y="3982211"/>
              <a:ext cx="1544320" cy="927100"/>
            </a:xfrm>
            <a:custGeom>
              <a:avLst/>
              <a:gdLst/>
              <a:ahLst/>
              <a:cxnLst/>
              <a:rect l="l" t="t" r="r" b="b"/>
              <a:pathLst>
                <a:path w="1544320" h="927100">
                  <a:moveTo>
                    <a:pt x="1543812" y="926591"/>
                  </a:moveTo>
                  <a:lnTo>
                    <a:pt x="0" y="926591"/>
                  </a:lnTo>
                  <a:lnTo>
                    <a:pt x="0" y="0"/>
                  </a:lnTo>
                  <a:lnTo>
                    <a:pt x="1543812" y="0"/>
                  </a:lnTo>
                  <a:lnTo>
                    <a:pt x="1543812" y="926591"/>
                  </a:lnTo>
                  <a:close/>
                </a:path>
              </a:pathLst>
            </a:custGeom>
            <a:solidFill>
              <a:srgbClr val="005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BEB14B58-989A-459E-8C0D-576E0BD8CE23}"/>
                </a:ext>
              </a:extLst>
            </p:cNvPr>
            <p:cNvSpPr/>
            <p:nvPr/>
          </p:nvSpPr>
          <p:spPr>
            <a:xfrm>
              <a:off x="3799332" y="3976115"/>
              <a:ext cx="1554480" cy="937260"/>
            </a:xfrm>
            <a:custGeom>
              <a:avLst/>
              <a:gdLst/>
              <a:ahLst/>
              <a:cxnLst/>
              <a:rect l="l" t="t" r="r" b="b"/>
              <a:pathLst>
                <a:path w="1554479" h="937260">
                  <a:moveTo>
                    <a:pt x="1554480" y="937260"/>
                  </a:moveTo>
                  <a:lnTo>
                    <a:pt x="0" y="937260"/>
                  </a:lnTo>
                  <a:lnTo>
                    <a:pt x="0" y="0"/>
                  </a:lnTo>
                  <a:lnTo>
                    <a:pt x="1554480" y="0"/>
                  </a:lnTo>
                  <a:lnTo>
                    <a:pt x="1554480" y="6096"/>
                  </a:lnTo>
                  <a:lnTo>
                    <a:pt x="10668" y="6096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926592"/>
                  </a:lnTo>
                  <a:lnTo>
                    <a:pt x="4572" y="926592"/>
                  </a:lnTo>
                  <a:lnTo>
                    <a:pt x="10668" y="932688"/>
                  </a:lnTo>
                  <a:lnTo>
                    <a:pt x="1554480" y="932688"/>
                  </a:lnTo>
                  <a:lnTo>
                    <a:pt x="1554480" y="937260"/>
                  </a:lnTo>
                  <a:close/>
                </a:path>
                <a:path w="1554479" h="937260">
                  <a:moveTo>
                    <a:pt x="10668" y="10668"/>
                  </a:moveTo>
                  <a:lnTo>
                    <a:pt x="4572" y="10668"/>
                  </a:lnTo>
                  <a:lnTo>
                    <a:pt x="10668" y="6096"/>
                  </a:lnTo>
                  <a:lnTo>
                    <a:pt x="10668" y="10668"/>
                  </a:lnTo>
                  <a:close/>
                </a:path>
                <a:path w="1554479" h="937260">
                  <a:moveTo>
                    <a:pt x="1543812" y="10668"/>
                  </a:moveTo>
                  <a:lnTo>
                    <a:pt x="10668" y="10668"/>
                  </a:lnTo>
                  <a:lnTo>
                    <a:pt x="10668" y="6096"/>
                  </a:lnTo>
                  <a:lnTo>
                    <a:pt x="1543812" y="6096"/>
                  </a:lnTo>
                  <a:lnTo>
                    <a:pt x="1543812" y="10668"/>
                  </a:lnTo>
                  <a:close/>
                </a:path>
                <a:path w="1554479" h="937260">
                  <a:moveTo>
                    <a:pt x="1543812" y="932688"/>
                  </a:moveTo>
                  <a:lnTo>
                    <a:pt x="1543812" y="6096"/>
                  </a:lnTo>
                  <a:lnTo>
                    <a:pt x="1548384" y="10668"/>
                  </a:lnTo>
                  <a:lnTo>
                    <a:pt x="1554480" y="10668"/>
                  </a:lnTo>
                  <a:lnTo>
                    <a:pt x="1554480" y="926592"/>
                  </a:lnTo>
                  <a:lnTo>
                    <a:pt x="1548384" y="926592"/>
                  </a:lnTo>
                  <a:lnTo>
                    <a:pt x="1543812" y="932688"/>
                  </a:lnTo>
                  <a:close/>
                </a:path>
                <a:path w="1554479" h="937260">
                  <a:moveTo>
                    <a:pt x="1554480" y="10668"/>
                  </a:moveTo>
                  <a:lnTo>
                    <a:pt x="1548384" y="10668"/>
                  </a:lnTo>
                  <a:lnTo>
                    <a:pt x="1543812" y="6096"/>
                  </a:lnTo>
                  <a:lnTo>
                    <a:pt x="1554480" y="6096"/>
                  </a:lnTo>
                  <a:lnTo>
                    <a:pt x="1554480" y="10668"/>
                  </a:lnTo>
                  <a:close/>
                </a:path>
                <a:path w="1554479" h="937260">
                  <a:moveTo>
                    <a:pt x="10668" y="932688"/>
                  </a:moveTo>
                  <a:lnTo>
                    <a:pt x="4572" y="926592"/>
                  </a:lnTo>
                  <a:lnTo>
                    <a:pt x="10668" y="926592"/>
                  </a:lnTo>
                  <a:lnTo>
                    <a:pt x="10668" y="932688"/>
                  </a:lnTo>
                  <a:close/>
                </a:path>
                <a:path w="1554479" h="937260">
                  <a:moveTo>
                    <a:pt x="1543812" y="932688"/>
                  </a:moveTo>
                  <a:lnTo>
                    <a:pt x="10668" y="932688"/>
                  </a:lnTo>
                  <a:lnTo>
                    <a:pt x="10668" y="926592"/>
                  </a:lnTo>
                  <a:lnTo>
                    <a:pt x="1543812" y="926592"/>
                  </a:lnTo>
                  <a:lnTo>
                    <a:pt x="1543812" y="932688"/>
                  </a:lnTo>
                  <a:close/>
                </a:path>
                <a:path w="1554479" h="937260">
                  <a:moveTo>
                    <a:pt x="1554480" y="932688"/>
                  </a:moveTo>
                  <a:lnTo>
                    <a:pt x="1543812" y="932688"/>
                  </a:lnTo>
                  <a:lnTo>
                    <a:pt x="1548384" y="926592"/>
                  </a:lnTo>
                  <a:lnTo>
                    <a:pt x="1554480" y="926592"/>
                  </a:lnTo>
                  <a:lnTo>
                    <a:pt x="1554480" y="9326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2">
            <a:extLst>
              <a:ext uri="{FF2B5EF4-FFF2-40B4-BE49-F238E27FC236}">
                <a16:creationId xmlns:a16="http://schemas.microsoft.com/office/drawing/2014/main" id="{DAF839C8-E115-F09F-31C0-4887D7312584}"/>
              </a:ext>
            </a:extLst>
          </p:cNvPr>
          <p:cNvSpPr txBox="1"/>
          <p:nvPr/>
        </p:nvSpPr>
        <p:spPr>
          <a:xfrm>
            <a:off x="5034401" y="3467144"/>
            <a:ext cx="1544320" cy="57772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252729">
              <a:spcBef>
                <a:spcPts val="5"/>
              </a:spcBef>
            </a:pP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Acreditación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24" name="object 23">
            <a:extLst>
              <a:ext uri="{FF2B5EF4-FFF2-40B4-BE49-F238E27FC236}">
                <a16:creationId xmlns:a16="http://schemas.microsoft.com/office/drawing/2014/main" id="{B23D12BA-00B9-E53B-7816-661C6975DDB5}"/>
              </a:ext>
            </a:extLst>
          </p:cNvPr>
          <p:cNvGrpSpPr/>
          <p:nvPr/>
        </p:nvGrpSpPr>
        <p:grpSpPr>
          <a:xfrm>
            <a:off x="6727565" y="3461048"/>
            <a:ext cx="1554480" cy="937260"/>
            <a:chOff x="5497067" y="3976115"/>
            <a:chExt cx="1554480" cy="937260"/>
          </a:xfrm>
        </p:grpSpPr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2CE75B95-E515-8070-E2F9-AC4DCD3242BB}"/>
                </a:ext>
              </a:extLst>
            </p:cNvPr>
            <p:cNvSpPr/>
            <p:nvPr/>
          </p:nvSpPr>
          <p:spPr>
            <a:xfrm>
              <a:off x="5501639" y="3982211"/>
              <a:ext cx="1544320" cy="927100"/>
            </a:xfrm>
            <a:custGeom>
              <a:avLst/>
              <a:gdLst/>
              <a:ahLst/>
              <a:cxnLst/>
              <a:rect l="l" t="t" r="r" b="b"/>
              <a:pathLst>
                <a:path w="1544320" h="927100">
                  <a:moveTo>
                    <a:pt x="1543811" y="926591"/>
                  </a:moveTo>
                  <a:lnTo>
                    <a:pt x="0" y="926591"/>
                  </a:lnTo>
                  <a:lnTo>
                    <a:pt x="0" y="0"/>
                  </a:lnTo>
                  <a:lnTo>
                    <a:pt x="1543811" y="0"/>
                  </a:lnTo>
                  <a:lnTo>
                    <a:pt x="1543811" y="926591"/>
                  </a:lnTo>
                  <a:close/>
                </a:path>
              </a:pathLst>
            </a:custGeom>
            <a:solidFill>
              <a:srgbClr val="469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42507447-07B2-66EE-8F48-A90C54346879}"/>
                </a:ext>
              </a:extLst>
            </p:cNvPr>
            <p:cNvSpPr/>
            <p:nvPr/>
          </p:nvSpPr>
          <p:spPr>
            <a:xfrm>
              <a:off x="5497067" y="3976115"/>
              <a:ext cx="1554480" cy="937260"/>
            </a:xfrm>
            <a:custGeom>
              <a:avLst/>
              <a:gdLst/>
              <a:ahLst/>
              <a:cxnLst/>
              <a:rect l="l" t="t" r="r" b="b"/>
              <a:pathLst>
                <a:path w="1554479" h="937260">
                  <a:moveTo>
                    <a:pt x="1554480" y="937260"/>
                  </a:moveTo>
                  <a:lnTo>
                    <a:pt x="0" y="937260"/>
                  </a:lnTo>
                  <a:lnTo>
                    <a:pt x="0" y="0"/>
                  </a:lnTo>
                  <a:lnTo>
                    <a:pt x="1554480" y="0"/>
                  </a:lnTo>
                  <a:lnTo>
                    <a:pt x="1554480" y="6096"/>
                  </a:lnTo>
                  <a:lnTo>
                    <a:pt x="10668" y="6096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926592"/>
                  </a:lnTo>
                  <a:lnTo>
                    <a:pt x="4572" y="926592"/>
                  </a:lnTo>
                  <a:lnTo>
                    <a:pt x="10668" y="932688"/>
                  </a:lnTo>
                  <a:lnTo>
                    <a:pt x="1554480" y="932688"/>
                  </a:lnTo>
                  <a:lnTo>
                    <a:pt x="1554480" y="937260"/>
                  </a:lnTo>
                  <a:close/>
                </a:path>
                <a:path w="1554479" h="937260">
                  <a:moveTo>
                    <a:pt x="10668" y="10668"/>
                  </a:moveTo>
                  <a:lnTo>
                    <a:pt x="4572" y="10668"/>
                  </a:lnTo>
                  <a:lnTo>
                    <a:pt x="10668" y="6096"/>
                  </a:lnTo>
                  <a:lnTo>
                    <a:pt x="10668" y="10668"/>
                  </a:lnTo>
                  <a:close/>
                </a:path>
                <a:path w="1554479" h="937260">
                  <a:moveTo>
                    <a:pt x="1543812" y="10668"/>
                  </a:moveTo>
                  <a:lnTo>
                    <a:pt x="10668" y="10668"/>
                  </a:lnTo>
                  <a:lnTo>
                    <a:pt x="10668" y="6096"/>
                  </a:lnTo>
                  <a:lnTo>
                    <a:pt x="1543812" y="6096"/>
                  </a:lnTo>
                  <a:lnTo>
                    <a:pt x="1543812" y="10668"/>
                  </a:lnTo>
                  <a:close/>
                </a:path>
                <a:path w="1554479" h="937260">
                  <a:moveTo>
                    <a:pt x="1543812" y="932688"/>
                  </a:moveTo>
                  <a:lnTo>
                    <a:pt x="1543812" y="6096"/>
                  </a:lnTo>
                  <a:lnTo>
                    <a:pt x="1548384" y="10668"/>
                  </a:lnTo>
                  <a:lnTo>
                    <a:pt x="1554480" y="10668"/>
                  </a:lnTo>
                  <a:lnTo>
                    <a:pt x="1554480" y="926592"/>
                  </a:lnTo>
                  <a:lnTo>
                    <a:pt x="1548384" y="926592"/>
                  </a:lnTo>
                  <a:lnTo>
                    <a:pt x="1543812" y="932688"/>
                  </a:lnTo>
                  <a:close/>
                </a:path>
                <a:path w="1554479" h="937260">
                  <a:moveTo>
                    <a:pt x="1554480" y="10668"/>
                  </a:moveTo>
                  <a:lnTo>
                    <a:pt x="1548384" y="10668"/>
                  </a:lnTo>
                  <a:lnTo>
                    <a:pt x="1543812" y="6096"/>
                  </a:lnTo>
                  <a:lnTo>
                    <a:pt x="1554480" y="6096"/>
                  </a:lnTo>
                  <a:lnTo>
                    <a:pt x="1554480" y="10668"/>
                  </a:lnTo>
                  <a:close/>
                </a:path>
                <a:path w="1554479" h="937260">
                  <a:moveTo>
                    <a:pt x="10668" y="932688"/>
                  </a:moveTo>
                  <a:lnTo>
                    <a:pt x="4572" y="926592"/>
                  </a:lnTo>
                  <a:lnTo>
                    <a:pt x="10668" y="926592"/>
                  </a:lnTo>
                  <a:lnTo>
                    <a:pt x="10668" y="932688"/>
                  </a:lnTo>
                  <a:close/>
                </a:path>
                <a:path w="1554479" h="937260">
                  <a:moveTo>
                    <a:pt x="1543812" y="932688"/>
                  </a:moveTo>
                  <a:lnTo>
                    <a:pt x="10668" y="932688"/>
                  </a:lnTo>
                  <a:lnTo>
                    <a:pt x="10668" y="926592"/>
                  </a:lnTo>
                  <a:lnTo>
                    <a:pt x="1543812" y="926592"/>
                  </a:lnTo>
                  <a:lnTo>
                    <a:pt x="1543812" y="932688"/>
                  </a:lnTo>
                  <a:close/>
                </a:path>
                <a:path w="1554479" h="937260">
                  <a:moveTo>
                    <a:pt x="1554480" y="932688"/>
                  </a:moveTo>
                  <a:lnTo>
                    <a:pt x="1543812" y="932688"/>
                  </a:lnTo>
                  <a:lnTo>
                    <a:pt x="1548384" y="926592"/>
                  </a:lnTo>
                  <a:lnTo>
                    <a:pt x="1554480" y="926592"/>
                  </a:lnTo>
                  <a:lnTo>
                    <a:pt x="1554480" y="9326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6">
            <a:extLst>
              <a:ext uri="{FF2B5EF4-FFF2-40B4-BE49-F238E27FC236}">
                <a16:creationId xmlns:a16="http://schemas.microsoft.com/office/drawing/2014/main" id="{E927C670-1BDB-92D2-ED61-C53043FB1AC8}"/>
              </a:ext>
            </a:extLst>
          </p:cNvPr>
          <p:cNvSpPr txBox="1"/>
          <p:nvPr/>
        </p:nvSpPr>
        <p:spPr>
          <a:xfrm>
            <a:off x="6732138" y="3467144"/>
            <a:ext cx="1544320" cy="57772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321310">
              <a:spcBef>
                <a:spcPts val="5"/>
              </a:spcBef>
            </a:pP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Posgrados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28" name="object 27">
            <a:extLst>
              <a:ext uri="{FF2B5EF4-FFF2-40B4-BE49-F238E27FC236}">
                <a16:creationId xmlns:a16="http://schemas.microsoft.com/office/drawing/2014/main" id="{1512E54A-4FBE-E383-4CC3-3A2DA0222078}"/>
              </a:ext>
            </a:extLst>
          </p:cNvPr>
          <p:cNvGrpSpPr/>
          <p:nvPr/>
        </p:nvGrpSpPr>
        <p:grpSpPr>
          <a:xfrm>
            <a:off x="8425302" y="3461048"/>
            <a:ext cx="1554480" cy="937260"/>
            <a:chOff x="7194804" y="3976115"/>
            <a:chExt cx="1554480" cy="937260"/>
          </a:xfrm>
        </p:grpSpPr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55099F46-78A6-9DBB-D55B-0C195377F9AF}"/>
                </a:ext>
              </a:extLst>
            </p:cNvPr>
            <p:cNvSpPr/>
            <p:nvPr/>
          </p:nvSpPr>
          <p:spPr>
            <a:xfrm>
              <a:off x="7200900" y="3982211"/>
              <a:ext cx="1544320" cy="927100"/>
            </a:xfrm>
            <a:custGeom>
              <a:avLst/>
              <a:gdLst/>
              <a:ahLst/>
              <a:cxnLst/>
              <a:rect l="l" t="t" r="r" b="b"/>
              <a:pathLst>
                <a:path w="1544320" h="927100">
                  <a:moveTo>
                    <a:pt x="1543812" y="926591"/>
                  </a:moveTo>
                  <a:lnTo>
                    <a:pt x="0" y="926591"/>
                  </a:lnTo>
                  <a:lnTo>
                    <a:pt x="0" y="0"/>
                  </a:lnTo>
                  <a:lnTo>
                    <a:pt x="1543812" y="0"/>
                  </a:lnTo>
                  <a:lnTo>
                    <a:pt x="1543812" y="926591"/>
                  </a:lnTo>
                  <a:close/>
                </a:path>
              </a:pathLst>
            </a:custGeom>
            <a:solidFill>
              <a:srgbClr val="009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5FC53F34-9AB3-8464-1D38-4C1B2C00E1B2}"/>
                </a:ext>
              </a:extLst>
            </p:cNvPr>
            <p:cNvSpPr/>
            <p:nvPr/>
          </p:nvSpPr>
          <p:spPr>
            <a:xfrm>
              <a:off x="7194804" y="3976115"/>
              <a:ext cx="1554480" cy="937260"/>
            </a:xfrm>
            <a:custGeom>
              <a:avLst/>
              <a:gdLst/>
              <a:ahLst/>
              <a:cxnLst/>
              <a:rect l="l" t="t" r="r" b="b"/>
              <a:pathLst>
                <a:path w="1554479" h="937260">
                  <a:moveTo>
                    <a:pt x="1554480" y="937260"/>
                  </a:moveTo>
                  <a:lnTo>
                    <a:pt x="0" y="937260"/>
                  </a:lnTo>
                  <a:lnTo>
                    <a:pt x="0" y="0"/>
                  </a:lnTo>
                  <a:lnTo>
                    <a:pt x="1554480" y="0"/>
                  </a:lnTo>
                  <a:lnTo>
                    <a:pt x="1554480" y="6096"/>
                  </a:lnTo>
                  <a:lnTo>
                    <a:pt x="10668" y="6096"/>
                  </a:lnTo>
                  <a:lnTo>
                    <a:pt x="6096" y="10668"/>
                  </a:lnTo>
                  <a:lnTo>
                    <a:pt x="10668" y="10668"/>
                  </a:lnTo>
                  <a:lnTo>
                    <a:pt x="10668" y="926592"/>
                  </a:lnTo>
                  <a:lnTo>
                    <a:pt x="6096" y="926592"/>
                  </a:lnTo>
                  <a:lnTo>
                    <a:pt x="10668" y="932688"/>
                  </a:lnTo>
                  <a:lnTo>
                    <a:pt x="1554480" y="932688"/>
                  </a:lnTo>
                  <a:lnTo>
                    <a:pt x="1554480" y="937260"/>
                  </a:lnTo>
                  <a:close/>
                </a:path>
                <a:path w="1554479" h="937260">
                  <a:moveTo>
                    <a:pt x="10668" y="10668"/>
                  </a:moveTo>
                  <a:lnTo>
                    <a:pt x="6096" y="10668"/>
                  </a:lnTo>
                  <a:lnTo>
                    <a:pt x="10668" y="6096"/>
                  </a:lnTo>
                  <a:lnTo>
                    <a:pt x="10668" y="10668"/>
                  </a:lnTo>
                  <a:close/>
                </a:path>
                <a:path w="1554479" h="937260">
                  <a:moveTo>
                    <a:pt x="1543812" y="10668"/>
                  </a:moveTo>
                  <a:lnTo>
                    <a:pt x="10668" y="10668"/>
                  </a:lnTo>
                  <a:lnTo>
                    <a:pt x="10668" y="6096"/>
                  </a:lnTo>
                  <a:lnTo>
                    <a:pt x="1543812" y="6096"/>
                  </a:lnTo>
                  <a:lnTo>
                    <a:pt x="1543812" y="10668"/>
                  </a:lnTo>
                  <a:close/>
                </a:path>
                <a:path w="1554479" h="937260">
                  <a:moveTo>
                    <a:pt x="1543812" y="932688"/>
                  </a:moveTo>
                  <a:lnTo>
                    <a:pt x="1543812" y="6096"/>
                  </a:lnTo>
                  <a:lnTo>
                    <a:pt x="1549908" y="10668"/>
                  </a:lnTo>
                  <a:lnTo>
                    <a:pt x="1554480" y="10668"/>
                  </a:lnTo>
                  <a:lnTo>
                    <a:pt x="1554480" y="926592"/>
                  </a:lnTo>
                  <a:lnTo>
                    <a:pt x="1549908" y="926592"/>
                  </a:lnTo>
                  <a:lnTo>
                    <a:pt x="1543812" y="932688"/>
                  </a:lnTo>
                  <a:close/>
                </a:path>
                <a:path w="1554479" h="937260">
                  <a:moveTo>
                    <a:pt x="1554480" y="10668"/>
                  </a:moveTo>
                  <a:lnTo>
                    <a:pt x="1549908" y="10668"/>
                  </a:lnTo>
                  <a:lnTo>
                    <a:pt x="1543812" y="6096"/>
                  </a:lnTo>
                  <a:lnTo>
                    <a:pt x="1554480" y="6096"/>
                  </a:lnTo>
                  <a:lnTo>
                    <a:pt x="1554480" y="10668"/>
                  </a:lnTo>
                  <a:close/>
                </a:path>
                <a:path w="1554479" h="937260">
                  <a:moveTo>
                    <a:pt x="10668" y="932688"/>
                  </a:moveTo>
                  <a:lnTo>
                    <a:pt x="6096" y="926592"/>
                  </a:lnTo>
                  <a:lnTo>
                    <a:pt x="10668" y="926592"/>
                  </a:lnTo>
                  <a:lnTo>
                    <a:pt x="10668" y="932688"/>
                  </a:lnTo>
                  <a:close/>
                </a:path>
                <a:path w="1554479" h="937260">
                  <a:moveTo>
                    <a:pt x="1543812" y="932688"/>
                  </a:moveTo>
                  <a:lnTo>
                    <a:pt x="10668" y="932688"/>
                  </a:lnTo>
                  <a:lnTo>
                    <a:pt x="10668" y="926592"/>
                  </a:lnTo>
                  <a:lnTo>
                    <a:pt x="1543812" y="926592"/>
                  </a:lnTo>
                  <a:lnTo>
                    <a:pt x="1543812" y="932688"/>
                  </a:lnTo>
                  <a:close/>
                </a:path>
                <a:path w="1554479" h="937260">
                  <a:moveTo>
                    <a:pt x="1554480" y="932688"/>
                  </a:moveTo>
                  <a:lnTo>
                    <a:pt x="1543812" y="932688"/>
                  </a:lnTo>
                  <a:lnTo>
                    <a:pt x="1549908" y="926592"/>
                  </a:lnTo>
                  <a:lnTo>
                    <a:pt x="1554480" y="926592"/>
                  </a:lnTo>
                  <a:lnTo>
                    <a:pt x="1554480" y="9326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0">
            <a:extLst>
              <a:ext uri="{FF2B5EF4-FFF2-40B4-BE49-F238E27FC236}">
                <a16:creationId xmlns:a16="http://schemas.microsoft.com/office/drawing/2014/main" id="{E17A7E88-8EE3-C520-87B6-BC0B72AA6FA4}"/>
              </a:ext>
            </a:extLst>
          </p:cNvPr>
          <p:cNvSpPr txBox="1"/>
          <p:nvPr/>
        </p:nvSpPr>
        <p:spPr>
          <a:xfrm>
            <a:off x="8431398" y="3467144"/>
            <a:ext cx="1544320" cy="748282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87325" marR="174625" indent="-5715" algn="ctr">
              <a:lnSpc>
                <a:spcPts val="1540"/>
              </a:lnSpc>
              <a:spcBef>
                <a:spcPts val="1335"/>
              </a:spcBef>
            </a:pPr>
            <a:r>
              <a:rPr sz="1450" spc="10" dirty="0">
                <a:solidFill>
                  <a:srgbClr val="FFFFFF"/>
                </a:solidFill>
                <a:latin typeface="Arial"/>
                <a:cs typeface="Arial"/>
              </a:rPr>
              <a:t>Proyectos 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de  Colecciones</a:t>
            </a:r>
            <a:r>
              <a:rPr sz="1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1450" spc="20" dirty="0">
                <a:solidFill>
                  <a:srgbClr val="FFFFFF"/>
                </a:solidFill>
                <a:latin typeface="Arial"/>
                <a:cs typeface="Arial"/>
              </a:rPr>
              <a:t>Museos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32" name="object 31">
            <a:extLst>
              <a:ext uri="{FF2B5EF4-FFF2-40B4-BE49-F238E27FC236}">
                <a16:creationId xmlns:a16="http://schemas.microsoft.com/office/drawing/2014/main" id="{64606A33-4FD2-7D3B-EED6-E20916BAA8D8}"/>
              </a:ext>
            </a:extLst>
          </p:cNvPr>
          <p:cNvGrpSpPr/>
          <p:nvPr/>
        </p:nvGrpSpPr>
        <p:grpSpPr>
          <a:xfrm>
            <a:off x="6751950" y="4543088"/>
            <a:ext cx="1554480" cy="937260"/>
            <a:chOff x="5521452" y="5058155"/>
            <a:chExt cx="1554480" cy="937260"/>
          </a:xfrm>
        </p:grpSpPr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E17931BB-AF2C-5B03-A657-74EC5DEEF478}"/>
                </a:ext>
              </a:extLst>
            </p:cNvPr>
            <p:cNvSpPr/>
            <p:nvPr/>
          </p:nvSpPr>
          <p:spPr>
            <a:xfrm>
              <a:off x="5527548" y="5062727"/>
              <a:ext cx="1544320" cy="927100"/>
            </a:xfrm>
            <a:custGeom>
              <a:avLst/>
              <a:gdLst/>
              <a:ahLst/>
              <a:cxnLst/>
              <a:rect l="l" t="t" r="r" b="b"/>
              <a:pathLst>
                <a:path w="1544320" h="927100">
                  <a:moveTo>
                    <a:pt x="1543811" y="926591"/>
                  </a:moveTo>
                  <a:lnTo>
                    <a:pt x="0" y="926591"/>
                  </a:lnTo>
                  <a:lnTo>
                    <a:pt x="0" y="0"/>
                  </a:lnTo>
                  <a:lnTo>
                    <a:pt x="1543811" y="0"/>
                  </a:lnTo>
                  <a:lnTo>
                    <a:pt x="1543811" y="926591"/>
                  </a:lnTo>
                  <a:close/>
                </a:path>
              </a:pathLst>
            </a:custGeom>
            <a:solidFill>
              <a:srgbClr val="B58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4D018031-6098-D719-4E5F-7C7B61681093}"/>
                </a:ext>
              </a:extLst>
            </p:cNvPr>
            <p:cNvSpPr/>
            <p:nvPr/>
          </p:nvSpPr>
          <p:spPr>
            <a:xfrm>
              <a:off x="5521452" y="5058155"/>
              <a:ext cx="1554480" cy="937260"/>
            </a:xfrm>
            <a:custGeom>
              <a:avLst/>
              <a:gdLst/>
              <a:ahLst/>
              <a:cxnLst/>
              <a:rect l="l" t="t" r="r" b="b"/>
              <a:pathLst>
                <a:path w="1554479" h="937260">
                  <a:moveTo>
                    <a:pt x="1554480" y="937260"/>
                  </a:moveTo>
                  <a:lnTo>
                    <a:pt x="0" y="937260"/>
                  </a:lnTo>
                  <a:lnTo>
                    <a:pt x="0" y="0"/>
                  </a:lnTo>
                  <a:lnTo>
                    <a:pt x="1554480" y="0"/>
                  </a:lnTo>
                  <a:lnTo>
                    <a:pt x="1554480" y="4572"/>
                  </a:lnTo>
                  <a:lnTo>
                    <a:pt x="10668" y="4572"/>
                  </a:lnTo>
                  <a:lnTo>
                    <a:pt x="6096" y="10668"/>
                  </a:lnTo>
                  <a:lnTo>
                    <a:pt x="10668" y="10668"/>
                  </a:lnTo>
                  <a:lnTo>
                    <a:pt x="10668" y="926592"/>
                  </a:lnTo>
                  <a:lnTo>
                    <a:pt x="6096" y="926592"/>
                  </a:lnTo>
                  <a:lnTo>
                    <a:pt x="10668" y="931164"/>
                  </a:lnTo>
                  <a:lnTo>
                    <a:pt x="1554480" y="931164"/>
                  </a:lnTo>
                  <a:lnTo>
                    <a:pt x="1554480" y="937260"/>
                  </a:lnTo>
                  <a:close/>
                </a:path>
                <a:path w="1554479" h="937260">
                  <a:moveTo>
                    <a:pt x="10668" y="10668"/>
                  </a:moveTo>
                  <a:lnTo>
                    <a:pt x="6096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1554479" h="937260">
                  <a:moveTo>
                    <a:pt x="1545336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1545336" y="4572"/>
                  </a:lnTo>
                  <a:lnTo>
                    <a:pt x="1545336" y="10668"/>
                  </a:lnTo>
                  <a:close/>
                </a:path>
                <a:path w="1554479" h="937260">
                  <a:moveTo>
                    <a:pt x="1545336" y="931164"/>
                  </a:moveTo>
                  <a:lnTo>
                    <a:pt x="1545336" y="4572"/>
                  </a:lnTo>
                  <a:lnTo>
                    <a:pt x="1549908" y="10668"/>
                  </a:lnTo>
                  <a:lnTo>
                    <a:pt x="1554480" y="10668"/>
                  </a:lnTo>
                  <a:lnTo>
                    <a:pt x="1554480" y="926592"/>
                  </a:lnTo>
                  <a:lnTo>
                    <a:pt x="1549908" y="926592"/>
                  </a:lnTo>
                  <a:lnTo>
                    <a:pt x="1545336" y="931164"/>
                  </a:lnTo>
                  <a:close/>
                </a:path>
                <a:path w="1554479" h="937260">
                  <a:moveTo>
                    <a:pt x="1554480" y="10668"/>
                  </a:moveTo>
                  <a:lnTo>
                    <a:pt x="1549908" y="10668"/>
                  </a:lnTo>
                  <a:lnTo>
                    <a:pt x="1545336" y="4572"/>
                  </a:lnTo>
                  <a:lnTo>
                    <a:pt x="1554480" y="4572"/>
                  </a:lnTo>
                  <a:lnTo>
                    <a:pt x="1554480" y="10668"/>
                  </a:lnTo>
                  <a:close/>
                </a:path>
                <a:path w="1554479" h="937260">
                  <a:moveTo>
                    <a:pt x="10668" y="931164"/>
                  </a:moveTo>
                  <a:lnTo>
                    <a:pt x="6096" y="926592"/>
                  </a:lnTo>
                  <a:lnTo>
                    <a:pt x="10668" y="926592"/>
                  </a:lnTo>
                  <a:lnTo>
                    <a:pt x="10668" y="931164"/>
                  </a:lnTo>
                  <a:close/>
                </a:path>
                <a:path w="1554479" h="937260">
                  <a:moveTo>
                    <a:pt x="1545336" y="931164"/>
                  </a:moveTo>
                  <a:lnTo>
                    <a:pt x="10668" y="931164"/>
                  </a:lnTo>
                  <a:lnTo>
                    <a:pt x="10668" y="926592"/>
                  </a:lnTo>
                  <a:lnTo>
                    <a:pt x="1545336" y="926592"/>
                  </a:lnTo>
                  <a:lnTo>
                    <a:pt x="1545336" y="931164"/>
                  </a:lnTo>
                  <a:close/>
                </a:path>
                <a:path w="1554479" h="937260">
                  <a:moveTo>
                    <a:pt x="1554480" y="931164"/>
                  </a:moveTo>
                  <a:lnTo>
                    <a:pt x="1545336" y="931164"/>
                  </a:lnTo>
                  <a:lnTo>
                    <a:pt x="1549908" y="926592"/>
                  </a:lnTo>
                  <a:lnTo>
                    <a:pt x="1554480" y="926592"/>
                  </a:lnTo>
                  <a:lnTo>
                    <a:pt x="1554480" y="931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4">
            <a:extLst>
              <a:ext uri="{FF2B5EF4-FFF2-40B4-BE49-F238E27FC236}">
                <a16:creationId xmlns:a16="http://schemas.microsoft.com/office/drawing/2014/main" id="{C501A755-EAB1-E848-B4F2-1971313E02EA}"/>
              </a:ext>
            </a:extLst>
          </p:cNvPr>
          <p:cNvSpPr txBox="1"/>
          <p:nvPr/>
        </p:nvSpPr>
        <p:spPr>
          <a:xfrm>
            <a:off x="6758045" y="4547662"/>
            <a:ext cx="1544320" cy="665567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spcBef>
                <a:spcPts val="30"/>
              </a:spcBef>
            </a:pPr>
            <a:endParaRPr>
              <a:latin typeface="Times New Roman"/>
              <a:cs typeface="Times New Roman"/>
            </a:endParaRPr>
          </a:p>
          <a:p>
            <a:pPr marL="357505" marR="212090" indent="-135890">
              <a:lnSpc>
                <a:spcPts val="1540"/>
              </a:lnSpc>
              <a:spcBef>
                <a:spcPts val="5"/>
              </a:spcBef>
            </a:pPr>
            <a:r>
              <a:rPr sz="1450" spc="10" dirty="0">
                <a:solidFill>
                  <a:srgbClr val="FFFFFF"/>
                </a:solidFill>
                <a:latin typeface="Arial"/>
                <a:cs typeface="Arial"/>
              </a:rPr>
              <a:t>Proyectos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de  seguridad</a:t>
            </a:r>
            <a:endParaRPr sz="14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7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7</a:t>
            </a:fld>
            <a:endParaRPr lang="es-ES"/>
          </a:p>
        </p:txBody>
      </p:sp>
      <p:grpSp>
        <p:nvGrpSpPr>
          <p:cNvPr id="6" name="object 12">
            <a:extLst>
              <a:ext uri="{FF2B5EF4-FFF2-40B4-BE49-F238E27FC236}">
                <a16:creationId xmlns:a16="http://schemas.microsoft.com/office/drawing/2014/main" id="{23A0F7AD-0A83-4548-38F1-89C65CD8050B}"/>
              </a:ext>
            </a:extLst>
          </p:cNvPr>
          <p:cNvGrpSpPr/>
          <p:nvPr/>
        </p:nvGrpSpPr>
        <p:grpSpPr>
          <a:xfrm>
            <a:off x="8201003" y="2059958"/>
            <a:ext cx="1697989" cy="935990"/>
            <a:chOff x="6397752" y="2680715"/>
            <a:chExt cx="1697989" cy="935990"/>
          </a:xfrm>
        </p:grpSpPr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386D37C2-E21D-E58F-B9A9-1CF640B18E54}"/>
                </a:ext>
              </a:extLst>
            </p:cNvPr>
            <p:cNvSpPr/>
            <p:nvPr/>
          </p:nvSpPr>
          <p:spPr>
            <a:xfrm>
              <a:off x="6403848" y="2685288"/>
              <a:ext cx="1687195" cy="927100"/>
            </a:xfrm>
            <a:custGeom>
              <a:avLst/>
              <a:gdLst/>
              <a:ahLst/>
              <a:cxnLst/>
              <a:rect l="l" t="t" r="r" b="b"/>
              <a:pathLst>
                <a:path w="1687195" h="927100">
                  <a:moveTo>
                    <a:pt x="1533144" y="926592"/>
                  </a:moveTo>
                  <a:lnTo>
                    <a:pt x="153924" y="926592"/>
                  </a:lnTo>
                  <a:lnTo>
                    <a:pt x="105143" y="918776"/>
                  </a:lnTo>
                  <a:lnTo>
                    <a:pt x="62874" y="896989"/>
                  </a:lnTo>
                  <a:lnTo>
                    <a:pt x="29602" y="863717"/>
                  </a:lnTo>
                  <a:lnTo>
                    <a:pt x="7815" y="821448"/>
                  </a:lnTo>
                  <a:lnTo>
                    <a:pt x="0" y="772668"/>
                  </a:lnTo>
                  <a:lnTo>
                    <a:pt x="0" y="153924"/>
                  </a:lnTo>
                  <a:lnTo>
                    <a:pt x="7815" y="105143"/>
                  </a:lnTo>
                  <a:lnTo>
                    <a:pt x="29602" y="62874"/>
                  </a:lnTo>
                  <a:lnTo>
                    <a:pt x="62874" y="29602"/>
                  </a:lnTo>
                  <a:lnTo>
                    <a:pt x="105143" y="7815"/>
                  </a:lnTo>
                  <a:lnTo>
                    <a:pt x="153924" y="0"/>
                  </a:lnTo>
                  <a:lnTo>
                    <a:pt x="1533144" y="0"/>
                  </a:lnTo>
                  <a:lnTo>
                    <a:pt x="1581924" y="7815"/>
                  </a:lnTo>
                  <a:lnTo>
                    <a:pt x="1624193" y="29602"/>
                  </a:lnTo>
                  <a:lnTo>
                    <a:pt x="1657465" y="62874"/>
                  </a:lnTo>
                  <a:lnTo>
                    <a:pt x="1679252" y="105143"/>
                  </a:lnTo>
                  <a:lnTo>
                    <a:pt x="1687068" y="153924"/>
                  </a:lnTo>
                  <a:lnTo>
                    <a:pt x="1687068" y="772668"/>
                  </a:lnTo>
                  <a:lnTo>
                    <a:pt x="1679252" y="821448"/>
                  </a:lnTo>
                  <a:lnTo>
                    <a:pt x="1657465" y="863717"/>
                  </a:lnTo>
                  <a:lnTo>
                    <a:pt x="1624193" y="896989"/>
                  </a:lnTo>
                  <a:lnTo>
                    <a:pt x="1581924" y="918776"/>
                  </a:lnTo>
                  <a:lnTo>
                    <a:pt x="1533144" y="92659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 anchor="ctr"/>
            <a:lstStyle/>
            <a:p>
              <a:endParaRPr/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3EF27C54-C07B-0519-9B04-2C16A2B21978}"/>
                </a:ext>
              </a:extLst>
            </p:cNvPr>
            <p:cNvSpPr/>
            <p:nvPr/>
          </p:nvSpPr>
          <p:spPr>
            <a:xfrm>
              <a:off x="6397752" y="2680715"/>
              <a:ext cx="1697989" cy="935990"/>
            </a:xfrm>
            <a:custGeom>
              <a:avLst/>
              <a:gdLst/>
              <a:ahLst/>
              <a:cxnLst/>
              <a:rect l="l" t="t" r="r" b="b"/>
              <a:pathLst>
                <a:path w="1697990" h="935989">
                  <a:moveTo>
                    <a:pt x="1623060" y="211836"/>
                  </a:moveTo>
                  <a:lnTo>
                    <a:pt x="1620012" y="184404"/>
                  </a:lnTo>
                  <a:lnTo>
                    <a:pt x="1616964" y="172212"/>
                  </a:lnTo>
                  <a:lnTo>
                    <a:pt x="1612392" y="160020"/>
                  </a:lnTo>
                  <a:lnTo>
                    <a:pt x="1608582" y="152400"/>
                  </a:lnTo>
                  <a:lnTo>
                    <a:pt x="1606296" y="147828"/>
                  </a:lnTo>
                  <a:lnTo>
                    <a:pt x="1583436" y="117348"/>
                  </a:lnTo>
                  <a:lnTo>
                    <a:pt x="1552956" y="94488"/>
                  </a:lnTo>
                  <a:lnTo>
                    <a:pt x="1536700" y="88392"/>
                  </a:lnTo>
                  <a:lnTo>
                    <a:pt x="1516380" y="80772"/>
                  </a:lnTo>
                  <a:lnTo>
                    <a:pt x="1502664" y="79248"/>
                  </a:lnTo>
                  <a:lnTo>
                    <a:pt x="208788" y="79248"/>
                  </a:lnTo>
                  <a:lnTo>
                    <a:pt x="170688" y="89916"/>
                  </a:lnTo>
                  <a:lnTo>
                    <a:pt x="138684" y="109728"/>
                  </a:lnTo>
                  <a:lnTo>
                    <a:pt x="128016" y="117348"/>
                  </a:lnTo>
                  <a:lnTo>
                    <a:pt x="105156" y="147828"/>
                  </a:lnTo>
                  <a:lnTo>
                    <a:pt x="92964" y="184404"/>
                  </a:lnTo>
                  <a:lnTo>
                    <a:pt x="89916" y="198120"/>
                  </a:lnTo>
                  <a:lnTo>
                    <a:pt x="89916" y="737628"/>
                  </a:lnTo>
                  <a:lnTo>
                    <a:pt x="105156" y="787920"/>
                  </a:lnTo>
                  <a:lnTo>
                    <a:pt x="128016" y="818400"/>
                  </a:lnTo>
                  <a:lnTo>
                    <a:pt x="160020" y="841260"/>
                  </a:lnTo>
                  <a:lnTo>
                    <a:pt x="170688" y="847356"/>
                  </a:lnTo>
                  <a:lnTo>
                    <a:pt x="182880" y="851928"/>
                  </a:lnTo>
                  <a:lnTo>
                    <a:pt x="196596" y="854976"/>
                  </a:lnTo>
                  <a:lnTo>
                    <a:pt x="208788" y="856500"/>
                  </a:lnTo>
                  <a:lnTo>
                    <a:pt x="1502664" y="856500"/>
                  </a:lnTo>
                  <a:lnTo>
                    <a:pt x="1540764" y="847356"/>
                  </a:lnTo>
                  <a:lnTo>
                    <a:pt x="1574292" y="827544"/>
                  </a:lnTo>
                  <a:lnTo>
                    <a:pt x="1600200" y="798588"/>
                  </a:lnTo>
                  <a:lnTo>
                    <a:pt x="1608582" y="783348"/>
                  </a:lnTo>
                  <a:lnTo>
                    <a:pt x="1612392" y="775728"/>
                  </a:lnTo>
                  <a:lnTo>
                    <a:pt x="1614106" y="771156"/>
                  </a:lnTo>
                  <a:lnTo>
                    <a:pt x="1616964" y="763536"/>
                  </a:lnTo>
                  <a:lnTo>
                    <a:pt x="1620012" y="751344"/>
                  </a:lnTo>
                  <a:lnTo>
                    <a:pt x="1621536" y="737628"/>
                  </a:lnTo>
                  <a:lnTo>
                    <a:pt x="1623060" y="723912"/>
                  </a:lnTo>
                  <a:lnTo>
                    <a:pt x="1623060" y="211836"/>
                  </a:lnTo>
                  <a:close/>
                </a:path>
                <a:path w="1697990" h="935989">
                  <a:moveTo>
                    <a:pt x="1697736" y="143256"/>
                  </a:moveTo>
                  <a:lnTo>
                    <a:pt x="1694688" y="126492"/>
                  </a:lnTo>
                  <a:lnTo>
                    <a:pt x="1691640" y="111252"/>
                  </a:lnTo>
                  <a:lnTo>
                    <a:pt x="1688592" y="104406"/>
                  </a:lnTo>
                  <a:lnTo>
                    <a:pt x="1688592" y="160032"/>
                  </a:lnTo>
                  <a:lnTo>
                    <a:pt x="1688592" y="777252"/>
                  </a:lnTo>
                  <a:lnTo>
                    <a:pt x="1685544" y="807732"/>
                  </a:lnTo>
                  <a:lnTo>
                    <a:pt x="1685544" y="806208"/>
                  </a:lnTo>
                  <a:lnTo>
                    <a:pt x="1680972" y="821448"/>
                  </a:lnTo>
                  <a:lnTo>
                    <a:pt x="1676400" y="835164"/>
                  </a:lnTo>
                  <a:lnTo>
                    <a:pt x="1670304" y="848880"/>
                  </a:lnTo>
                  <a:lnTo>
                    <a:pt x="1670304" y="847356"/>
                  </a:lnTo>
                  <a:lnTo>
                    <a:pt x="1662684" y="861072"/>
                  </a:lnTo>
                  <a:lnTo>
                    <a:pt x="1662684" y="859548"/>
                  </a:lnTo>
                  <a:lnTo>
                    <a:pt x="1653540" y="871740"/>
                  </a:lnTo>
                  <a:lnTo>
                    <a:pt x="1644396" y="882408"/>
                  </a:lnTo>
                  <a:lnTo>
                    <a:pt x="1633728" y="891552"/>
                  </a:lnTo>
                  <a:lnTo>
                    <a:pt x="1621536" y="900696"/>
                  </a:lnTo>
                  <a:lnTo>
                    <a:pt x="1623060" y="900696"/>
                  </a:lnTo>
                  <a:lnTo>
                    <a:pt x="1609344" y="908316"/>
                  </a:lnTo>
                  <a:lnTo>
                    <a:pt x="1610868" y="908316"/>
                  </a:lnTo>
                  <a:lnTo>
                    <a:pt x="1597152" y="914412"/>
                  </a:lnTo>
                  <a:lnTo>
                    <a:pt x="1583436" y="918984"/>
                  </a:lnTo>
                  <a:lnTo>
                    <a:pt x="1568196" y="923556"/>
                  </a:lnTo>
                  <a:lnTo>
                    <a:pt x="1569720" y="923556"/>
                  </a:lnTo>
                  <a:lnTo>
                    <a:pt x="1539240" y="926604"/>
                  </a:lnTo>
                  <a:lnTo>
                    <a:pt x="160020" y="926604"/>
                  </a:lnTo>
                  <a:lnTo>
                    <a:pt x="102108" y="914412"/>
                  </a:lnTo>
                  <a:lnTo>
                    <a:pt x="64008" y="891552"/>
                  </a:lnTo>
                  <a:lnTo>
                    <a:pt x="65532" y="891552"/>
                  </a:lnTo>
                  <a:lnTo>
                    <a:pt x="54864" y="882408"/>
                  </a:lnTo>
                  <a:lnTo>
                    <a:pt x="44196" y="871740"/>
                  </a:lnTo>
                  <a:lnTo>
                    <a:pt x="37528" y="861072"/>
                  </a:lnTo>
                  <a:lnTo>
                    <a:pt x="36576" y="859548"/>
                  </a:lnTo>
                  <a:lnTo>
                    <a:pt x="36576" y="861072"/>
                  </a:lnTo>
                  <a:lnTo>
                    <a:pt x="29794" y="848880"/>
                  </a:lnTo>
                  <a:lnTo>
                    <a:pt x="28956" y="847356"/>
                  </a:lnTo>
                  <a:lnTo>
                    <a:pt x="28956" y="848880"/>
                  </a:lnTo>
                  <a:lnTo>
                    <a:pt x="16764" y="821448"/>
                  </a:lnTo>
                  <a:lnTo>
                    <a:pt x="14020" y="807732"/>
                  </a:lnTo>
                  <a:lnTo>
                    <a:pt x="13716" y="806208"/>
                  </a:lnTo>
                  <a:lnTo>
                    <a:pt x="13716" y="807732"/>
                  </a:lnTo>
                  <a:lnTo>
                    <a:pt x="10668" y="792492"/>
                  </a:lnTo>
                  <a:lnTo>
                    <a:pt x="10668" y="144780"/>
                  </a:lnTo>
                  <a:lnTo>
                    <a:pt x="10972" y="143256"/>
                  </a:lnTo>
                  <a:lnTo>
                    <a:pt x="16764" y="114300"/>
                  </a:lnTo>
                  <a:lnTo>
                    <a:pt x="22860" y="100584"/>
                  </a:lnTo>
                  <a:lnTo>
                    <a:pt x="22860" y="102108"/>
                  </a:lnTo>
                  <a:lnTo>
                    <a:pt x="23533" y="100584"/>
                  </a:lnTo>
                  <a:lnTo>
                    <a:pt x="28956" y="88392"/>
                  </a:lnTo>
                  <a:lnTo>
                    <a:pt x="44196" y="64008"/>
                  </a:lnTo>
                  <a:lnTo>
                    <a:pt x="54864" y="53340"/>
                  </a:lnTo>
                  <a:lnTo>
                    <a:pt x="65532" y="44196"/>
                  </a:lnTo>
                  <a:lnTo>
                    <a:pt x="64008" y="44196"/>
                  </a:lnTo>
                  <a:lnTo>
                    <a:pt x="102108" y="21336"/>
                  </a:lnTo>
                  <a:lnTo>
                    <a:pt x="144780" y="10668"/>
                  </a:lnTo>
                  <a:lnTo>
                    <a:pt x="1554480" y="10668"/>
                  </a:lnTo>
                  <a:lnTo>
                    <a:pt x="1569720" y="13716"/>
                  </a:lnTo>
                  <a:lnTo>
                    <a:pt x="1568196" y="13716"/>
                  </a:lnTo>
                  <a:lnTo>
                    <a:pt x="1583436" y="16764"/>
                  </a:lnTo>
                  <a:lnTo>
                    <a:pt x="1597152" y="21336"/>
                  </a:lnTo>
                  <a:lnTo>
                    <a:pt x="1610868" y="27432"/>
                  </a:lnTo>
                  <a:lnTo>
                    <a:pt x="1609344" y="27432"/>
                  </a:lnTo>
                  <a:lnTo>
                    <a:pt x="1623060" y="35052"/>
                  </a:lnTo>
                  <a:lnTo>
                    <a:pt x="1621536" y="35052"/>
                  </a:lnTo>
                  <a:lnTo>
                    <a:pt x="1633728" y="44196"/>
                  </a:lnTo>
                  <a:lnTo>
                    <a:pt x="1644396" y="53340"/>
                  </a:lnTo>
                  <a:lnTo>
                    <a:pt x="1653540" y="64008"/>
                  </a:lnTo>
                  <a:lnTo>
                    <a:pt x="1662684" y="76200"/>
                  </a:lnTo>
                  <a:lnTo>
                    <a:pt x="1670304" y="88392"/>
                  </a:lnTo>
                  <a:lnTo>
                    <a:pt x="1676400" y="102108"/>
                  </a:lnTo>
                  <a:lnTo>
                    <a:pt x="1676400" y="100584"/>
                  </a:lnTo>
                  <a:lnTo>
                    <a:pt x="1680972" y="114300"/>
                  </a:lnTo>
                  <a:lnTo>
                    <a:pt x="1685544" y="129540"/>
                  </a:lnTo>
                  <a:lnTo>
                    <a:pt x="1687068" y="144780"/>
                  </a:lnTo>
                  <a:lnTo>
                    <a:pt x="1687068" y="143256"/>
                  </a:lnTo>
                  <a:lnTo>
                    <a:pt x="1688592" y="160032"/>
                  </a:lnTo>
                  <a:lnTo>
                    <a:pt x="1688592" y="104406"/>
                  </a:lnTo>
                  <a:lnTo>
                    <a:pt x="1686890" y="100584"/>
                  </a:lnTo>
                  <a:lnTo>
                    <a:pt x="1685544" y="97536"/>
                  </a:lnTo>
                  <a:lnTo>
                    <a:pt x="1662684" y="57912"/>
                  </a:lnTo>
                  <a:lnTo>
                    <a:pt x="1615440" y="18288"/>
                  </a:lnTo>
                  <a:lnTo>
                    <a:pt x="1597914" y="10668"/>
                  </a:lnTo>
                  <a:lnTo>
                    <a:pt x="1586484" y="6096"/>
                  </a:lnTo>
                  <a:lnTo>
                    <a:pt x="1571244" y="3048"/>
                  </a:lnTo>
                  <a:lnTo>
                    <a:pt x="1554480" y="0"/>
                  </a:lnTo>
                  <a:lnTo>
                    <a:pt x="143256" y="0"/>
                  </a:lnTo>
                  <a:lnTo>
                    <a:pt x="97536" y="12192"/>
                  </a:lnTo>
                  <a:lnTo>
                    <a:pt x="57912" y="36576"/>
                  </a:lnTo>
                  <a:lnTo>
                    <a:pt x="27432" y="70104"/>
                  </a:lnTo>
                  <a:lnTo>
                    <a:pt x="7620" y="111252"/>
                  </a:lnTo>
                  <a:lnTo>
                    <a:pt x="1524" y="143256"/>
                  </a:lnTo>
                  <a:lnTo>
                    <a:pt x="0" y="158496"/>
                  </a:lnTo>
                  <a:lnTo>
                    <a:pt x="0" y="777252"/>
                  </a:lnTo>
                  <a:lnTo>
                    <a:pt x="1524" y="792492"/>
                  </a:lnTo>
                  <a:lnTo>
                    <a:pt x="3048" y="809256"/>
                  </a:lnTo>
                  <a:lnTo>
                    <a:pt x="19812" y="853452"/>
                  </a:lnTo>
                  <a:lnTo>
                    <a:pt x="47244" y="890028"/>
                  </a:lnTo>
                  <a:lnTo>
                    <a:pt x="83820" y="917460"/>
                  </a:lnTo>
                  <a:lnTo>
                    <a:pt x="143256" y="935748"/>
                  </a:lnTo>
                  <a:lnTo>
                    <a:pt x="1554480" y="935748"/>
                  </a:lnTo>
                  <a:lnTo>
                    <a:pt x="1571244" y="932700"/>
                  </a:lnTo>
                  <a:lnTo>
                    <a:pt x="1586484" y="929652"/>
                  </a:lnTo>
                  <a:lnTo>
                    <a:pt x="1594104" y="926604"/>
                  </a:lnTo>
                  <a:lnTo>
                    <a:pt x="1601724" y="923556"/>
                  </a:lnTo>
                  <a:lnTo>
                    <a:pt x="1639824" y="900696"/>
                  </a:lnTo>
                  <a:lnTo>
                    <a:pt x="1671828" y="865644"/>
                  </a:lnTo>
                  <a:lnTo>
                    <a:pt x="1674685" y="861072"/>
                  </a:lnTo>
                  <a:lnTo>
                    <a:pt x="1679448" y="853452"/>
                  </a:lnTo>
                  <a:lnTo>
                    <a:pt x="1681276" y="848880"/>
                  </a:lnTo>
                  <a:lnTo>
                    <a:pt x="1685544" y="838212"/>
                  </a:lnTo>
                  <a:lnTo>
                    <a:pt x="1691640" y="824496"/>
                  </a:lnTo>
                  <a:lnTo>
                    <a:pt x="1694688" y="809256"/>
                  </a:lnTo>
                  <a:lnTo>
                    <a:pt x="1694954" y="807732"/>
                  </a:lnTo>
                  <a:lnTo>
                    <a:pt x="1697736" y="792492"/>
                  </a:lnTo>
                  <a:lnTo>
                    <a:pt x="1697736" y="158496"/>
                  </a:lnTo>
                  <a:lnTo>
                    <a:pt x="1697736" y="143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/>
            </a:p>
          </p:txBody>
        </p:sp>
        <p:sp>
          <p:nvSpPr>
            <p:cNvPr id="9" name="object 14">
              <a:extLst>
                <a:ext uri="{FF2B5EF4-FFF2-40B4-BE49-F238E27FC236}">
                  <a16:creationId xmlns:a16="http://schemas.microsoft.com/office/drawing/2014/main" id="{3EF27C54-C07B-0519-9B04-2C16A2B21978}"/>
                </a:ext>
              </a:extLst>
            </p:cNvPr>
            <p:cNvSpPr/>
            <p:nvPr/>
          </p:nvSpPr>
          <p:spPr>
            <a:xfrm>
              <a:off x="6501351" y="2754435"/>
              <a:ext cx="1447800" cy="766737"/>
            </a:xfrm>
            <a:custGeom>
              <a:avLst/>
              <a:gdLst/>
              <a:ahLst/>
              <a:cxnLst/>
              <a:rect l="l" t="t" r="r" b="b"/>
              <a:pathLst>
                <a:path w="1697990" h="935989">
                  <a:moveTo>
                    <a:pt x="1623060" y="211836"/>
                  </a:moveTo>
                  <a:lnTo>
                    <a:pt x="1620012" y="184404"/>
                  </a:lnTo>
                  <a:lnTo>
                    <a:pt x="1616964" y="172212"/>
                  </a:lnTo>
                  <a:lnTo>
                    <a:pt x="1612392" y="160020"/>
                  </a:lnTo>
                  <a:lnTo>
                    <a:pt x="1608582" y="152400"/>
                  </a:lnTo>
                  <a:lnTo>
                    <a:pt x="1606296" y="147828"/>
                  </a:lnTo>
                  <a:lnTo>
                    <a:pt x="1583436" y="117348"/>
                  </a:lnTo>
                  <a:lnTo>
                    <a:pt x="1552956" y="94488"/>
                  </a:lnTo>
                  <a:lnTo>
                    <a:pt x="1536700" y="88392"/>
                  </a:lnTo>
                  <a:lnTo>
                    <a:pt x="1516380" y="80772"/>
                  </a:lnTo>
                  <a:lnTo>
                    <a:pt x="1502664" y="79248"/>
                  </a:lnTo>
                  <a:lnTo>
                    <a:pt x="208788" y="79248"/>
                  </a:lnTo>
                  <a:lnTo>
                    <a:pt x="170688" y="89916"/>
                  </a:lnTo>
                  <a:lnTo>
                    <a:pt x="138684" y="109728"/>
                  </a:lnTo>
                  <a:lnTo>
                    <a:pt x="128016" y="117348"/>
                  </a:lnTo>
                  <a:lnTo>
                    <a:pt x="105156" y="147828"/>
                  </a:lnTo>
                  <a:lnTo>
                    <a:pt x="92964" y="184404"/>
                  </a:lnTo>
                  <a:lnTo>
                    <a:pt x="89916" y="198120"/>
                  </a:lnTo>
                  <a:lnTo>
                    <a:pt x="89916" y="737628"/>
                  </a:lnTo>
                  <a:lnTo>
                    <a:pt x="105156" y="787920"/>
                  </a:lnTo>
                  <a:lnTo>
                    <a:pt x="128016" y="818400"/>
                  </a:lnTo>
                  <a:lnTo>
                    <a:pt x="160020" y="841260"/>
                  </a:lnTo>
                  <a:lnTo>
                    <a:pt x="170688" y="847356"/>
                  </a:lnTo>
                  <a:lnTo>
                    <a:pt x="182880" y="851928"/>
                  </a:lnTo>
                  <a:lnTo>
                    <a:pt x="196596" y="854976"/>
                  </a:lnTo>
                  <a:lnTo>
                    <a:pt x="208788" y="856500"/>
                  </a:lnTo>
                  <a:lnTo>
                    <a:pt x="1502664" y="856500"/>
                  </a:lnTo>
                  <a:lnTo>
                    <a:pt x="1540764" y="847356"/>
                  </a:lnTo>
                  <a:lnTo>
                    <a:pt x="1574292" y="827544"/>
                  </a:lnTo>
                  <a:lnTo>
                    <a:pt x="1600200" y="798588"/>
                  </a:lnTo>
                  <a:lnTo>
                    <a:pt x="1608582" y="783348"/>
                  </a:lnTo>
                  <a:lnTo>
                    <a:pt x="1612392" y="775728"/>
                  </a:lnTo>
                  <a:lnTo>
                    <a:pt x="1614106" y="771156"/>
                  </a:lnTo>
                  <a:lnTo>
                    <a:pt x="1616964" y="763536"/>
                  </a:lnTo>
                  <a:lnTo>
                    <a:pt x="1620012" y="751344"/>
                  </a:lnTo>
                  <a:lnTo>
                    <a:pt x="1621536" y="737628"/>
                  </a:lnTo>
                  <a:lnTo>
                    <a:pt x="1623060" y="723912"/>
                  </a:lnTo>
                  <a:lnTo>
                    <a:pt x="1623060" y="211836"/>
                  </a:lnTo>
                  <a:close/>
                </a:path>
                <a:path w="1697990" h="935989">
                  <a:moveTo>
                    <a:pt x="1697736" y="143256"/>
                  </a:moveTo>
                  <a:lnTo>
                    <a:pt x="1694688" y="126492"/>
                  </a:lnTo>
                  <a:lnTo>
                    <a:pt x="1691640" y="111252"/>
                  </a:lnTo>
                  <a:lnTo>
                    <a:pt x="1688592" y="104406"/>
                  </a:lnTo>
                  <a:lnTo>
                    <a:pt x="1688592" y="160032"/>
                  </a:lnTo>
                  <a:lnTo>
                    <a:pt x="1688592" y="777252"/>
                  </a:lnTo>
                  <a:lnTo>
                    <a:pt x="1685544" y="807732"/>
                  </a:lnTo>
                  <a:lnTo>
                    <a:pt x="1685544" y="806208"/>
                  </a:lnTo>
                  <a:lnTo>
                    <a:pt x="1680972" y="821448"/>
                  </a:lnTo>
                  <a:lnTo>
                    <a:pt x="1676400" y="835164"/>
                  </a:lnTo>
                  <a:lnTo>
                    <a:pt x="1670304" y="848880"/>
                  </a:lnTo>
                  <a:lnTo>
                    <a:pt x="1670304" y="847356"/>
                  </a:lnTo>
                  <a:lnTo>
                    <a:pt x="1662684" y="861072"/>
                  </a:lnTo>
                  <a:lnTo>
                    <a:pt x="1662684" y="859548"/>
                  </a:lnTo>
                  <a:lnTo>
                    <a:pt x="1653540" y="871740"/>
                  </a:lnTo>
                  <a:lnTo>
                    <a:pt x="1644396" y="882408"/>
                  </a:lnTo>
                  <a:lnTo>
                    <a:pt x="1633728" y="891552"/>
                  </a:lnTo>
                  <a:lnTo>
                    <a:pt x="1621536" y="900696"/>
                  </a:lnTo>
                  <a:lnTo>
                    <a:pt x="1623060" y="900696"/>
                  </a:lnTo>
                  <a:lnTo>
                    <a:pt x="1609344" y="908316"/>
                  </a:lnTo>
                  <a:lnTo>
                    <a:pt x="1610868" y="908316"/>
                  </a:lnTo>
                  <a:lnTo>
                    <a:pt x="1597152" y="914412"/>
                  </a:lnTo>
                  <a:lnTo>
                    <a:pt x="1583436" y="918984"/>
                  </a:lnTo>
                  <a:lnTo>
                    <a:pt x="1568196" y="923556"/>
                  </a:lnTo>
                  <a:lnTo>
                    <a:pt x="1569720" y="923556"/>
                  </a:lnTo>
                  <a:lnTo>
                    <a:pt x="1539240" y="926604"/>
                  </a:lnTo>
                  <a:lnTo>
                    <a:pt x="160020" y="926604"/>
                  </a:lnTo>
                  <a:lnTo>
                    <a:pt x="102108" y="914412"/>
                  </a:lnTo>
                  <a:lnTo>
                    <a:pt x="64008" y="891552"/>
                  </a:lnTo>
                  <a:lnTo>
                    <a:pt x="65532" y="891552"/>
                  </a:lnTo>
                  <a:lnTo>
                    <a:pt x="54864" y="882408"/>
                  </a:lnTo>
                  <a:lnTo>
                    <a:pt x="44196" y="871740"/>
                  </a:lnTo>
                  <a:lnTo>
                    <a:pt x="37528" y="861072"/>
                  </a:lnTo>
                  <a:lnTo>
                    <a:pt x="36576" y="859548"/>
                  </a:lnTo>
                  <a:lnTo>
                    <a:pt x="36576" y="861072"/>
                  </a:lnTo>
                  <a:lnTo>
                    <a:pt x="29794" y="848880"/>
                  </a:lnTo>
                  <a:lnTo>
                    <a:pt x="28956" y="847356"/>
                  </a:lnTo>
                  <a:lnTo>
                    <a:pt x="28956" y="848880"/>
                  </a:lnTo>
                  <a:lnTo>
                    <a:pt x="16764" y="821448"/>
                  </a:lnTo>
                  <a:lnTo>
                    <a:pt x="14020" y="807732"/>
                  </a:lnTo>
                  <a:lnTo>
                    <a:pt x="13716" y="806208"/>
                  </a:lnTo>
                  <a:lnTo>
                    <a:pt x="13716" y="807732"/>
                  </a:lnTo>
                  <a:lnTo>
                    <a:pt x="10668" y="792492"/>
                  </a:lnTo>
                  <a:lnTo>
                    <a:pt x="10668" y="144780"/>
                  </a:lnTo>
                  <a:lnTo>
                    <a:pt x="10972" y="143256"/>
                  </a:lnTo>
                  <a:lnTo>
                    <a:pt x="16764" y="114300"/>
                  </a:lnTo>
                  <a:lnTo>
                    <a:pt x="22860" y="100584"/>
                  </a:lnTo>
                  <a:lnTo>
                    <a:pt x="22860" y="102108"/>
                  </a:lnTo>
                  <a:lnTo>
                    <a:pt x="23533" y="100584"/>
                  </a:lnTo>
                  <a:lnTo>
                    <a:pt x="28956" y="88392"/>
                  </a:lnTo>
                  <a:lnTo>
                    <a:pt x="44196" y="64008"/>
                  </a:lnTo>
                  <a:lnTo>
                    <a:pt x="54864" y="53340"/>
                  </a:lnTo>
                  <a:lnTo>
                    <a:pt x="65532" y="44196"/>
                  </a:lnTo>
                  <a:lnTo>
                    <a:pt x="64008" y="44196"/>
                  </a:lnTo>
                  <a:lnTo>
                    <a:pt x="102108" y="21336"/>
                  </a:lnTo>
                  <a:lnTo>
                    <a:pt x="144780" y="10668"/>
                  </a:lnTo>
                  <a:lnTo>
                    <a:pt x="1554480" y="10668"/>
                  </a:lnTo>
                  <a:lnTo>
                    <a:pt x="1569720" y="13716"/>
                  </a:lnTo>
                  <a:lnTo>
                    <a:pt x="1568196" y="13716"/>
                  </a:lnTo>
                  <a:lnTo>
                    <a:pt x="1583436" y="16764"/>
                  </a:lnTo>
                  <a:lnTo>
                    <a:pt x="1597152" y="21336"/>
                  </a:lnTo>
                  <a:lnTo>
                    <a:pt x="1610868" y="27432"/>
                  </a:lnTo>
                  <a:lnTo>
                    <a:pt x="1609344" y="27432"/>
                  </a:lnTo>
                  <a:lnTo>
                    <a:pt x="1623060" y="35052"/>
                  </a:lnTo>
                  <a:lnTo>
                    <a:pt x="1621536" y="35052"/>
                  </a:lnTo>
                  <a:lnTo>
                    <a:pt x="1633728" y="44196"/>
                  </a:lnTo>
                  <a:lnTo>
                    <a:pt x="1644396" y="53340"/>
                  </a:lnTo>
                  <a:lnTo>
                    <a:pt x="1653540" y="64008"/>
                  </a:lnTo>
                  <a:lnTo>
                    <a:pt x="1662684" y="76200"/>
                  </a:lnTo>
                  <a:lnTo>
                    <a:pt x="1670304" y="88392"/>
                  </a:lnTo>
                  <a:lnTo>
                    <a:pt x="1676400" y="102108"/>
                  </a:lnTo>
                  <a:lnTo>
                    <a:pt x="1676400" y="100584"/>
                  </a:lnTo>
                  <a:lnTo>
                    <a:pt x="1680972" y="114300"/>
                  </a:lnTo>
                  <a:lnTo>
                    <a:pt x="1685544" y="129540"/>
                  </a:lnTo>
                  <a:lnTo>
                    <a:pt x="1687068" y="144780"/>
                  </a:lnTo>
                  <a:lnTo>
                    <a:pt x="1687068" y="143256"/>
                  </a:lnTo>
                  <a:lnTo>
                    <a:pt x="1688592" y="160032"/>
                  </a:lnTo>
                  <a:lnTo>
                    <a:pt x="1688592" y="104406"/>
                  </a:lnTo>
                  <a:lnTo>
                    <a:pt x="1686890" y="100584"/>
                  </a:lnTo>
                  <a:lnTo>
                    <a:pt x="1685544" y="97536"/>
                  </a:lnTo>
                  <a:lnTo>
                    <a:pt x="1662684" y="57912"/>
                  </a:lnTo>
                  <a:lnTo>
                    <a:pt x="1615440" y="18288"/>
                  </a:lnTo>
                  <a:lnTo>
                    <a:pt x="1597914" y="10668"/>
                  </a:lnTo>
                  <a:lnTo>
                    <a:pt x="1586484" y="6096"/>
                  </a:lnTo>
                  <a:lnTo>
                    <a:pt x="1571244" y="3048"/>
                  </a:lnTo>
                  <a:lnTo>
                    <a:pt x="1554480" y="0"/>
                  </a:lnTo>
                  <a:lnTo>
                    <a:pt x="143256" y="0"/>
                  </a:lnTo>
                  <a:lnTo>
                    <a:pt x="97536" y="12192"/>
                  </a:lnTo>
                  <a:lnTo>
                    <a:pt x="57912" y="36576"/>
                  </a:lnTo>
                  <a:lnTo>
                    <a:pt x="27432" y="70104"/>
                  </a:lnTo>
                  <a:lnTo>
                    <a:pt x="7620" y="111252"/>
                  </a:lnTo>
                  <a:lnTo>
                    <a:pt x="1524" y="143256"/>
                  </a:lnTo>
                  <a:lnTo>
                    <a:pt x="0" y="158496"/>
                  </a:lnTo>
                  <a:lnTo>
                    <a:pt x="0" y="777252"/>
                  </a:lnTo>
                  <a:lnTo>
                    <a:pt x="1524" y="792492"/>
                  </a:lnTo>
                  <a:lnTo>
                    <a:pt x="3048" y="809256"/>
                  </a:lnTo>
                  <a:lnTo>
                    <a:pt x="19812" y="853452"/>
                  </a:lnTo>
                  <a:lnTo>
                    <a:pt x="47244" y="890028"/>
                  </a:lnTo>
                  <a:lnTo>
                    <a:pt x="83820" y="917460"/>
                  </a:lnTo>
                  <a:lnTo>
                    <a:pt x="143256" y="935748"/>
                  </a:lnTo>
                  <a:lnTo>
                    <a:pt x="1554480" y="935748"/>
                  </a:lnTo>
                  <a:lnTo>
                    <a:pt x="1571244" y="932700"/>
                  </a:lnTo>
                  <a:lnTo>
                    <a:pt x="1586484" y="929652"/>
                  </a:lnTo>
                  <a:lnTo>
                    <a:pt x="1594104" y="926604"/>
                  </a:lnTo>
                  <a:lnTo>
                    <a:pt x="1601724" y="923556"/>
                  </a:lnTo>
                  <a:lnTo>
                    <a:pt x="1639824" y="900696"/>
                  </a:lnTo>
                  <a:lnTo>
                    <a:pt x="1671828" y="865644"/>
                  </a:lnTo>
                  <a:lnTo>
                    <a:pt x="1674685" y="861072"/>
                  </a:lnTo>
                  <a:lnTo>
                    <a:pt x="1679448" y="853452"/>
                  </a:lnTo>
                  <a:lnTo>
                    <a:pt x="1681276" y="848880"/>
                  </a:lnTo>
                  <a:lnTo>
                    <a:pt x="1685544" y="838212"/>
                  </a:lnTo>
                  <a:lnTo>
                    <a:pt x="1691640" y="824496"/>
                  </a:lnTo>
                  <a:lnTo>
                    <a:pt x="1694688" y="809256"/>
                  </a:lnTo>
                  <a:lnTo>
                    <a:pt x="1694954" y="807732"/>
                  </a:lnTo>
                  <a:lnTo>
                    <a:pt x="1697736" y="792492"/>
                  </a:lnTo>
                  <a:lnTo>
                    <a:pt x="1697736" y="158496"/>
                  </a:lnTo>
                  <a:lnTo>
                    <a:pt x="1697736" y="143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es-CR" sz="1600" dirty="0"/>
                <a:t>Presupuesto Adicional al Ordinario</a:t>
              </a:r>
              <a:endParaRPr sz="1600" dirty="0"/>
            </a:p>
          </p:txBody>
        </p:sp>
      </p:grpSp>
      <p:sp>
        <p:nvSpPr>
          <p:cNvPr id="10" name="object 5">
            <a:extLst>
              <a:ext uri="{FF2B5EF4-FFF2-40B4-BE49-F238E27FC236}">
                <a16:creationId xmlns:a16="http://schemas.microsoft.com/office/drawing/2014/main" id="{03FD72BB-EC47-FBB5-E489-121D1964F589}"/>
              </a:ext>
            </a:extLst>
          </p:cNvPr>
          <p:cNvSpPr txBox="1"/>
          <p:nvPr/>
        </p:nvSpPr>
        <p:spPr>
          <a:xfrm>
            <a:off x="2976621" y="692493"/>
            <a:ext cx="6415033" cy="5841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DEL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PLAN-PRESUPUESTO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"/>
              </a:spcBef>
            </a:pP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-FORMULACIÓN </a:t>
            </a:r>
            <a:r>
              <a:rPr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PRESUPUESTO-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1146B4B1-D167-3F56-9465-3A30DE40F812}"/>
              </a:ext>
            </a:extLst>
          </p:cNvPr>
          <p:cNvSpPr txBox="1"/>
          <p:nvPr/>
        </p:nvSpPr>
        <p:spPr>
          <a:xfrm>
            <a:off x="1652090" y="3364916"/>
            <a:ext cx="3001645" cy="932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2400"/>
              </a:lnSpc>
              <a:spcBef>
                <a:spcPts val="95"/>
              </a:spcBef>
            </a:pPr>
            <a:r>
              <a:rPr sz="1450" spc="15" dirty="0">
                <a:latin typeface="Arial"/>
                <a:cs typeface="Arial"/>
              </a:rPr>
              <a:t>El presupuesto ordinario </a:t>
            </a:r>
            <a:r>
              <a:rPr sz="1450" spc="20" dirty="0">
                <a:latin typeface="Arial"/>
                <a:cs typeface="Arial"/>
              </a:rPr>
              <a:t>se</a:t>
            </a:r>
            <a:r>
              <a:rPr sz="1450" spc="-125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formula  </a:t>
            </a:r>
            <a:r>
              <a:rPr sz="1450" spc="20" dirty="0">
                <a:latin typeface="Arial"/>
                <a:cs typeface="Arial"/>
              </a:rPr>
              <a:t>con </a:t>
            </a:r>
            <a:r>
              <a:rPr sz="1450" spc="15" dirty="0">
                <a:latin typeface="Arial"/>
                <a:cs typeface="Arial"/>
              </a:rPr>
              <a:t>base </a:t>
            </a:r>
            <a:r>
              <a:rPr sz="1450" spc="20" dirty="0">
                <a:latin typeface="Arial"/>
                <a:cs typeface="Arial"/>
              </a:rPr>
              <a:t>en </a:t>
            </a:r>
            <a:r>
              <a:rPr sz="1450" spc="15" dirty="0">
                <a:latin typeface="Arial"/>
                <a:cs typeface="Arial"/>
              </a:rPr>
              <a:t>el presupuesto  previamente</a:t>
            </a:r>
            <a:endParaRPr sz="1450" dirty="0">
              <a:latin typeface="Arial"/>
              <a:cs typeface="Arial"/>
            </a:endParaRPr>
          </a:p>
          <a:p>
            <a:pPr algn="ctr">
              <a:spcBef>
                <a:spcPts val="50"/>
              </a:spcBef>
            </a:pPr>
            <a:r>
              <a:rPr sz="1450" spc="15" dirty="0">
                <a:latin typeface="Arial"/>
                <a:cs typeface="Arial"/>
              </a:rPr>
              <a:t>aprobado </a:t>
            </a:r>
            <a:r>
              <a:rPr sz="1450" spc="20" dirty="0">
                <a:latin typeface="Arial"/>
                <a:cs typeface="Arial"/>
              </a:rPr>
              <a:t>para </a:t>
            </a:r>
            <a:r>
              <a:rPr sz="1450" spc="10" dirty="0">
                <a:latin typeface="Arial"/>
                <a:cs typeface="Arial"/>
              </a:rPr>
              <a:t>la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20" dirty="0">
                <a:latin typeface="Arial"/>
                <a:cs typeface="Arial"/>
              </a:rPr>
              <a:t>unidad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C46AEC29-A7F9-F5C0-C1DD-73B8751028E1}"/>
              </a:ext>
            </a:extLst>
          </p:cNvPr>
          <p:cNvSpPr txBox="1"/>
          <p:nvPr/>
        </p:nvSpPr>
        <p:spPr>
          <a:xfrm>
            <a:off x="1886833" y="4497299"/>
            <a:ext cx="2529840" cy="1157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2400"/>
              </a:lnSpc>
              <a:spcBef>
                <a:spcPts val="95"/>
              </a:spcBef>
            </a:pPr>
            <a:r>
              <a:rPr sz="1450" spc="20" dirty="0">
                <a:latin typeface="Arial"/>
                <a:cs typeface="Arial"/>
              </a:rPr>
              <a:t>Es un </a:t>
            </a:r>
            <a:r>
              <a:rPr sz="1450" spc="15" dirty="0">
                <a:latin typeface="Arial"/>
                <a:cs typeface="Arial"/>
              </a:rPr>
              <a:t>monto asignado </a:t>
            </a:r>
            <a:r>
              <a:rPr sz="1450" spc="20" dirty="0">
                <a:latin typeface="Arial"/>
                <a:cs typeface="Arial"/>
              </a:rPr>
              <a:t>para</a:t>
            </a:r>
            <a:r>
              <a:rPr sz="1450" spc="-12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el  </a:t>
            </a:r>
            <a:r>
              <a:rPr sz="1450" spc="15" dirty="0">
                <a:latin typeface="Arial"/>
                <a:cs typeface="Arial"/>
              </a:rPr>
              <a:t>año </a:t>
            </a:r>
            <a:r>
              <a:rPr sz="1450" spc="20" dirty="0">
                <a:latin typeface="Arial"/>
                <a:cs typeface="Arial"/>
              </a:rPr>
              <a:t>de </a:t>
            </a:r>
            <a:r>
              <a:rPr sz="1450" spc="15" dirty="0">
                <a:latin typeface="Arial"/>
                <a:cs typeface="Arial"/>
              </a:rPr>
              <a:t>formulación y </a:t>
            </a:r>
            <a:r>
              <a:rPr sz="1450" spc="20" dirty="0">
                <a:latin typeface="Arial"/>
                <a:cs typeface="Arial"/>
              </a:rPr>
              <a:t>se</a:t>
            </a:r>
            <a:r>
              <a:rPr sz="1450" spc="-125" dirty="0">
                <a:latin typeface="Arial"/>
                <a:cs typeface="Arial"/>
              </a:rPr>
              <a:t> </a:t>
            </a:r>
            <a:r>
              <a:rPr sz="1450" spc="20" dirty="0">
                <a:latin typeface="Arial"/>
                <a:cs typeface="Arial"/>
              </a:rPr>
              <a:t>debe  </a:t>
            </a:r>
            <a:r>
              <a:rPr sz="1450" spc="10" dirty="0">
                <a:latin typeface="Arial"/>
                <a:cs typeface="Arial"/>
              </a:rPr>
              <a:t>distribuir </a:t>
            </a:r>
            <a:r>
              <a:rPr sz="1450" spc="15" dirty="0">
                <a:latin typeface="Arial"/>
                <a:cs typeface="Arial"/>
              </a:rPr>
              <a:t>por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completo,</a:t>
            </a:r>
            <a:endParaRPr sz="1450">
              <a:latin typeface="Arial"/>
              <a:cs typeface="Arial"/>
            </a:endParaRPr>
          </a:p>
          <a:p>
            <a:pPr marL="195580" marR="186055" algn="ctr">
              <a:lnSpc>
                <a:spcPts val="1789"/>
              </a:lnSpc>
              <a:spcBef>
                <a:spcPts val="55"/>
              </a:spcBef>
            </a:pPr>
            <a:r>
              <a:rPr sz="1450" spc="20" dirty="0">
                <a:latin typeface="Arial"/>
                <a:cs typeface="Arial"/>
              </a:rPr>
              <a:t>de </a:t>
            </a:r>
            <a:r>
              <a:rPr sz="1450" spc="15" dirty="0">
                <a:latin typeface="Arial"/>
                <a:cs typeface="Arial"/>
              </a:rPr>
              <a:t>acuerdo con </a:t>
            </a:r>
            <a:r>
              <a:rPr sz="1450" spc="20" dirty="0">
                <a:latin typeface="Arial"/>
                <a:cs typeface="Arial"/>
              </a:rPr>
              <a:t>las  </a:t>
            </a:r>
            <a:r>
              <a:rPr sz="1450" spc="15" dirty="0">
                <a:latin typeface="Arial"/>
                <a:cs typeface="Arial"/>
              </a:rPr>
              <a:t>necesidades </a:t>
            </a:r>
            <a:r>
              <a:rPr sz="1450" spc="20" dirty="0">
                <a:latin typeface="Arial"/>
                <a:cs typeface="Arial"/>
              </a:rPr>
              <a:t>de </a:t>
            </a:r>
            <a:r>
              <a:rPr sz="1450" spc="10" dirty="0">
                <a:latin typeface="Arial"/>
                <a:cs typeface="Arial"/>
              </a:rPr>
              <a:t>la</a:t>
            </a:r>
            <a:r>
              <a:rPr sz="1450" spc="-105" dirty="0">
                <a:latin typeface="Arial"/>
                <a:cs typeface="Arial"/>
              </a:rPr>
              <a:t> </a:t>
            </a:r>
            <a:r>
              <a:rPr sz="1450" spc="20" dirty="0">
                <a:latin typeface="Arial"/>
                <a:cs typeface="Arial"/>
              </a:rPr>
              <a:t>unidad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49DC3586-9B58-321A-32CD-3C088E9D34E4}"/>
              </a:ext>
            </a:extLst>
          </p:cNvPr>
          <p:cNvSpPr txBox="1"/>
          <p:nvPr/>
        </p:nvSpPr>
        <p:spPr>
          <a:xfrm>
            <a:off x="7251677" y="3380233"/>
            <a:ext cx="3409315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2400"/>
              </a:lnSpc>
              <a:spcBef>
                <a:spcPts val="95"/>
              </a:spcBef>
            </a:pPr>
            <a:r>
              <a:rPr sz="1450" spc="15" dirty="0">
                <a:latin typeface="Arial"/>
                <a:cs typeface="Arial"/>
              </a:rPr>
              <a:t>El presupuesto adicional de la unidad</a:t>
            </a:r>
            <a:r>
              <a:rPr sz="1450" spc="-140" dirty="0">
                <a:latin typeface="Arial"/>
                <a:cs typeface="Arial"/>
              </a:rPr>
              <a:t> </a:t>
            </a:r>
            <a:r>
              <a:rPr sz="1450" spc="20" dirty="0">
                <a:latin typeface="Arial"/>
                <a:cs typeface="Arial"/>
              </a:rPr>
              <a:t>se  debe </a:t>
            </a:r>
            <a:r>
              <a:rPr sz="1450" spc="15" dirty="0">
                <a:latin typeface="Arial"/>
                <a:cs typeface="Arial"/>
              </a:rPr>
              <a:t>utilizar </a:t>
            </a:r>
            <a:r>
              <a:rPr sz="1450" spc="20" dirty="0">
                <a:latin typeface="Arial"/>
                <a:cs typeface="Arial"/>
              </a:rPr>
              <a:t>para </a:t>
            </a:r>
            <a:r>
              <a:rPr sz="1450" spc="10" dirty="0">
                <a:latin typeface="Arial"/>
                <a:cs typeface="Arial"/>
              </a:rPr>
              <a:t>reforzar </a:t>
            </a:r>
            <a:r>
              <a:rPr sz="1450" spc="15" dirty="0">
                <a:latin typeface="Arial"/>
                <a:cs typeface="Arial"/>
              </a:rPr>
              <a:t>las </a:t>
            </a:r>
            <a:r>
              <a:rPr sz="1450" spc="20" dirty="0">
                <a:latin typeface="Arial"/>
                <a:cs typeface="Arial"/>
              </a:rPr>
              <a:t>acciones  </a:t>
            </a:r>
            <a:r>
              <a:rPr sz="1450" spc="15" dirty="0">
                <a:latin typeface="Arial"/>
                <a:cs typeface="Arial"/>
              </a:rPr>
              <a:t>formuladas </a:t>
            </a:r>
            <a:r>
              <a:rPr sz="1450" spc="20" dirty="0">
                <a:latin typeface="Arial"/>
                <a:cs typeface="Arial"/>
              </a:rPr>
              <a:t>en </a:t>
            </a:r>
            <a:r>
              <a:rPr sz="1450" spc="5" dirty="0">
                <a:latin typeface="Arial"/>
                <a:cs typeface="Arial"/>
              </a:rPr>
              <a:t>el </a:t>
            </a:r>
            <a:r>
              <a:rPr sz="1450" spc="15" dirty="0">
                <a:latin typeface="Arial"/>
                <a:cs typeface="Arial"/>
              </a:rPr>
              <a:t>presupuesto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ordinario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5FF37E8E-EFB8-1649-5DE1-2B92D4D1B5B8}"/>
              </a:ext>
            </a:extLst>
          </p:cNvPr>
          <p:cNvSpPr txBox="1"/>
          <p:nvPr/>
        </p:nvSpPr>
        <p:spPr>
          <a:xfrm>
            <a:off x="8124802" y="4285439"/>
            <a:ext cx="162179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es-CR" sz="1450" spc="20" dirty="0" smtClean="0">
                <a:latin typeface="Arial"/>
                <a:cs typeface="Arial"/>
              </a:rPr>
              <a:t>Régimen</a:t>
            </a:r>
            <a:r>
              <a:rPr sz="1450" spc="-75" dirty="0" smtClean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Becario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E6C38543-6F98-F4ED-0F2A-81D49CF10E24}"/>
              </a:ext>
            </a:extLst>
          </p:cNvPr>
          <p:cNvSpPr txBox="1"/>
          <p:nvPr/>
        </p:nvSpPr>
        <p:spPr>
          <a:xfrm>
            <a:off x="7806032" y="4965125"/>
            <a:ext cx="2626360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2400"/>
              </a:lnSpc>
              <a:spcBef>
                <a:spcPts val="95"/>
              </a:spcBef>
            </a:pPr>
            <a:r>
              <a:rPr sz="1450" spc="15" dirty="0">
                <a:latin typeface="Arial"/>
                <a:cs typeface="Arial"/>
              </a:rPr>
              <a:t>Asimismo, </a:t>
            </a:r>
            <a:r>
              <a:rPr sz="1450" spc="20" dirty="0">
                <a:latin typeface="Arial"/>
                <a:cs typeface="Arial"/>
              </a:rPr>
              <a:t>se usa </a:t>
            </a:r>
            <a:r>
              <a:rPr sz="1450" spc="15" dirty="0">
                <a:latin typeface="Arial"/>
                <a:cs typeface="Arial"/>
              </a:rPr>
              <a:t>para</a:t>
            </a:r>
            <a:r>
              <a:rPr sz="1450" spc="-100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atender  actividades </a:t>
            </a:r>
            <a:r>
              <a:rPr sz="1450" spc="10" dirty="0">
                <a:latin typeface="Arial"/>
                <a:cs typeface="Arial"/>
              </a:rPr>
              <a:t>extraordinarias  </a:t>
            </a:r>
            <a:r>
              <a:rPr sz="1450" spc="15" dirty="0">
                <a:latin typeface="Arial"/>
                <a:cs typeface="Arial"/>
              </a:rPr>
              <a:t>que </a:t>
            </a:r>
            <a:r>
              <a:rPr sz="1450" spc="20" dirty="0">
                <a:latin typeface="Arial"/>
                <a:cs typeface="Arial"/>
              </a:rPr>
              <a:t>se </a:t>
            </a:r>
            <a:r>
              <a:rPr sz="1450" spc="15" dirty="0">
                <a:latin typeface="Arial"/>
                <a:cs typeface="Arial"/>
              </a:rPr>
              <a:t>realizan una única</a:t>
            </a:r>
            <a:r>
              <a:rPr sz="1450" spc="-114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vez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9D613F8C-F553-BA9C-8B5D-8E4F5C1141D2}"/>
              </a:ext>
            </a:extLst>
          </p:cNvPr>
          <p:cNvSpPr/>
          <p:nvPr/>
        </p:nvSpPr>
        <p:spPr>
          <a:xfrm>
            <a:off x="1324969" y="3196304"/>
            <a:ext cx="3656329" cy="2661285"/>
          </a:xfrm>
          <a:custGeom>
            <a:avLst/>
            <a:gdLst/>
            <a:ahLst/>
            <a:cxnLst/>
            <a:rect l="l" t="t" r="r" b="b"/>
            <a:pathLst>
              <a:path w="3656329" h="2661285">
                <a:moveTo>
                  <a:pt x="3656076" y="425196"/>
                </a:moveTo>
                <a:lnTo>
                  <a:pt x="3654552" y="402336"/>
                </a:lnTo>
                <a:lnTo>
                  <a:pt x="3651504" y="379476"/>
                </a:lnTo>
                <a:lnTo>
                  <a:pt x="3646932" y="358140"/>
                </a:lnTo>
                <a:lnTo>
                  <a:pt x="3645408" y="350520"/>
                </a:lnTo>
                <a:lnTo>
                  <a:pt x="3645408" y="425196"/>
                </a:lnTo>
                <a:lnTo>
                  <a:pt x="3645306" y="2237232"/>
                </a:lnTo>
                <a:lnTo>
                  <a:pt x="3640836" y="2279904"/>
                </a:lnTo>
                <a:lnTo>
                  <a:pt x="3631692" y="2322576"/>
                </a:lnTo>
                <a:lnTo>
                  <a:pt x="3619500" y="2363724"/>
                </a:lnTo>
                <a:lnTo>
                  <a:pt x="3602736" y="2403348"/>
                </a:lnTo>
                <a:lnTo>
                  <a:pt x="3582924" y="2439924"/>
                </a:lnTo>
                <a:lnTo>
                  <a:pt x="3546348" y="2491740"/>
                </a:lnTo>
                <a:lnTo>
                  <a:pt x="3502152" y="2537460"/>
                </a:lnTo>
                <a:lnTo>
                  <a:pt x="3486912" y="2551176"/>
                </a:lnTo>
                <a:lnTo>
                  <a:pt x="3486912" y="2549652"/>
                </a:lnTo>
                <a:lnTo>
                  <a:pt x="3470148" y="2563368"/>
                </a:lnTo>
                <a:lnTo>
                  <a:pt x="3453384" y="2575560"/>
                </a:lnTo>
                <a:lnTo>
                  <a:pt x="3435096" y="2587752"/>
                </a:lnTo>
                <a:lnTo>
                  <a:pt x="3435096" y="2586228"/>
                </a:lnTo>
                <a:lnTo>
                  <a:pt x="3398520" y="2607564"/>
                </a:lnTo>
                <a:lnTo>
                  <a:pt x="3378708" y="2616708"/>
                </a:lnTo>
                <a:lnTo>
                  <a:pt x="3378708" y="2615184"/>
                </a:lnTo>
                <a:lnTo>
                  <a:pt x="3358896" y="2624328"/>
                </a:lnTo>
                <a:lnTo>
                  <a:pt x="3339084" y="2630424"/>
                </a:lnTo>
                <a:lnTo>
                  <a:pt x="3317748" y="2636520"/>
                </a:lnTo>
                <a:lnTo>
                  <a:pt x="3319272" y="2636520"/>
                </a:lnTo>
                <a:lnTo>
                  <a:pt x="3296412" y="2641092"/>
                </a:lnTo>
                <a:lnTo>
                  <a:pt x="3297936" y="2641092"/>
                </a:lnTo>
                <a:lnTo>
                  <a:pt x="3275076" y="2645664"/>
                </a:lnTo>
                <a:lnTo>
                  <a:pt x="3275838" y="2645664"/>
                </a:lnTo>
                <a:lnTo>
                  <a:pt x="3275114" y="2645765"/>
                </a:lnTo>
                <a:lnTo>
                  <a:pt x="3253740" y="2647188"/>
                </a:lnTo>
                <a:lnTo>
                  <a:pt x="3230880" y="2650236"/>
                </a:lnTo>
                <a:lnTo>
                  <a:pt x="424180" y="2650236"/>
                </a:lnTo>
                <a:lnTo>
                  <a:pt x="423202" y="2650172"/>
                </a:lnTo>
                <a:lnTo>
                  <a:pt x="402336" y="2647188"/>
                </a:lnTo>
                <a:lnTo>
                  <a:pt x="379476" y="2645664"/>
                </a:lnTo>
                <a:lnTo>
                  <a:pt x="336804" y="2636520"/>
                </a:lnTo>
                <a:lnTo>
                  <a:pt x="316992" y="2630424"/>
                </a:lnTo>
                <a:lnTo>
                  <a:pt x="295656" y="2624328"/>
                </a:lnTo>
                <a:lnTo>
                  <a:pt x="297180" y="2624328"/>
                </a:lnTo>
                <a:lnTo>
                  <a:pt x="279400" y="2616708"/>
                </a:lnTo>
                <a:lnTo>
                  <a:pt x="275844" y="2615184"/>
                </a:lnTo>
                <a:lnTo>
                  <a:pt x="277368" y="2616708"/>
                </a:lnTo>
                <a:lnTo>
                  <a:pt x="257556" y="2607564"/>
                </a:lnTo>
                <a:lnTo>
                  <a:pt x="237744" y="2596896"/>
                </a:lnTo>
                <a:lnTo>
                  <a:pt x="239268" y="2596896"/>
                </a:lnTo>
                <a:lnTo>
                  <a:pt x="222275" y="2587752"/>
                </a:lnTo>
                <a:lnTo>
                  <a:pt x="219456" y="2586228"/>
                </a:lnTo>
                <a:lnTo>
                  <a:pt x="220980" y="2587752"/>
                </a:lnTo>
                <a:lnTo>
                  <a:pt x="202692" y="2575560"/>
                </a:lnTo>
                <a:lnTo>
                  <a:pt x="169164" y="2551176"/>
                </a:lnTo>
                <a:lnTo>
                  <a:pt x="137160" y="2522220"/>
                </a:lnTo>
                <a:lnTo>
                  <a:pt x="109728" y="2491740"/>
                </a:lnTo>
                <a:lnTo>
                  <a:pt x="83820" y="2458212"/>
                </a:lnTo>
                <a:lnTo>
                  <a:pt x="85344" y="2458212"/>
                </a:lnTo>
                <a:lnTo>
                  <a:pt x="73152" y="2439924"/>
                </a:lnTo>
                <a:lnTo>
                  <a:pt x="53340" y="2403348"/>
                </a:lnTo>
                <a:lnTo>
                  <a:pt x="28956" y="2343912"/>
                </a:lnTo>
                <a:lnTo>
                  <a:pt x="24384" y="2322576"/>
                </a:lnTo>
                <a:lnTo>
                  <a:pt x="18288" y="2301240"/>
                </a:lnTo>
                <a:lnTo>
                  <a:pt x="12192" y="2258568"/>
                </a:lnTo>
                <a:lnTo>
                  <a:pt x="10769" y="2237232"/>
                </a:lnTo>
                <a:lnTo>
                  <a:pt x="10668" y="425196"/>
                </a:lnTo>
                <a:lnTo>
                  <a:pt x="12192" y="402336"/>
                </a:lnTo>
                <a:lnTo>
                  <a:pt x="18288" y="359664"/>
                </a:lnTo>
                <a:lnTo>
                  <a:pt x="24384" y="338328"/>
                </a:lnTo>
                <a:lnTo>
                  <a:pt x="28956" y="316992"/>
                </a:lnTo>
                <a:lnTo>
                  <a:pt x="28956" y="318516"/>
                </a:lnTo>
                <a:lnTo>
                  <a:pt x="29489" y="316992"/>
                </a:lnTo>
                <a:lnTo>
                  <a:pt x="36576" y="297180"/>
                </a:lnTo>
                <a:lnTo>
                  <a:pt x="44196" y="277368"/>
                </a:lnTo>
                <a:lnTo>
                  <a:pt x="53340" y="257556"/>
                </a:lnTo>
                <a:lnTo>
                  <a:pt x="53340" y="259080"/>
                </a:lnTo>
                <a:lnTo>
                  <a:pt x="54038" y="257556"/>
                </a:lnTo>
                <a:lnTo>
                  <a:pt x="62484" y="239268"/>
                </a:lnTo>
                <a:lnTo>
                  <a:pt x="73152" y="220980"/>
                </a:lnTo>
                <a:lnTo>
                  <a:pt x="84328" y="204216"/>
                </a:lnTo>
                <a:lnTo>
                  <a:pt x="85344" y="202692"/>
                </a:lnTo>
                <a:lnTo>
                  <a:pt x="83820" y="204216"/>
                </a:lnTo>
                <a:lnTo>
                  <a:pt x="96012" y="185928"/>
                </a:lnTo>
                <a:lnTo>
                  <a:pt x="109728" y="169164"/>
                </a:lnTo>
                <a:lnTo>
                  <a:pt x="109728" y="170688"/>
                </a:lnTo>
                <a:lnTo>
                  <a:pt x="110972" y="169164"/>
                </a:lnTo>
                <a:lnTo>
                  <a:pt x="137160" y="138684"/>
                </a:lnTo>
                <a:lnTo>
                  <a:pt x="185928" y="97536"/>
                </a:lnTo>
                <a:lnTo>
                  <a:pt x="219456" y="74676"/>
                </a:lnTo>
                <a:lnTo>
                  <a:pt x="239268" y="64008"/>
                </a:lnTo>
                <a:lnTo>
                  <a:pt x="237744" y="64008"/>
                </a:lnTo>
                <a:lnTo>
                  <a:pt x="277368" y="45720"/>
                </a:lnTo>
                <a:lnTo>
                  <a:pt x="275844" y="45720"/>
                </a:lnTo>
                <a:lnTo>
                  <a:pt x="297180" y="38100"/>
                </a:lnTo>
                <a:lnTo>
                  <a:pt x="295656" y="38100"/>
                </a:lnTo>
                <a:lnTo>
                  <a:pt x="316992" y="30480"/>
                </a:lnTo>
                <a:lnTo>
                  <a:pt x="336804" y="24384"/>
                </a:lnTo>
                <a:lnTo>
                  <a:pt x="358140" y="19812"/>
                </a:lnTo>
                <a:lnTo>
                  <a:pt x="402336" y="13716"/>
                </a:lnTo>
                <a:lnTo>
                  <a:pt x="446532" y="10668"/>
                </a:lnTo>
                <a:lnTo>
                  <a:pt x="3209544" y="10668"/>
                </a:lnTo>
                <a:lnTo>
                  <a:pt x="3253740" y="13716"/>
                </a:lnTo>
                <a:lnTo>
                  <a:pt x="3276600" y="16764"/>
                </a:lnTo>
                <a:lnTo>
                  <a:pt x="3275076" y="16764"/>
                </a:lnTo>
                <a:lnTo>
                  <a:pt x="3297936" y="19812"/>
                </a:lnTo>
                <a:lnTo>
                  <a:pt x="3296412" y="19812"/>
                </a:lnTo>
                <a:lnTo>
                  <a:pt x="3319272" y="24384"/>
                </a:lnTo>
                <a:lnTo>
                  <a:pt x="3317748" y="24384"/>
                </a:lnTo>
                <a:lnTo>
                  <a:pt x="3378708" y="45720"/>
                </a:lnTo>
                <a:lnTo>
                  <a:pt x="3416808" y="64008"/>
                </a:lnTo>
                <a:lnTo>
                  <a:pt x="3453384" y="85344"/>
                </a:lnTo>
                <a:lnTo>
                  <a:pt x="3486912" y="111252"/>
                </a:lnTo>
                <a:lnTo>
                  <a:pt x="3517392" y="138684"/>
                </a:lnTo>
                <a:lnTo>
                  <a:pt x="3546348" y="170688"/>
                </a:lnTo>
                <a:lnTo>
                  <a:pt x="3546348" y="169164"/>
                </a:lnTo>
                <a:lnTo>
                  <a:pt x="3558540" y="185928"/>
                </a:lnTo>
                <a:lnTo>
                  <a:pt x="3570732" y="204216"/>
                </a:lnTo>
                <a:lnTo>
                  <a:pt x="3570732" y="202692"/>
                </a:lnTo>
                <a:lnTo>
                  <a:pt x="3582924" y="220980"/>
                </a:lnTo>
                <a:lnTo>
                  <a:pt x="3593592" y="239268"/>
                </a:lnTo>
                <a:lnTo>
                  <a:pt x="3602736" y="259080"/>
                </a:lnTo>
                <a:lnTo>
                  <a:pt x="3602736" y="257556"/>
                </a:lnTo>
                <a:lnTo>
                  <a:pt x="3611880" y="277368"/>
                </a:lnTo>
                <a:lnTo>
                  <a:pt x="3619500" y="297180"/>
                </a:lnTo>
                <a:lnTo>
                  <a:pt x="3625596" y="318516"/>
                </a:lnTo>
                <a:lnTo>
                  <a:pt x="3625596" y="316992"/>
                </a:lnTo>
                <a:lnTo>
                  <a:pt x="3631692" y="338328"/>
                </a:lnTo>
                <a:lnTo>
                  <a:pt x="3640836" y="381000"/>
                </a:lnTo>
                <a:lnTo>
                  <a:pt x="3643884" y="403860"/>
                </a:lnTo>
                <a:lnTo>
                  <a:pt x="3643884" y="402336"/>
                </a:lnTo>
                <a:lnTo>
                  <a:pt x="3645408" y="425196"/>
                </a:lnTo>
                <a:lnTo>
                  <a:pt x="3645408" y="350520"/>
                </a:lnTo>
                <a:lnTo>
                  <a:pt x="3642360" y="335280"/>
                </a:lnTo>
                <a:lnTo>
                  <a:pt x="3637127" y="316992"/>
                </a:lnTo>
                <a:lnTo>
                  <a:pt x="3636264" y="313944"/>
                </a:lnTo>
                <a:lnTo>
                  <a:pt x="3621024" y="274320"/>
                </a:lnTo>
                <a:lnTo>
                  <a:pt x="3613277" y="257556"/>
                </a:lnTo>
                <a:lnTo>
                  <a:pt x="3602736" y="234696"/>
                </a:lnTo>
                <a:lnTo>
                  <a:pt x="3592068" y="216408"/>
                </a:lnTo>
                <a:lnTo>
                  <a:pt x="3582924" y="202692"/>
                </a:lnTo>
                <a:lnTo>
                  <a:pt x="3567684" y="179832"/>
                </a:lnTo>
                <a:lnTo>
                  <a:pt x="3558946" y="169164"/>
                </a:lnTo>
                <a:lnTo>
                  <a:pt x="3553968" y="163068"/>
                </a:lnTo>
                <a:lnTo>
                  <a:pt x="3540252" y="147828"/>
                </a:lnTo>
                <a:lnTo>
                  <a:pt x="3525012" y="131064"/>
                </a:lnTo>
                <a:lnTo>
                  <a:pt x="3493008" y="102108"/>
                </a:lnTo>
                <a:lnTo>
                  <a:pt x="3476244" y="89916"/>
                </a:lnTo>
                <a:lnTo>
                  <a:pt x="3459480" y="77724"/>
                </a:lnTo>
                <a:lnTo>
                  <a:pt x="3422904" y="54864"/>
                </a:lnTo>
                <a:lnTo>
                  <a:pt x="3383280" y="35052"/>
                </a:lnTo>
                <a:lnTo>
                  <a:pt x="3342132" y="21336"/>
                </a:lnTo>
                <a:lnTo>
                  <a:pt x="3320796" y="15240"/>
                </a:lnTo>
                <a:lnTo>
                  <a:pt x="3304794" y="10668"/>
                </a:lnTo>
                <a:lnTo>
                  <a:pt x="3299460" y="9144"/>
                </a:lnTo>
                <a:lnTo>
                  <a:pt x="3255264" y="3048"/>
                </a:lnTo>
                <a:lnTo>
                  <a:pt x="3209544" y="0"/>
                </a:lnTo>
                <a:lnTo>
                  <a:pt x="446532" y="0"/>
                </a:lnTo>
                <a:lnTo>
                  <a:pt x="400812" y="3048"/>
                </a:lnTo>
                <a:lnTo>
                  <a:pt x="356616" y="9144"/>
                </a:lnTo>
                <a:lnTo>
                  <a:pt x="313944" y="21336"/>
                </a:lnTo>
                <a:lnTo>
                  <a:pt x="292608" y="27432"/>
                </a:lnTo>
                <a:lnTo>
                  <a:pt x="252984" y="44196"/>
                </a:lnTo>
                <a:lnTo>
                  <a:pt x="214884" y="65532"/>
                </a:lnTo>
                <a:lnTo>
                  <a:pt x="196596" y="77724"/>
                </a:lnTo>
                <a:lnTo>
                  <a:pt x="178308" y="89916"/>
                </a:lnTo>
                <a:lnTo>
                  <a:pt x="161544" y="102108"/>
                </a:lnTo>
                <a:lnTo>
                  <a:pt x="146304" y="117348"/>
                </a:lnTo>
                <a:lnTo>
                  <a:pt x="131064" y="131064"/>
                </a:lnTo>
                <a:lnTo>
                  <a:pt x="115824" y="147828"/>
                </a:lnTo>
                <a:lnTo>
                  <a:pt x="102108" y="163068"/>
                </a:lnTo>
                <a:lnTo>
                  <a:pt x="88392" y="179832"/>
                </a:lnTo>
                <a:lnTo>
                  <a:pt x="76200" y="198120"/>
                </a:lnTo>
                <a:lnTo>
                  <a:pt x="64008" y="216408"/>
                </a:lnTo>
                <a:lnTo>
                  <a:pt x="53340" y="234696"/>
                </a:lnTo>
                <a:lnTo>
                  <a:pt x="44196" y="254508"/>
                </a:lnTo>
                <a:lnTo>
                  <a:pt x="35052" y="274320"/>
                </a:lnTo>
                <a:lnTo>
                  <a:pt x="25908" y="294132"/>
                </a:lnTo>
                <a:lnTo>
                  <a:pt x="19812" y="313944"/>
                </a:lnTo>
                <a:lnTo>
                  <a:pt x="13716" y="335280"/>
                </a:lnTo>
                <a:lnTo>
                  <a:pt x="9144" y="358140"/>
                </a:lnTo>
                <a:lnTo>
                  <a:pt x="4572" y="379476"/>
                </a:lnTo>
                <a:lnTo>
                  <a:pt x="1524" y="402336"/>
                </a:lnTo>
                <a:lnTo>
                  <a:pt x="0" y="425196"/>
                </a:lnTo>
                <a:lnTo>
                  <a:pt x="0" y="2237232"/>
                </a:lnTo>
                <a:lnTo>
                  <a:pt x="4572" y="2281428"/>
                </a:lnTo>
                <a:lnTo>
                  <a:pt x="13716" y="2325624"/>
                </a:lnTo>
                <a:lnTo>
                  <a:pt x="25908" y="2366772"/>
                </a:lnTo>
                <a:lnTo>
                  <a:pt x="44196" y="2407920"/>
                </a:lnTo>
                <a:lnTo>
                  <a:pt x="64008" y="2446020"/>
                </a:lnTo>
                <a:lnTo>
                  <a:pt x="88392" y="2481072"/>
                </a:lnTo>
                <a:lnTo>
                  <a:pt x="102108" y="2497836"/>
                </a:lnTo>
                <a:lnTo>
                  <a:pt x="115824" y="2514600"/>
                </a:lnTo>
                <a:lnTo>
                  <a:pt x="146304" y="2545080"/>
                </a:lnTo>
                <a:lnTo>
                  <a:pt x="178308" y="2572512"/>
                </a:lnTo>
                <a:lnTo>
                  <a:pt x="214884" y="2595372"/>
                </a:lnTo>
                <a:lnTo>
                  <a:pt x="233172" y="2606040"/>
                </a:lnTo>
                <a:lnTo>
                  <a:pt x="272796" y="2625852"/>
                </a:lnTo>
                <a:lnTo>
                  <a:pt x="313944" y="2641092"/>
                </a:lnTo>
                <a:lnTo>
                  <a:pt x="356616" y="2651760"/>
                </a:lnTo>
                <a:lnTo>
                  <a:pt x="376567" y="2654516"/>
                </a:lnTo>
                <a:lnTo>
                  <a:pt x="377952" y="2654808"/>
                </a:lnTo>
                <a:lnTo>
                  <a:pt x="379425" y="2654909"/>
                </a:lnTo>
                <a:lnTo>
                  <a:pt x="400812" y="2657856"/>
                </a:lnTo>
                <a:lnTo>
                  <a:pt x="423672" y="2659380"/>
                </a:lnTo>
                <a:lnTo>
                  <a:pt x="446532" y="2660904"/>
                </a:lnTo>
                <a:lnTo>
                  <a:pt x="3209544" y="2660904"/>
                </a:lnTo>
                <a:lnTo>
                  <a:pt x="3232404" y="2659380"/>
                </a:lnTo>
                <a:lnTo>
                  <a:pt x="3255264" y="2657856"/>
                </a:lnTo>
                <a:lnTo>
                  <a:pt x="3299460" y="2651760"/>
                </a:lnTo>
                <a:lnTo>
                  <a:pt x="3306572" y="2650236"/>
                </a:lnTo>
                <a:lnTo>
                  <a:pt x="3320796" y="2647188"/>
                </a:lnTo>
                <a:lnTo>
                  <a:pt x="3363468" y="2633472"/>
                </a:lnTo>
                <a:lnTo>
                  <a:pt x="3403092" y="2616708"/>
                </a:lnTo>
                <a:lnTo>
                  <a:pt x="3441128" y="2595410"/>
                </a:lnTo>
                <a:lnTo>
                  <a:pt x="3454247" y="2587752"/>
                </a:lnTo>
                <a:lnTo>
                  <a:pt x="3459480" y="2584704"/>
                </a:lnTo>
                <a:lnTo>
                  <a:pt x="3476244" y="2572512"/>
                </a:lnTo>
                <a:lnTo>
                  <a:pt x="3502317" y="2551176"/>
                </a:lnTo>
                <a:lnTo>
                  <a:pt x="3509772" y="2545080"/>
                </a:lnTo>
                <a:lnTo>
                  <a:pt x="3540252" y="2514600"/>
                </a:lnTo>
                <a:lnTo>
                  <a:pt x="3553968" y="2497836"/>
                </a:lnTo>
                <a:lnTo>
                  <a:pt x="3567684" y="2481072"/>
                </a:lnTo>
                <a:lnTo>
                  <a:pt x="3579876" y="2464308"/>
                </a:lnTo>
                <a:lnTo>
                  <a:pt x="3602736" y="2426208"/>
                </a:lnTo>
                <a:lnTo>
                  <a:pt x="3621024" y="2388108"/>
                </a:lnTo>
                <a:lnTo>
                  <a:pt x="3628644" y="2366772"/>
                </a:lnTo>
                <a:lnTo>
                  <a:pt x="3636264" y="2346960"/>
                </a:lnTo>
                <a:lnTo>
                  <a:pt x="3646932" y="2304288"/>
                </a:lnTo>
                <a:lnTo>
                  <a:pt x="3654552" y="2260092"/>
                </a:lnTo>
                <a:lnTo>
                  <a:pt x="3656076" y="2237232"/>
                </a:lnTo>
                <a:lnTo>
                  <a:pt x="3656076" y="425196"/>
                </a:lnTo>
                <a:close/>
              </a:path>
            </a:pathLst>
          </a:custGeom>
          <a:solidFill>
            <a:srgbClr val="F99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AF04DDFF-76F7-E556-7C04-9E803489BCF2}"/>
              </a:ext>
            </a:extLst>
          </p:cNvPr>
          <p:cNvSpPr/>
          <p:nvPr/>
        </p:nvSpPr>
        <p:spPr>
          <a:xfrm>
            <a:off x="7157063" y="3196304"/>
            <a:ext cx="3656329" cy="2661285"/>
          </a:xfrm>
          <a:custGeom>
            <a:avLst/>
            <a:gdLst/>
            <a:ahLst/>
            <a:cxnLst/>
            <a:rect l="l" t="t" r="r" b="b"/>
            <a:pathLst>
              <a:path w="3656329" h="2661285">
                <a:moveTo>
                  <a:pt x="3656076" y="425196"/>
                </a:moveTo>
                <a:lnTo>
                  <a:pt x="3654552" y="402336"/>
                </a:lnTo>
                <a:lnTo>
                  <a:pt x="3651504" y="379476"/>
                </a:lnTo>
                <a:lnTo>
                  <a:pt x="3648456" y="358140"/>
                </a:lnTo>
                <a:lnTo>
                  <a:pt x="3646932" y="352425"/>
                </a:lnTo>
                <a:lnTo>
                  <a:pt x="3646932" y="448056"/>
                </a:lnTo>
                <a:lnTo>
                  <a:pt x="3646932" y="2214372"/>
                </a:lnTo>
                <a:lnTo>
                  <a:pt x="3645408" y="2235708"/>
                </a:lnTo>
                <a:lnTo>
                  <a:pt x="3643884" y="2258568"/>
                </a:lnTo>
                <a:lnTo>
                  <a:pt x="3637788" y="2301240"/>
                </a:lnTo>
                <a:lnTo>
                  <a:pt x="3627120" y="2343912"/>
                </a:lnTo>
                <a:lnTo>
                  <a:pt x="3611880" y="2383536"/>
                </a:lnTo>
                <a:lnTo>
                  <a:pt x="3593592" y="2421636"/>
                </a:lnTo>
                <a:lnTo>
                  <a:pt x="3572256" y="2458212"/>
                </a:lnTo>
                <a:lnTo>
                  <a:pt x="3546348" y="2491740"/>
                </a:lnTo>
                <a:lnTo>
                  <a:pt x="3518916" y="2522220"/>
                </a:lnTo>
                <a:lnTo>
                  <a:pt x="3486912" y="2551176"/>
                </a:lnTo>
                <a:lnTo>
                  <a:pt x="3486912" y="2549652"/>
                </a:lnTo>
                <a:lnTo>
                  <a:pt x="3471672" y="2563368"/>
                </a:lnTo>
                <a:lnTo>
                  <a:pt x="3453384" y="2575560"/>
                </a:lnTo>
                <a:lnTo>
                  <a:pt x="3436620" y="2587752"/>
                </a:lnTo>
                <a:lnTo>
                  <a:pt x="3436620" y="2586228"/>
                </a:lnTo>
                <a:lnTo>
                  <a:pt x="3418332" y="2596896"/>
                </a:lnTo>
                <a:lnTo>
                  <a:pt x="3398520" y="2607564"/>
                </a:lnTo>
                <a:lnTo>
                  <a:pt x="3400044" y="2607564"/>
                </a:lnTo>
                <a:lnTo>
                  <a:pt x="3380232" y="2616708"/>
                </a:lnTo>
                <a:lnTo>
                  <a:pt x="3380232" y="2615184"/>
                </a:lnTo>
                <a:lnTo>
                  <a:pt x="3360420" y="2624328"/>
                </a:lnTo>
                <a:lnTo>
                  <a:pt x="3339084" y="2630424"/>
                </a:lnTo>
                <a:lnTo>
                  <a:pt x="3340608" y="2630424"/>
                </a:lnTo>
                <a:lnTo>
                  <a:pt x="3319272" y="2636520"/>
                </a:lnTo>
                <a:lnTo>
                  <a:pt x="3276600" y="2645664"/>
                </a:lnTo>
                <a:lnTo>
                  <a:pt x="3253740" y="2647188"/>
                </a:lnTo>
                <a:lnTo>
                  <a:pt x="3255264" y="2647188"/>
                </a:lnTo>
                <a:lnTo>
                  <a:pt x="3232404" y="2650236"/>
                </a:lnTo>
                <a:lnTo>
                  <a:pt x="425196" y="2650236"/>
                </a:lnTo>
                <a:lnTo>
                  <a:pt x="402336" y="2647188"/>
                </a:lnTo>
                <a:lnTo>
                  <a:pt x="381000" y="2645664"/>
                </a:lnTo>
                <a:lnTo>
                  <a:pt x="338328" y="2636520"/>
                </a:lnTo>
                <a:lnTo>
                  <a:pt x="316992" y="2630424"/>
                </a:lnTo>
                <a:lnTo>
                  <a:pt x="297180" y="2624328"/>
                </a:lnTo>
                <a:lnTo>
                  <a:pt x="280670" y="2616708"/>
                </a:lnTo>
                <a:lnTo>
                  <a:pt x="277368" y="2615184"/>
                </a:lnTo>
                <a:lnTo>
                  <a:pt x="277368" y="2616708"/>
                </a:lnTo>
                <a:lnTo>
                  <a:pt x="257556" y="2607564"/>
                </a:lnTo>
                <a:lnTo>
                  <a:pt x="223583" y="2587752"/>
                </a:lnTo>
                <a:lnTo>
                  <a:pt x="220980" y="2586228"/>
                </a:lnTo>
                <a:lnTo>
                  <a:pt x="220980" y="2587752"/>
                </a:lnTo>
                <a:lnTo>
                  <a:pt x="169164" y="2551176"/>
                </a:lnTo>
                <a:lnTo>
                  <a:pt x="123444" y="2506980"/>
                </a:lnTo>
                <a:lnTo>
                  <a:pt x="85344" y="2458212"/>
                </a:lnTo>
                <a:lnTo>
                  <a:pt x="64008" y="2421636"/>
                </a:lnTo>
                <a:lnTo>
                  <a:pt x="53340" y="2403348"/>
                </a:lnTo>
                <a:lnTo>
                  <a:pt x="44196" y="2383536"/>
                </a:lnTo>
                <a:lnTo>
                  <a:pt x="45720" y="2383536"/>
                </a:lnTo>
                <a:lnTo>
                  <a:pt x="36576" y="2363724"/>
                </a:lnTo>
                <a:lnTo>
                  <a:pt x="24384" y="2322576"/>
                </a:lnTo>
                <a:lnTo>
                  <a:pt x="15240" y="2279904"/>
                </a:lnTo>
                <a:lnTo>
                  <a:pt x="10769" y="2237232"/>
                </a:lnTo>
                <a:lnTo>
                  <a:pt x="10668" y="425196"/>
                </a:lnTo>
                <a:lnTo>
                  <a:pt x="12192" y="402336"/>
                </a:lnTo>
                <a:lnTo>
                  <a:pt x="15240" y="381000"/>
                </a:lnTo>
                <a:lnTo>
                  <a:pt x="24384" y="338328"/>
                </a:lnTo>
                <a:lnTo>
                  <a:pt x="30480" y="316992"/>
                </a:lnTo>
                <a:lnTo>
                  <a:pt x="30480" y="318516"/>
                </a:lnTo>
                <a:lnTo>
                  <a:pt x="30911" y="316992"/>
                </a:lnTo>
                <a:lnTo>
                  <a:pt x="36576" y="297180"/>
                </a:lnTo>
                <a:lnTo>
                  <a:pt x="45720" y="277368"/>
                </a:lnTo>
                <a:lnTo>
                  <a:pt x="44196" y="277368"/>
                </a:lnTo>
                <a:lnTo>
                  <a:pt x="53340" y="257556"/>
                </a:lnTo>
                <a:lnTo>
                  <a:pt x="53340" y="259080"/>
                </a:lnTo>
                <a:lnTo>
                  <a:pt x="54152" y="257556"/>
                </a:lnTo>
                <a:lnTo>
                  <a:pt x="64008" y="239268"/>
                </a:lnTo>
                <a:lnTo>
                  <a:pt x="73152" y="220980"/>
                </a:lnTo>
                <a:lnTo>
                  <a:pt x="85344" y="202692"/>
                </a:lnTo>
                <a:lnTo>
                  <a:pt x="85344" y="204216"/>
                </a:lnTo>
                <a:lnTo>
                  <a:pt x="86360" y="202692"/>
                </a:lnTo>
                <a:lnTo>
                  <a:pt x="97536" y="185928"/>
                </a:lnTo>
                <a:lnTo>
                  <a:pt x="109728" y="169164"/>
                </a:lnTo>
                <a:lnTo>
                  <a:pt x="109728" y="170688"/>
                </a:lnTo>
                <a:lnTo>
                  <a:pt x="110972" y="169164"/>
                </a:lnTo>
                <a:lnTo>
                  <a:pt x="138684" y="138684"/>
                </a:lnTo>
                <a:lnTo>
                  <a:pt x="169164" y="111252"/>
                </a:lnTo>
                <a:lnTo>
                  <a:pt x="202692" y="85344"/>
                </a:lnTo>
                <a:lnTo>
                  <a:pt x="239268" y="64008"/>
                </a:lnTo>
                <a:lnTo>
                  <a:pt x="277368" y="45720"/>
                </a:lnTo>
                <a:lnTo>
                  <a:pt x="316992" y="30480"/>
                </a:lnTo>
                <a:lnTo>
                  <a:pt x="359664" y="19812"/>
                </a:lnTo>
                <a:lnTo>
                  <a:pt x="402336" y="13716"/>
                </a:lnTo>
                <a:lnTo>
                  <a:pt x="446532" y="10668"/>
                </a:lnTo>
                <a:lnTo>
                  <a:pt x="3209544" y="10668"/>
                </a:lnTo>
                <a:lnTo>
                  <a:pt x="3255264" y="13716"/>
                </a:lnTo>
                <a:lnTo>
                  <a:pt x="3297936" y="19812"/>
                </a:lnTo>
                <a:lnTo>
                  <a:pt x="3319272" y="24384"/>
                </a:lnTo>
                <a:lnTo>
                  <a:pt x="3340608" y="30480"/>
                </a:lnTo>
                <a:lnTo>
                  <a:pt x="3339084" y="30480"/>
                </a:lnTo>
                <a:lnTo>
                  <a:pt x="3360420" y="38100"/>
                </a:lnTo>
                <a:lnTo>
                  <a:pt x="3380232" y="45720"/>
                </a:lnTo>
                <a:lnTo>
                  <a:pt x="3400044" y="54864"/>
                </a:lnTo>
                <a:lnTo>
                  <a:pt x="3398520" y="54864"/>
                </a:lnTo>
                <a:lnTo>
                  <a:pt x="3418332" y="64008"/>
                </a:lnTo>
                <a:lnTo>
                  <a:pt x="3436620" y="74676"/>
                </a:lnTo>
                <a:lnTo>
                  <a:pt x="3453384" y="85344"/>
                </a:lnTo>
                <a:lnTo>
                  <a:pt x="3471672" y="97536"/>
                </a:lnTo>
                <a:lnTo>
                  <a:pt x="3486912" y="111252"/>
                </a:lnTo>
                <a:lnTo>
                  <a:pt x="3503676" y="124968"/>
                </a:lnTo>
                <a:lnTo>
                  <a:pt x="3518916" y="138684"/>
                </a:lnTo>
                <a:lnTo>
                  <a:pt x="3532632" y="153924"/>
                </a:lnTo>
                <a:lnTo>
                  <a:pt x="3546348" y="170688"/>
                </a:lnTo>
                <a:lnTo>
                  <a:pt x="3546348" y="169164"/>
                </a:lnTo>
                <a:lnTo>
                  <a:pt x="3560064" y="185928"/>
                </a:lnTo>
                <a:lnTo>
                  <a:pt x="3572256" y="204216"/>
                </a:lnTo>
                <a:lnTo>
                  <a:pt x="3572256" y="202692"/>
                </a:lnTo>
                <a:lnTo>
                  <a:pt x="3593592" y="239268"/>
                </a:lnTo>
                <a:lnTo>
                  <a:pt x="3602736" y="259080"/>
                </a:lnTo>
                <a:lnTo>
                  <a:pt x="3602736" y="257556"/>
                </a:lnTo>
                <a:lnTo>
                  <a:pt x="3611880" y="277368"/>
                </a:lnTo>
                <a:lnTo>
                  <a:pt x="3619500" y="297180"/>
                </a:lnTo>
                <a:lnTo>
                  <a:pt x="3627120" y="318516"/>
                </a:lnTo>
                <a:lnTo>
                  <a:pt x="3627120" y="316992"/>
                </a:lnTo>
                <a:lnTo>
                  <a:pt x="3633216" y="338328"/>
                </a:lnTo>
                <a:lnTo>
                  <a:pt x="3637788" y="359664"/>
                </a:lnTo>
                <a:lnTo>
                  <a:pt x="3640836" y="381000"/>
                </a:lnTo>
                <a:lnTo>
                  <a:pt x="3643884" y="403860"/>
                </a:lnTo>
                <a:lnTo>
                  <a:pt x="3643884" y="402336"/>
                </a:lnTo>
                <a:lnTo>
                  <a:pt x="3646932" y="448056"/>
                </a:lnTo>
                <a:lnTo>
                  <a:pt x="3646932" y="352425"/>
                </a:lnTo>
                <a:lnTo>
                  <a:pt x="3642360" y="335280"/>
                </a:lnTo>
                <a:lnTo>
                  <a:pt x="3637127" y="316992"/>
                </a:lnTo>
                <a:lnTo>
                  <a:pt x="3636264" y="313944"/>
                </a:lnTo>
                <a:lnTo>
                  <a:pt x="3630168" y="294132"/>
                </a:lnTo>
                <a:lnTo>
                  <a:pt x="3621024" y="274320"/>
                </a:lnTo>
                <a:lnTo>
                  <a:pt x="3614572" y="257556"/>
                </a:lnTo>
                <a:lnTo>
                  <a:pt x="3613404" y="254508"/>
                </a:lnTo>
                <a:lnTo>
                  <a:pt x="3602736" y="234696"/>
                </a:lnTo>
                <a:lnTo>
                  <a:pt x="3592068" y="216408"/>
                </a:lnTo>
                <a:lnTo>
                  <a:pt x="3582924" y="202692"/>
                </a:lnTo>
                <a:lnTo>
                  <a:pt x="3579876" y="198120"/>
                </a:lnTo>
                <a:lnTo>
                  <a:pt x="3567684" y="179832"/>
                </a:lnTo>
                <a:lnTo>
                  <a:pt x="3559924" y="169164"/>
                </a:lnTo>
                <a:lnTo>
                  <a:pt x="3555492" y="163068"/>
                </a:lnTo>
                <a:lnTo>
                  <a:pt x="3540252" y="147828"/>
                </a:lnTo>
                <a:lnTo>
                  <a:pt x="3526536" y="131064"/>
                </a:lnTo>
                <a:lnTo>
                  <a:pt x="3509772" y="117348"/>
                </a:lnTo>
                <a:lnTo>
                  <a:pt x="3494532" y="102108"/>
                </a:lnTo>
                <a:lnTo>
                  <a:pt x="3477768" y="89916"/>
                </a:lnTo>
                <a:lnTo>
                  <a:pt x="3459480" y="77724"/>
                </a:lnTo>
                <a:lnTo>
                  <a:pt x="3441192" y="65532"/>
                </a:lnTo>
                <a:lnTo>
                  <a:pt x="3403092" y="44196"/>
                </a:lnTo>
                <a:lnTo>
                  <a:pt x="3363468" y="27432"/>
                </a:lnTo>
                <a:lnTo>
                  <a:pt x="3322320" y="15240"/>
                </a:lnTo>
                <a:lnTo>
                  <a:pt x="3305175" y="10668"/>
                </a:lnTo>
                <a:lnTo>
                  <a:pt x="3299460" y="9144"/>
                </a:lnTo>
                <a:lnTo>
                  <a:pt x="3255264" y="3048"/>
                </a:lnTo>
                <a:lnTo>
                  <a:pt x="3209544" y="0"/>
                </a:lnTo>
                <a:lnTo>
                  <a:pt x="446532" y="0"/>
                </a:lnTo>
                <a:lnTo>
                  <a:pt x="400812" y="3048"/>
                </a:lnTo>
                <a:lnTo>
                  <a:pt x="356616" y="9144"/>
                </a:lnTo>
                <a:lnTo>
                  <a:pt x="313944" y="21336"/>
                </a:lnTo>
                <a:lnTo>
                  <a:pt x="292608" y="27432"/>
                </a:lnTo>
                <a:lnTo>
                  <a:pt x="272796" y="35052"/>
                </a:lnTo>
                <a:lnTo>
                  <a:pt x="252984" y="44196"/>
                </a:lnTo>
                <a:lnTo>
                  <a:pt x="234696" y="54864"/>
                </a:lnTo>
                <a:lnTo>
                  <a:pt x="214884" y="65532"/>
                </a:lnTo>
                <a:lnTo>
                  <a:pt x="196596" y="77724"/>
                </a:lnTo>
                <a:lnTo>
                  <a:pt x="179832" y="89916"/>
                </a:lnTo>
                <a:lnTo>
                  <a:pt x="163068" y="102108"/>
                </a:lnTo>
                <a:lnTo>
                  <a:pt x="131064" y="131064"/>
                </a:lnTo>
                <a:lnTo>
                  <a:pt x="102108" y="163068"/>
                </a:lnTo>
                <a:lnTo>
                  <a:pt x="76200" y="198120"/>
                </a:lnTo>
                <a:lnTo>
                  <a:pt x="65532" y="216408"/>
                </a:lnTo>
                <a:lnTo>
                  <a:pt x="54864" y="234696"/>
                </a:lnTo>
                <a:lnTo>
                  <a:pt x="35052" y="274320"/>
                </a:lnTo>
                <a:lnTo>
                  <a:pt x="19812" y="313944"/>
                </a:lnTo>
                <a:lnTo>
                  <a:pt x="9144" y="358140"/>
                </a:lnTo>
                <a:lnTo>
                  <a:pt x="4572" y="379476"/>
                </a:lnTo>
                <a:lnTo>
                  <a:pt x="3048" y="402336"/>
                </a:lnTo>
                <a:lnTo>
                  <a:pt x="0" y="425196"/>
                </a:lnTo>
                <a:lnTo>
                  <a:pt x="0" y="2237232"/>
                </a:lnTo>
                <a:lnTo>
                  <a:pt x="3048" y="2260092"/>
                </a:lnTo>
                <a:lnTo>
                  <a:pt x="4572" y="2281428"/>
                </a:lnTo>
                <a:lnTo>
                  <a:pt x="9144" y="2304288"/>
                </a:lnTo>
                <a:lnTo>
                  <a:pt x="13716" y="2325624"/>
                </a:lnTo>
                <a:lnTo>
                  <a:pt x="19812" y="2346960"/>
                </a:lnTo>
                <a:lnTo>
                  <a:pt x="27432" y="2366772"/>
                </a:lnTo>
                <a:lnTo>
                  <a:pt x="35052" y="2388108"/>
                </a:lnTo>
                <a:lnTo>
                  <a:pt x="44196" y="2407920"/>
                </a:lnTo>
                <a:lnTo>
                  <a:pt x="54864" y="2426208"/>
                </a:lnTo>
                <a:lnTo>
                  <a:pt x="65532" y="2446020"/>
                </a:lnTo>
                <a:lnTo>
                  <a:pt x="88392" y="2481072"/>
                </a:lnTo>
                <a:lnTo>
                  <a:pt x="115824" y="2514600"/>
                </a:lnTo>
                <a:lnTo>
                  <a:pt x="146304" y="2545080"/>
                </a:lnTo>
                <a:lnTo>
                  <a:pt x="179832" y="2572512"/>
                </a:lnTo>
                <a:lnTo>
                  <a:pt x="214884" y="2595372"/>
                </a:lnTo>
                <a:lnTo>
                  <a:pt x="234696" y="2606040"/>
                </a:lnTo>
                <a:lnTo>
                  <a:pt x="252984" y="2616708"/>
                </a:lnTo>
                <a:lnTo>
                  <a:pt x="272796" y="2625852"/>
                </a:lnTo>
                <a:lnTo>
                  <a:pt x="294132" y="2633472"/>
                </a:lnTo>
                <a:lnTo>
                  <a:pt x="313944" y="2641092"/>
                </a:lnTo>
                <a:lnTo>
                  <a:pt x="335280" y="2647188"/>
                </a:lnTo>
                <a:lnTo>
                  <a:pt x="356616" y="2651760"/>
                </a:lnTo>
                <a:lnTo>
                  <a:pt x="400812" y="2657856"/>
                </a:lnTo>
                <a:lnTo>
                  <a:pt x="423672" y="2659380"/>
                </a:lnTo>
                <a:lnTo>
                  <a:pt x="446532" y="2660904"/>
                </a:lnTo>
                <a:lnTo>
                  <a:pt x="3209544" y="2660904"/>
                </a:lnTo>
                <a:lnTo>
                  <a:pt x="3232404" y="2659380"/>
                </a:lnTo>
                <a:lnTo>
                  <a:pt x="3255264" y="2657856"/>
                </a:lnTo>
                <a:lnTo>
                  <a:pt x="3276638" y="2654909"/>
                </a:lnTo>
                <a:lnTo>
                  <a:pt x="3278124" y="2654808"/>
                </a:lnTo>
                <a:lnTo>
                  <a:pt x="3279495" y="2654516"/>
                </a:lnTo>
                <a:lnTo>
                  <a:pt x="3299460" y="2651760"/>
                </a:lnTo>
                <a:lnTo>
                  <a:pt x="3307080" y="2650236"/>
                </a:lnTo>
                <a:lnTo>
                  <a:pt x="3322320" y="2647188"/>
                </a:lnTo>
                <a:lnTo>
                  <a:pt x="3383280" y="2625852"/>
                </a:lnTo>
                <a:lnTo>
                  <a:pt x="3422904" y="2606040"/>
                </a:lnTo>
                <a:lnTo>
                  <a:pt x="3441192" y="2595372"/>
                </a:lnTo>
                <a:lnTo>
                  <a:pt x="3454247" y="2587752"/>
                </a:lnTo>
                <a:lnTo>
                  <a:pt x="3459480" y="2584704"/>
                </a:lnTo>
                <a:lnTo>
                  <a:pt x="3477768" y="2572512"/>
                </a:lnTo>
                <a:lnTo>
                  <a:pt x="3494532" y="2558796"/>
                </a:lnTo>
                <a:lnTo>
                  <a:pt x="3502990" y="2551176"/>
                </a:lnTo>
                <a:lnTo>
                  <a:pt x="3526536" y="2529840"/>
                </a:lnTo>
                <a:lnTo>
                  <a:pt x="3540252" y="2514600"/>
                </a:lnTo>
                <a:lnTo>
                  <a:pt x="3555492" y="2497836"/>
                </a:lnTo>
                <a:lnTo>
                  <a:pt x="3579876" y="2464308"/>
                </a:lnTo>
                <a:lnTo>
                  <a:pt x="3592068" y="2446020"/>
                </a:lnTo>
                <a:lnTo>
                  <a:pt x="3602736" y="2426208"/>
                </a:lnTo>
                <a:lnTo>
                  <a:pt x="3613404" y="2407920"/>
                </a:lnTo>
                <a:lnTo>
                  <a:pt x="3621024" y="2388108"/>
                </a:lnTo>
                <a:lnTo>
                  <a:pt x="3630168" y="2366772"/>
                </a:lnTo>
                <a:lnTo>
                  <a:pt x="3636264" y="2346960"/>
                </a:lnTo>
                <a:lnTo>
                  <a:pt x="3648456" y="2304288"/>
                </a:lnTo>
                <a:lnTo>
                  <a:pt x="3651504" y="2281428"/>
                </a:lnTo>
                <a:lnTo>
                  <a:pt x="3654552" y="2260092"/>
                </a:lnTo>
                <a:lnTo>
                  <a:pt x="3656076" y="2237232"/>
                </a:lnTo>
                <a:lnTo>
                  <a:pt x="3656076" y="2214372"/>
                </a:lnTo>
                <a:lnTo>
                  <a:pt x="3656076" y="448056"/>
                </a:lnTo>
                <a:lnTo>
                  <a:pt x="3656076" y="425196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2">
            <a:extLst>
              <a:ext uri="{FF2B5EF4-FFF2-40B4-BE49-F238E27FC236}">
                <a16:creationId xmlns:a16="http://schemas.microsoft.com/office/drawing/2014/main" id="{23A0F7AD-0A83-4548-38F1-89C65CD8050B}"/>
              </a:ext>
            </a:extLst>
          </p:cNvPr>
          <p:cNvGrpSpPr/>
          <p:nvPr/>
        </p:nvGrpSpPr>
        <p:grpSpPr>
          <a:xfrm>
            <a:off x="2355192" y="2156669"/>
            <a:ext cx="1697989" cy="935990"/>
            <a:chOff x="6397752" y="2680715"/>
            <a:chExt cx="1697989" cy="935990"/>
          </a:xfrm>
        </p:grpSpPr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386D37C2-E21D-E58F-B9A9-1CF640B18E54}"/>
                </a:ext>
              </a:extLst>
            </p:cNvPr>
            <p:cNvSpPr/>
            <p:nvPr/>
          </p:nvSpPr>
          <p:spPr>
            <a:xfrm>
              <a:off x="6403848" y="2685288"/>
              <a:ext cx="1687195" cy="927100"/>
            </a:xfrm>
            <a:custGeom>
              <a:avLst/>
              <a:gdLst/>
              <a:ahLst/>
              <a:cxnLst/>
              <a:rect l="l" t="t" r="r" b="b"/>
              <a:pathLst>
                <a:path w="1687195" h="927100">
                  <a:moveTo>
                    <a:pt x="1533144" y="926592"/>
                  </a:moveTo>
                  <a:lnTo>
                    <a:pt x="153924" y="926592"/>
                  </a:lnTo>
                  <a:lnTo>
                    <a:pt x="105143" y="918776"/>
                  </a:lnTo>
                  <a:lnTo>
                    <a:pt x="62874" y="896989"/>
                  </a:lnTo>
                  <a:lnTo>
                    <a:pt x="29602" y="863717"/>
                  </a:lnTo>
                  <a:lnTo>
                    <a:pt x="7815" y="821448"/>
                  </a:lnTo>
                  <a:lnTo>
                    <a:pt x="0" y="772668"/>
                  </a:lnTo>
                  <a:lnTo>
                    <a:pt x="0" y="153924"/>
                  </a:lnTo>
                  <a:lnTo>
                    <a:pt x="7815" y="105143"/>
                  </a:lnTo>
                  <a:lnTo>
                    <a:pt x="29602" y="62874"/>
                  </a:lnTo>
                  <a:lnTo>
                    <a:pt x="62874" y="29602"/>
                  </a:lnTo>
                  <a:lnTo>
                    <a:pt x="105143" y="7815"/>
                  </a:lnTo>
                  <a:lnTo>
                    <a:pt x="153924" y="0"/>
                  </a:lnTo>
                  <a:lnTo>
                    <a:pt x="1533144" y="0"/>
                  </a:lnTo>
                  <a:lnTo>
                    <a:pt x="1581924" y="7815"/>
                  </a:lnTo>
                  <a:lnTo>
                    <a:pt x="1624193" y="29602"/>
                  </a:lnTo>
                  <a:lnTo>
                    <a:pt x="1657465" y="62874"/>
                  </a:lnTo>
                  <a:lnTo>
                    <a:pt x="1679252" y="105143"/>
                  </a:lnTo>
                  <a:lnTo>
                    <a:pt x="1687068" y="153924"/>
                  </a:lnTo>
                  <a:lnTo>
                    <a:pt x="1687068" y="772668"/>
                  </a:lnTo>
                  <a:lnTo>
                    <a:pt x="1679252" y="821448"/>
                  </a:lnTo>
                  <a:lnTo>
                    <a:pt x="1657465" y="863717"/>
                  </a:lnTo>
                  <a:lnTo>
                    <a:pt x="1624193" y="896989"/>
                  </a:lnTo>
                  <a:lnTo>
                    <a:pt x="1581924" y="918776"/>
                  </a:lnTo>
                  <a:lnTo>
                    <a:pt x="1533144" y="92659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 anchor="ctr"/>
            <a:lstStyle/>
            <a:p>
              <a:endParaRPr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3EF27C54-C07B-0519-9B04-2C16A2B21978}"/>
                </a:ext>
              </a:extLst>
            </p:cNvPr>
            <p:cNvSpPr/>
            <p:nvPr/>
          </p:nvSpPr>
          <p:spPr>
            <a:xfrm>
              <a:off x="6397752" y="2680715"/>
              <a:ext cx="1697989" cy="935990"/>
            </a:xfrm>
            <a:custGeom>
              <a:avLst/>
              <a:gdLst/>
              <a:ahLst/>
              <a:cxnLst/>
              <a:rect l="l" t="t" r="r" b="b"/>
              <a:pathLst>
                <a:path w="1697990" h="935989">
                  <a:moveTo>
                    <a:pt x="1623060" y="211836"/>
                  </a:moveTo>
                  <a:lnTo>
                    <a:pt x="1620012" y="184404"/>
                  </a:lnTo>
                  <a:lnTo>
                    <a:pt x="1616964" y="172212"/>
                  </a:lnTo>
                  <a:lnTo>
                    <a:pt x="1612392" y="160020"/>
                  </a:lnTo>
                  <a:lnTo>
                    <a:pt x="1608582" y="152400"/>
                  </a:lnTo>
                  <a:lnTo>
                    <a:pt x="1606296" y="147828"/>
                  </a:lnTo>
                  <a:lnTo>
                    <a:pt x="1583436" y="117348"/>
                  </a:lnTo>
                  <a:lnTo>
                    <a:pt x="1552956" y="94488"/>
                  </a:lnTo>
                  <a:lnTo>
                    <a:pt x="1536700" y="88392"/>
                  </a:lnTo>
                  <a:lnTo>
                    <a:pt x="1516380" y="80772"/>
                  </a:lnTo>
                  <a:lnTo>
                    <a:pt x="1502664" y="79248"/>
                  </a:lnTo>
                  <a:lnTo>
                    <a:pt x="208788" y="79248"/>
                  </a:lnTo>
                  <a:lnTo>
                    <a:pt x="170688" y="89916"/>
                  </a:lnTo>
                  <a:lnTo>
                    <a:pt x="138684" y="109728"/>
                  </a:lnTo>
                  <a:lnTo>
                    <a:pt x="128016" y="117348"/>
                  </a:lnTo>
                  <a:lnTo>
                    <a:pt x="105156" y="147828"/>
                  </a:lnTo>
                  <a:lnTo>
                    <a:pt x="92964" y="184404"/>
                  </a:lnTo>
                  <a:lnTo>
                    <a:pt x="89916" y="198120"/>
                  </a:lnTo>
                  <a:lnTo>
                    <a:pt x="89916" y="737628"/>
                  </a:lnTo>
                  <a:lnTo>
                    <a:pt x="105156" y="787920"/>
                  </a:lnTo>
                  <a:lnTo>
                    <a:pt x="128016" y="818400"/>
                  </a:lnTo>
                  <a:lnTo>
                    <a:pt x="160020" y="841260"/>
                  </a:lnTo>
                  <a:lnTo>
                    <a:pt x="170688" y="847356"/>
                  </a:lnTo>
                  <a:lnTo>
                    <a:pt x="182880" y="851928"/>
                  </a:lnTo>
                  <a:lnTo>
                    <a:pt x="196596" y="854976"/>
                  </a:lnTo>
                  <a:lnTo>
                    <a:pt x="208788" y="856500"/>
                  </a:lnTo>
                  <a:lnTo>
                    <a:pt x="1502664" y="856500"/>
                  </a:lnTo>
                  <a:lnTo>
                    <a:pt x="1540764" y="847356"/>
                  </a:lnTo>
                  <a:lnTo>
                    <a:pt x="1574292" y="827544"/>
                  </a:lnTo>
                  <a:lnTo>
                    <a:pt x="1600200" y="798588"/>
                  </a:lnTo>
                  <a:lnTo>
                    <a:pt x="1608582" y="783348"/>
                  </a:lnTo>
                  <a:lnTo>
                    <a:pt x="1612392" y="775728"/>
                  </a:lnTo>
                  <a:lnTo>
                    <a:pt x="1614106" y="771156"/>
                  </a:lnTo>
                  <a:lnTo>
                    <a:pt x="1616964" y="763536"/>
                  </a:lnTo>
                  <a:lnTo>
                    <a:pt x="1620012" y="751344"/>
                  </a:lnTo>
                  <a:lnTo>
                    <a:pt x="1621536" y="737628"/>
                  </a:lnTo>
                  <a:lnTo>
                    <a:pt x="1623060" y="723912"/>
                  </a:lnTo>
                  <a:lnTo>
                    <a:pt x="1623060" y="211836"/>
                  </a:lnTo>
                  <a:close/>
                </a:path>
                <a:path w="1697990" h="935989">
                  <a:moveTo>
                    <a:pt x="1697736" y="143256"/>
                  </a:moveTo>
                  <a:lnTo>
                    <a:pt x="1694688" y="126492"/>
                  </a:lnTo>
                  <a:lnTo>
                    <a:pt x="1691640" y="111252"/>
                  </a:lnTo>
                  <a:lnTo>
                    <a:pt x="1688592" y="104406"/>
                  </a:lnTo>
                  <a:lnTo>
                    <a:pt x="1688592" y="160032"/>
                  </a:lnTo>
                  <a:lnTo>
                    <a:pt x="1688592" y="777252"/>
                  </a:lnTo>
                  <a:lnTo>
                    <a:pt x="1685544" y="807732"/>
                  </a:lnTo>
                  <a:lnTo>
                    <a:pt x="1685544" y="806208"/>
                  </a:lnTo>
                  <a:lnTo>
                    <a:pt x="1680972" y="821448"/>
                  </a:lnTo>
                  <a:lnTo>
                    <a:pt x="1676400" y="835164"/>
                  </a:lnTo>
                  <a:lnTo>
                    <a:pt x="1670304" y="848880"/>
                  </a:lnTo>
                  <a:lnTo>
                    <a:pt x="1670304" y="847356"/>
                  </a:lnTo>
                  <a:lnTo>
                    <a:pt x="1662684" y="861072"/>
                  </a:lnTo>
                  <a:lnTo>
                    <a:pt x="1662684" y="859548"/>
                  </a:lnTo>
                  <a:lnTo>
                    <a:pt x="1653540" y="871740"/>
                  </a:lnTo>
                  <a:lnTo>
                    <a:pt x="1644396" y="882408"/>
                  </a:lnTo>
                  <a:lnTo>
                    <a:pt x="1633728" y="891552"/>
                  </a:lnTo>
                  <a:lnTo>
                    <a:pt x="1621536" y="900696"/>
                  </a:lnTo>
                  <a:lnTo>
                    <a:pt x="1623060" y="900696"/>
                  </a:lnTo>
                  <a:lnTo>
                    <a:pt x="1609344" y="908316"/>
                  </a:lnTo>
                  <a:lnTo>
                    <a:pt x="1610868" y="908316"/>
                  </a:lnTo>
                  <a:lnTo>
                    <a:pt x="1597152" y="914412"/>
                  </a:lnTo>
                  <a:lnTo>
                    <a:pt x="1583436" y="918984"/>
                  </a:lnTo>
                  <a:lnTo>
                    <a:pt x="1568196" y="923556"/>
                  </a:lnTo>
                  <a:lnTo>
                    <a:pt x="1569720" y="923556"/>
                  </a:lnTo>
                  <a:lnTo>
                    <a:pt x="1539240" y="926604"/>
                  </a:lnTo>
                  <a:lnTo>
                    <a:pt x="160020" y="926604"/>
                  </a:lnTo>
                  <a:lnTo>
                    <a:pt x="102108" y="914412"/>
                  </a:lnTo>
                  <a:lnTo>
                    <a:pt x="64008" y="891552"/>
                  </a:lnTo>
                  <a:lnTo>
                    <a:pt x="65532" y="891552"/>
                  </a:lnTo>
                  <a:lnTo>
                    <a:pt x="54864" y="882408"/>
                  </a:lnTo>
                  <a:lnTo>
                    <a:pt x="44196" y="871740"/>
                  </a:lnTo>
                  <a:lnTo>
                    <a:pt x="37528" y="861072"/>
                  </a:lnTo>
                  <a:lnTo>
                    <a:pt x="36576" y="859548"/>
                  </a:lnTo>
                  <a:lnTo>
                    <a:pt x="36576" y="861072"/>
                  </a:lnTo>
                  <a:lnTo>
                    <a:pt x="29794" y="848880"/>
                  </a:lnTo>
                  <a:lnTo>
                    <a:pt x="28956" y="847356"/>
                  </a:lnTo>
                  <a:lnTo>
                    <a:pt x="28956" y="848880"/>
                  </a:lnTo>
                  <a:lnTo>
                    <a:pt x="16764" y="821448"/>
                  </a:lnTo>
                  <a:lnTo>
                    <a:pt x="14020" y="807732"/>
                  </a:lnTo>
                  <a:lnTo>
                    <a:pt x="13716" y="806208"/>
                  </a:lnTo>
                  <a:lnTo>
                    <a:pt x="13716" y="807732"/>
                  </a:lnTo>
                  <a:lnTo>
                    <a:pt x="10668" y="792492"/>
                  </a:lnTo>
                  <a:lnTo>
                    <a:pt x="10668" y="144780"/>
                  </a:lnTo>
                  <a:lnTo>
                    <a:pt x="10972" y="143256"/>
                  </a:lnTo>
                  <a:lnTo>
                    <a:pt x="16764" y="114300"/>
                  </a:lnTo>
                  <a:lnTo>
                    <a:pt x="22860" y="100584"/>
                  </a:lnTo>
                  <a:lnTo>
                    <a:pt x="22860" y="102108"/>
                  </a:lnTo>
                  <a:lnTo>
                    <a:pt x="23533" y="100584"/>
                  </a:lnTo>
                  <a:lnTo>
                    <a:pt x="28956" y="88392"/>
                  </a:lnTo>
                  <a:lnTo>
                    <a:pt x="44196" y="64008"/>
                  </a:lnTo>
                  <a:lnTo>
                    <a:pt x="54864" y="53340"/>
                  </a:lnTo>
                  <a:lnTo>
                    <a:pt x="65532" y="44196"/>
                  </a:lnTo>
                  <a:lnTo>
                    <a:pt x="64008" y="44196"/>
                  </a:lnTo>
                  <a:lnTo>
                    <a:pt x="102108" y="21336"/>
                  </a:lnTo>
                  <a:lnTo>
                    <a:pt x="144780" y="10668"/>
                  </a:lnTo>
                  <a:lnTo>
                    <a:pt x="1554480" y="10668"/>
                  </a:lnTo>
                  <a:lnTo>
                    <a:pt x="1569720" y="13716"/>
                  </a:lnTo>
                  <a:lnTo>
                    <a:pt x="1568196" y="13716"/>
                  </a:lnTo>
                  <a:lnTo>
                    <a:pt x="1583436" y="16764"/>
                  </a:lnTo>
                  <a:lnTo>
                    <a:pt x="1597152" y="21336"/>
                  </a:lnTo>
                  <a:lnTo>
                    <a:pt x="1610868" y="27432"/>
                  </a:lnTo>
                  <a:lnTo>
                    <a:pt x="1609344" y="27432"/>
                  </a:lnTo>
                  <a:lnTo>
                    <a:pt x="1623060" y="35052"/>
                  </a:lnTo>
                  <a:lnTo>
                    <a:pt x="1621536" y="35052"/>
                  </a:lnTo>
                  <a:lnTo>
                    <a:pt x="1633728" y="44196"/>
                  </a:lnTo>
                  <a:lnTo>
                    <a:pt x="1644396" y="53340"/>
                  </a:lnTo>
                  <a:lnTo>
                    <a:pt x="1653540" y="64008"/>
                  </a:lnTo>
                  <a:lnTo>
                    <a:pt x="1662684" y="76200"/>
                  </a:lnTo>
                  <a:lnTo>
                    <a:pt x="1670304" y="88392"/>
                  </a:lnTo>
                  <a:lnTo>
                    <a:pt x="1676400" y="102108"/>
                  </a:lnTo>
                  <a:lnTo>
                    <a:pt x="1676400" y="100584"/>
                  </a:lnTo>
                  <a:lnTo>
                    <a:pt x="1680972" y="114300"/>
                  </a:lnTo>
                  <a:lnTo>
                    <a:pt x="1685544" y="129540"/>
                  </a:lnTo>
                  <a:lnTo>
                    <a:pt x="1687068" y="144780"/>
                  </a:lnTo>
                  <a:lnTo>
                    <a:pt x="1687068" y="143256"/>
                  </a:lnTo>
                  <a:lnTo>
                    <a:pt x="1688592" y="160032"/>
                  </a:lnTo>
                  <a:lnTo>
                    <a:pt x="1688592" y="104406"/>
                  </a:lnTo>
                  <a:lnTo>
                    <a:pt x="1686890" y="100584"/>
                  </a:lnTo>
                  <a:lnTo>
                    <a:pt x="1685544" y="97536"/>
                  </a:lnTo>
                  <a:lnTo>
                    <a:pt x="1662684" y="57912"/>
                  </a:lnTo>
                  <a:lnTo>
                    <a:pt x="1615440" y="18288"/>
                  </a:lnTo>
                  <a:lnTo>
                    <a:pt x="1597914" y="10668"/>
                  </a:lnTo>
                  <a:lnTo>
                    <a:pt x="1586484" y="6096"/>
                  </a:lnTo>
                  <a:lnTo>
                    <a:pt x="1571244" y="3048"/>
                  </a:lnTo>
                  <a:lnTo>
                    <a:pt x="1554480" y="0"/>
                  </a:lnTo>
                  <a:lnTo>
                    <a:pt x="143256" y="0"/>
                  </a:lnTo>
                  <a:lnTo>
                    <a:pt x="97536" y="12192"/>
                  </a:lnTo>
                  <a:lnTo>
                    <a:pt x="57912" y="36576"/>
                  </a:lnTo>
                  <a:lnTo>
                    <a:pt x="27432" y="70104"/>
                  </a:lnTo>
                  <a:lnTo>
                    <a:pt x="7620" y="111252"/>
                  </a:lnTo>
                  <a:lnTo>
                    <a:pt x="1524" y="143256"/>
                  </a:lnTo>
                  <a:lnTo>
                    <a:pt x="0" y="158496"/>
                  </a:lnTo>
                  <a:lnTo>
                    <a:pt x="0" y="777252"/>
                  </a:lnTo>
                  <a:lnTo>
                    <a:pt x="1524" y="792492"/>
                  </a:lnTo>
                  <a:lnTo>
                    <a:pt x="3048" y="809256"/>
                  </a:lnTo>
                  <a:lnTo>
                    <a:pt x="19812" y="853452"/>
                  </a:lnTo>
                  <a:lnTo>
                    <a:pt x="47244" y="890028"/>
                  </a:lnTo>
                  <a:lnTo>
                    <a:pt x="83820" y="917460"/>
                  </a:lnTo>
                  <a:lnTo>
                    <a:pt x="143256" y="935748"/>
                  </a:lnTo>
                  <a:lnTo>
                    <a:pt x="1554480" y="935748"/>
                  </a:lnTo>
                  <a:lnTo>
                    <a:pt x="1571244" y="932700"/>
                  </a:lnTo>
                  <a:lnTo>
                    <a:pt x="1586484" y="929652"/>
                  </a:lnTo>
                  <a:lnTo>
                    <a:pt x="1594104" y="926604"/>
                  </a:lnTo>
                  <a:lnTo>
                    <a:pt x="1601724" y="923556"/>
                  </a:lnTo>
                  <a:lnTo>
                    <a:pt x="1639824" y="900696"/>
                  </a:lnTo>
                  <a:lnTo>
                    <a:pt x="1671828" y="865644"/>
                  </a:lnTo>
                  <a:lnTo>
                    <a:pt x="1674685" y="861072"/>
                  </a:lnTo>
                  <a:lnTo>
                    <a:pt x="1679448" y="853452"/>
                  </a:lnTo>
                  <a:lnTo>
                    <a:pt x="1681276" y="848880"/>
                  </a:lnTo>
                  <a:lnTo>
                    <a:pt x="1685544" y="838212"/>
                  </a:lnTo>
                  <a:lnTo>
                    <a:pt x="1691640" y="824496"/>
                  </a:lnTo>
                  <a:lnTo>
                    <a:pt x="1694688" y="809256"/>
                  </a:lnTo>
                  <a:lnTo>
                    <a:pt x="1694954" y="807732"/>
                  </a:lnTo>
                  <a:lnTo>
                    <a:pt x="1697736" y="792492"/>
                  </a:lnTo>
                  <a:lnTo>
                    <a:pt x="1697736" y="158496"/>
                  </a:lnTo>
                  <a:lnTo>
                    <a:pt x="1697736" y="143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/>
            </a:p>
          </p:txBody>
        </p:sp>
        <p:sp>
          <p:nvSpPr>
            <p:cNvPr id="21" name="object 14">
              <a:extLst>
                <a:ext uri="{FF2B5EF4-FFF2-40B4-BE49-F238E27FC236}">
                  <a16:creationId xmlns:a16="http://schemas.microsoft.com/office/drawing/2014/main" id="{3EF27C54-C07B-0519-9B04-2C16A2B21978}"/>
                </a:ext>
              </a:extLst>
            </p:cNvPr>
            <p:cNvSpPr/>
            <p:nvPr/>
          </p:nvSpPr>
          <p:spPr>
            <a:xfrm>
              <a:off x="6501351" y="2754435"/>
              <a:ext cx="1447800" cy="766737"/>
            </a:xfrm>
            <a:custGeom>
              <a:avLst/>
              <a:gdLst/>
              <a:ahLst/>
              <a:cxnLst/>
              <a:rect l="l" t="t" r="r" b="b"/>
              <a:pathLst>
                <a:path w="1697990" h="935989">
                  <a:moveTo>
                    <a:pt x="1623060" y="211836"/>
                  </a:moveTo>
                  <a:lnTo>
                    <a:pt x="1620012" y="184404"/>
                  </a:lnTo>
                  <a:lnTo>
                    <a:pt x="1616964" y="172212"/>
                  </a:lnTo>
                  <a:lnTo>
                    <a:pt x="1612392" y="160020"/>
                  </a:lnTo>
                  <a:lnTo>
                    <a:pt x="1608582" y="152400"/>
                  </a:lnTo>
                  <a:lnTo>
                    <a:pt x="1606296" y="147828"/>
                  </a:lnTo>
                  <a:lnTo>
                    <a:pt x="1583436" y="117348"/>
                  </a:lnTo>
                  <a:lnTo>
                    <a:pt x="1552956" y="94488"/>
                  </a:lnTo>
                  <a:lnTo>
                    <a:pt x="1536700" y="88392"/>
                  </a:lnTo>
                  <a:lnTo>
                    <a:pt x="1516380" y="80772"/>
                  </a:lnTo>
                  <a:lnTo>
                    <a:pt x="1502664" y="79248"/>
                  </a:lnTo>
                  <a:lnTo>
                    <a:pt x="208788" y="79248"/>
                  </a:lnTo>
                  <a:lnTo>
                    <a:pt x="170688" y="89916"/>
                  </a:lnTo>
                  <a:lnTo>
                    <a:pt x="138684" y="109728"/>
                  </a:lnTo>
                  <a:lnTo>
                    <a:pt x="128016" y="117348"/>
                  </a:lnTo>
                  <a:lnTo>
                    <a:pt x="105156" y="147828"/>
                  </a:lnTo>
                  <a:lnTo>
                    <a:pt x="92964" y="184404"/>
                  </a:lnTo>
                  <a:lnTo>
                    <a:pt x="89916" y="198120"/>
                  </a:lnTo>
                  <a:lnTo>
                    <a:pt x="89916" y="737628"/>
                  </a:lnTo>
                  <a:lnTo>
                    <a:pt x="105156" y="787920"/>
                  </a:lnTo>
                  <a:lnTo>
                    <a:pt x="128016" y="818400"/>
                  </a:lnTo>
                  <a:lnTo>
                    <a:pt x="160020" y="841260"/>
                  </a:lnTo>
                  <a:lnTo>
                    <a:pt x="170688" y="847356"/>
                  </a:lnTo>
                  <a:lnTo>
                    <a:pt x="182880" y="851928"/>
                  </a:lnTo>
                  <a:lnTo>
                    <a:pt x="196596" y="854976"/>
                  </a:lnTo>
                  <a:lnTo>
                    <a:pt x="208788" y="856500"/>
                  </a:lnTo>
                  <a:lnTo>
                    <a:pt x="1502664" y="856500"/>
                  </a:lnTo>
                  <a:lnTo>
                    <a:pt x="1540764" y="847356"/>
                  </a:lnTo>
                  <a:lnTo>
                    <a:pt x="1574292" y="827544"/>
                  </a:lnTo>
                  <a:lnTo>
                    <a:pt x="1600200" y="798588"/>
                  </a:lnTo>
                  <a:lnTo>
                    <a:pt x="1608582" y="783348"/>
                  </a:lnTo>
                  <a:lnTo>
                    <a:pt x="1612392" y="775728"/>
                  </a:lnTo>
                  <a:lnTo>
                    <a:pt x="1614106" y="771156"/>
                  </a:lnTo>
                  <a:lnTo>
                    <a:pt x="1616964" y="763536"/>
                  </a:lnTo>
                  <a:lnTo>
                    <a:pt x="1620012" y="751344"/>
                  </a:lnTo>
                  <a:lnTo>
                    <a:pt x="1621536" y="737628"/>
                  </a:lnTo>
                  <a:lnTo>
                    <a:pt x="1623060" y="723912"/>
                  </a:lnTo>
                  <a:lnTo>
                    <a:pt x="1623060" y="211836"/>
                  </a:lnTo>
                  <a:close/>
                </a:path>
                <a:path w="1697990" h="935989">
                  <a:moveTo>
                    <a:pt x="1697736" y="143256"/>
                  </a:moveTo>
                  <a:lnTo>
                    <a:pt x="1694688" y="126492"/>
                  </a:lnTo>
                  <a:lnTo>
                    <a:pt x="1691640" y="111252"/>
                  </a:lnTo>
                  <a:lnTo>
                    <a:pt x="1688592" y="104406"/>
                  </a:lnTo>
                  <a:lnTo>
                    <a:pt x="1688592" y="160032"/>
                  </a:lnTo>
                  <a:lnTo>
                    <a:pt x="1688592" y="777252"/>
                  </a:lnTo>
                  <a:lnTo>
                    <a:pt x="1685544" y="807732"/>
                  </a:lnTo>
                  <a:lnTo>
                    <a:pt x="1685544" y="806208"/>
                  </a:lnTo>
                  <a:lnTo>
                    <a:pt x="1680972" y="821448"/>
                  </a:lnTo>
                  <a:lnTo>
                    <a:pt x="1676400" y="835164"/>
                  </a:lnTo>
                  <a:lnTo>
                    <a:pt x="1670304" y="848880"/>
                  </a:lnTo>
                  <a:lnTo>
                    <a:pt x="1670304" y="847356"/>
                  </a:lnTo>
                  <a:lnTo>
                    <a:pt x="1662684" y="861072"/>
                  </a:lnTo>
                  <a:lnTo>
                    <a:pt x="1662684" y="859548"/>
                  </a:lnTo>
                  <a:lnTo>
                    <a:pt x="1653540" y="871740"/>
                  </a:lnTo>
                  <a:lnTo>
                    <a:pt x="1644396" y="882408"/>
                  </a:lnTo>
                  <a:lnTo>
                    <a:pt x="1633728" y="891552"/>
                  </a:lnTo>
                  <a:lnTo>
                    <a:pt x="1621536" y="900696"/>
                  </a:lnTo>
                  <a:lnTo>
                    <a:pt x="1623060" y="900696"/>
                  </a:lnTo>
                  <a:lnTo>
                    <a:pt x="1609344" y="908316"/>
                  </a:lnTo>
                  <a:lnTo>
                    <a:pt x="1610868" y="908316"/>
                  </a:lnTo>
                  <a:lnTo>
                    <a:pt x="1597152" y="914412"/>
                  </a:lnTo>
                  <a:lnTo>
                    <a:pt x="1583436" y="918984"/>
                  </a:lnTo>
                  <a:lnTo>
                    <a:pt x="1568196" y="923556"/>
                  </a:lnTo>
                  <a:lnTo>
                    <a:pt x="1569720" y="923556"/>
                  </a:lnTo>
                  <a:lnTo>
                    <a:pt x="1539240" y="926604"/>
                  </a:lnTo>
                  <a:lnTo>
                    <a:pt x="160020" y="926604"/>
                  </a:lnTo>
                  <a:lnTo>
                    <a:pt x="102108" y="914412"/>
                  </a:lnTo>
                  <a:lnTo>
                    <a:pt x="64008" y="891552"/>
                  </a:lnTo>
                  <a:lnTo>
                    <a:pt x="65532" y="891552"/>
                  </a:lnTo>
                  <a:lnTo>
                    <a:pt x="54864" y="882408"/>
                  </a:lnTo>
                  <a:lnTo>
                    <a:pt x="44196" y="871740"/>
                  </a:lnTo>
                  <a:lnTo>
                    <a:pt x="37528" y="861072"/>
                  </a:lnTo>
                  <a:lnTo>
                    <a:pt x="36576" y="859548"/>
                  </a:lnTo>
                  <a:lnTo>
                    <a:pt x="36576" y="861072"/>
                  </a:lnTo>
                  <a:lnTo>
                    <a:pt x="29794" y="848880"/>
                  </a:lnTo>
                  <a:lnTo>
                    <a:pt x="28956" y="847356"/>
                  </a:lnTo>
                  <a:lnTo>
                    <a:pt x="28956" y="848880"/>
                  </a:lnTo>
                  <a:lnTo>
                    <a:pt x="16764" y="821448"/>
                  </a:lnTo>
                  <a:lnTo>
                    <a:pt x="14020" y="807732"/>
                  </a:lnTo>
                  <a:lnTo>
                    <a:pt x="13716" y="806208"/>
                  </a:lnTo>
                  <a:lnTo>
                    <a:pt x="13716" y="807732"/>
                  </a:lnTo>
                  <a:lnTo>
                    <a:pt x="10668" y="792492"/>
                  </a:lnTo>
                  <a:lnTo>
                    <a:pt x="10668" y="144780"/>
                  </a:lnTo>
                  <a:lnTo>
                    <a:pt x="10972" y="143256"/>
                  </a:lnTo>
                  <a:lnTo>
                    <a:pt x="16764" y="114300"/>
                  </a:lnTo>
                  <a:lnTo>
                    <a:pt x="22860" y="100584"/>
                  </a:lnTo>
                  <a:lnTo>
                    <a:pt x="22860" y="102108"/>
                  </a:lnTo>
                  <a:lnTo>
                    <a:pt x="23533" y="100584"/>
                  </a:lnTo>
                  <a:lnTo>
                    <a:pt x="28956" y="88392"/>
                  </a:lnTo>
                  <a:lnTo>
                    <a:pt x="44196" y="64008"/>
                  </a:lnTo>
                  <a:lnTo>
                    <a:pt x="54864" y="53340"/>
                  </a:lnTo>
                  <a:lnTo>
                    <a:pt x="65532" y="44196"/>
                  </a:lnTo>
                  <a:lnTo>
                    <a:pt x="64008" y="44196"/>
                  </a:lnTo>
                  <a:lnTo>
                    <a:pt x="102108" y="21336"/>
                  </a:lnTo>
                  <a:lnTo>
                    <a:pt x="144780" y="10668"/>
                  </a:lnTo>
                  <a:lnTo>
                    <a:pt x="1554480" y="10668"/>
                  </a:lnTo>
                  <a:lnTo>
                    <a:pt x="1569720" y="13716"/>
                  </a:lnTo>
                  <a:lnTo>
                    <a:pt x="1568196" y="13716"/>
                  </a:lnTo>
                  <a:lnTo>
                    <a:pt x="1583436" y="16764"/>
                  </a:lnTo>
                  <a:lnTo>
                    <a:pt x="1597152" y="21336"/>
                  </a:lnTo>
                  <a:lnTo>
                    <a:pt x="1610868" y="27432"/>
                  </a:lnTo>
                  <a:lnTo>
                    <a:pt x="1609344" y="27432"/>
                  </a:lnTo>
                  <a:lnTo>
                    <a:pt x="1623060" y="35052"/>
                  </a:lnTo>
                  <a:lnTo>
                    <a:pt x="1621536" y="35052"/>
                  </a:lnTo>
                  <a:lnTo>
                    <a:pt x="1633728" y="44196"/>
                  </a:lnTo>
                  <a:lnTo>
                    <a:pt x="1644396" y="53340"/>
                  </a:lnTo>
                  <a:lnTo>
                    <a:pt x="1653540" y="64008"/>
                  </a:lnTo>
                  <a:lnTo>
                    <a:pt x="1662684" y="76200"/>
                  </a:lnTo>
                  <a:lnTo>
                    <a:pt x="1670304" y="88392"/>
                  </a:lnTo>
                  <a:lnTo>
                    <a:pt x="1676400" y="102108"/>
                  </a:lnTo>
                  <a:lnTo>
                    <a:pt x="1676400" y="100584"/>
                  </a:lnTo>
                  <a:lnTo>
                    <a:pt x="1680972" y="114300"/>
                  </a:lnTo>
                  <a:lnTo>
                    <a:pt x="1685544" y="129540"/>
                  </a:lnTo>
                  <a:lnTo>
                    <a:pt x="1687068" y="144780"/>
                  </a:lnTo>
                  <a:lnTo>
                    <a:pt x="1687068" y="143256"/>
                  </a:lnTo>
                  <a:lnTo>
                    <a:pt x="1688592" y="160032"/>
                  </a:lnTo>
                  <a:lnTo>
                    <a:pt x="1688592" y="104406"/>
                  </a:lnTo>
                  <a:lnTo>
                    <a:pt x="1686890" y="100584"/>
                  </a:lnTo>
                  <a:lnTo>
                    <a:pt x="1685544" y="97536"/>
                  </a:lnTo>
                  <a:lnTo>
                    <a:pt x="1662684" y="57912"/>
                  </a:lnTo>
                  <a:lnTo>
                    <a:pt x="1615440" y="18288"/>
                  </a:lnTo>
                  <a:lnTo>
                    <a:pt x="1597914" y="10668"/>
                  </a:lnTo>
                  <a:lnTo>
                    <a:pt x="1586484" y="6096"/>
                  </a:lnTo>
                  <a:lnTo>
                    <a:pt x="1571244" y="3048"/>
                  </a:lnTo>
                  <a:lnTo>
                    <a:pt x="1554480" y="0"/>
                  </a:lnTo>
                  <a:lnTo>
                    <a:pt x="143256" y="0"/>
                  </a:lnTo>
                  <a:lnTo>
                    <a:pt x="97536" y="12192"/>
                  </a:lnTo>
                  <a:lnTo>
                    <a:pt x="57912" y="36576"/>
                  </a:lnTo>
                  <a:lnTo>
                    <a:pt x="27432" y="70104"/>
                  </a:lnTo>
                  <a:lnTo>
                    <a:pt x="7620" y="111252"/>
                  </a:lnTo>
                  <a:lnTo>
                    <a:pt x="1524" y="143256"/>
                  </a:lnTo>
                  <a:lnTo>
                    <a:pt x="0" y="158496"/>
                  </a:lnTo>
                  <a:lnTo>
                    <a:pt x="0" y="777252"/>
                  </a:lnTo>
                  <a:lnTo>
                    <a:pt x="1524" y="792492"/>
                  </a:lnTo>
                  <a:lnTo>
                    <a:pt x="3048" y="809256"/>
                  </a:lnTo>
                  <a:lnTo>
                    <a:pt x="19812" y="853452"/>
                  </a:lnTo>
                  <a:lnTo>
                    <a:pt x="47244" y="890028"/>
                  </a:lnTo>
                  <a:lnTo>
                    <a:pt x="83820" y="917460"/>
                  </a:lnTo>
                  <a:lnTo>
                    <a:pt x="143256" y="935748"/>
                  </a:lnTo>
                  <a:lnTo>
                    <a:pt x="1554480" y="935748"/>
                  </a:lnTo>
                  <a:lnTo>
                    <a:pt x="1571244" y="932700"/>
                  </a:lnTo>
                  <a:lnTo>
                    <a:pt x="1586484" y="929652"/>
                  </a:lnTo>
                  <a:lnTo>
                    <a:pt x="1594104" y="926604"/>
                  </a:lnTo>
                  <a:lnTo>
                    <a:pt x="1601724" y="923556"/>
                  </a:lnTo>
                  <a:lnTo>
                    <a:pt x="1639824" y="900696"/>
                  </a:lnTo>
                  <a:lnTo>
                    <a:pt x="1671828" y="865644"/>
                  </a:lnTo>
                  <a:lnTo>
                    <a:pt x="1674685" y="861072"/>
                  </a:lnTo>
                  <a:lnTo>
                    <a:pt x="1679448" y="853452"/>
                  </a:lnTo>
                  <a:lnTo>
                    <a:pt x="1681276" y="848880"/>
                  </a:lnTo>
                  <a:lnTo>
                    <a:pt x="1685544" y="838212"/>
                  </a:lnTo>
                  <a:lnTo>
                    <a:pt x="1691640" y="824496"/>
                  </a:lnTo>
                  <a:lnTo>
                    <a:pt x="1694688" y="809256"/>
                  </a:lnTo>
                  <a:lnTo>
                    <a:pt x="1694954" y="807732"/>
                  </a:lnTo>
                  <a:lnTo>
                    <a:pt x="1697736" y="792492"/>
                  </a:lnTo>
                  <a:lnTo>
                    <a:pt x="1697736" y="158496"/>
                  </a:lnTo>
                  <a:lnTo>
                    <a:pt x="1697736" y="143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es-CR" sz="1600" dirty="0"/>
                <a:t>Presupuesto  Ordinario</a:t>
              </a:r>
              <a:endParaRPr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48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8</a:t>
            </a:fld>
            <a:endParaRPr lang="es-ES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16AE41-9177-C304-2928-31B3C98D4C2C}"/>
              </a:ext>
            </a:extLst>
          </p:cNvPr>
          <p:cNvSpPr txBox="1"/>
          <p:nvPr/>
        </p:nvSpPr>
        <p:spPr>
          <a:xfrm>
            <a:off x="3585197" y="889878"/>
            <a:ext cx="5957917" cy="5841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DEL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PLAN-PRESUPUESTO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"/>
              </a:spcBef>
            </a:pP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-FORMULACIÓN </a:t>
            </a:r>
            <a:r>
              <a:rPr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PRESUPUESTO-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D912177-E104-BD89-B317-E8FA962B0509}"/>
              </a:ext>
            </a:extLst>
          </p:cNvPr>
          <p:cNvSpPr txBox="1"/>
          <p:nvPr/>
        </p:nvSpPr>
        <p:spPr>
          <a:xfrm>
            <a:off x="2017144" y="3424430"/>
            <a:ext cx="2426970" cy="9081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2499"/>
              </a:lnSpc>
              <a:spcBef>
                <a:spcPts val="95"/>
              </a:spcBef>
            </a:pPr>
            <a:r>
              <a:rPr sz="1450" spc="15" dirty="0">
                <a:latin typeface="Arial"/>
                <a:cs typeface="Arial"/>
              </a:rPr>
              <a:t>Este presupuesto </a:t>
            </a:r>
            <a:r>
              <a:rPr sz="1450" spc="20" dirty="0">
                <a:latin typeface="Arial"/>
                <a:cs typeface="Arial"/>
              </a:rPr>
              <a:t>se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formula  para solicitar equipo que no  </a:t>
            </a:r>
            <a:r>
              <a:rPr sz="1450" spc="20" dirty="0">
                <a:latin typeface="Arial"/>
                <a:cs typeface="Arial"/>
              </a:rPr>
              <a:t>se pudo </a:t>
            </a:r>
            <a:r>
              <a:rPr sz="1450" spc="15" dirty="0">
                <a:latin typeface="Arial"/>
                <a:cs typeface="Arial"/>
              </a:rPr>
              <a:t>incluir </a:t>
            </a:r>
            <a:r>
              <a:rPr sz="1450" spc="20" dirty="0">
                <a:latin typeface="Arial"/>
                <a:cs typeface="Arial"/>
              </a:rPr>
              <a:t>en </a:t>
            </a:r>
            <a:r>
              <a:rPr sz="1450" spc="5" dirty="0">
                <a:latin typeface="Arial"/>
                <a:cs typeface="Arial"/>
              </a:rPr>
              <a:t>el  </a:t>
            </a:r>
            <a:r>
              <a:rPr sz="1450" spc="15" dirty="0">
                <a:latin typeface="Arial"/>
                <a:cs typeface="Arial"/>
              </a:rPr>
              <a:t>presupuesto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10" dirty="0" smtClean="0">
                <a:latin typeface="Arial"/>
                <a:cs typeface="Arial"/>
              </a:rPr>
              <a:t>ordinario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D51BBE4E-C0B3-1343-9E40-369749B6433B}"/>
              </a:ext>
            </a:extLst>
          </p:cNvPr>
          <p:cNvSpPr txBox="1"/>
          <p:nvPr/>
        </p:nvSpPr>
        <p:spPr>
          <a:xfrm>
            <a:off x="7873114" y="3470374"/>
            <a:ext cx="2479675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2400"/>
              </a:lnSpc>
              <a:spcBef>
                <a:spcPts val="95"/>
              </a:spcBef>
            </a:pPr>
            <a:r>
              <a:rPr sz="1450" spc="15" dirty="0">
                <a:latin typeface="Arial"/>
                <a:cs typeface="Arial"/>
              </a:rPr>
              <a:t>Este presupuesto lo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formulan  unidades </a:t>
            </a:r>
            <a:r>
              <a:rPr sz="1450" spc="20" dirty="0">
                <a:latin typeface="Arial"/>
                <a:cs typeface="Arial"/>
              </a:rPr>
              <a:t>que </a:t>
            </a:r>
            <a:r>
              <a:rPr sz="1450" spc="10" dirty="0">
                <a:latin typeface="Arial"/>
                <a:cs typeface="Arial"/>
              </a:rPr>
              <a:t>están </a:t>
            </a:r>
            <a:r>
              <a:rPr sz="1450" spc="20" dirty="0">
                <a:latin typeface="Arial"/>
                <a:cs typeface="Arial"/>
              </a:rPr>
              <a:t>en un  </a:t>
            </a:r>
            <a:r>
              <a:rPr sz="1450" spc="15" dirty="0">
                <a:latin typeface="Arial"/>
                <a:cs typeface="Arial"/>
              </a:rPr>
              <a:t>proceso </a:t>
            </a:r>
            <a:r>
              <a:rPr sz="1450" spc="20" dirty="0">
                <a:latin typeface="Arial"/>
                <a:cs typeface="Arial"/>
              </a:rPr>
              <a:t>de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acreditación</a:t>
            </a:r>
            <a:endParaRPr sz="1450" dirty="0">
              <a:latin typeface="Arial"/>
              <a:cs typeface="Arial"/>
            </a:endParaRPr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72407804-A191-32A6-296A-1DCE6CE9FC0D}"/>
              </a:ext>
            </a:extLst>
          </p:cNvPr>
          <p:cNvGrpSpPr/>
          <p:nvPr/>
        </p:nvGrpSpPr>
        <p:grpSpPr>
          <a:xfrm>
            <a:off x="2329478" y="2010508"/>
            <a:ext cx="1744980" cy="937260"/>
            <a:chOff x="1970532" y="2933700"/>
            <a:chExt cx="1744980" cy="937260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D5809FCF-451C-92F4-B77C-38CEDC197520}"/>
                </a:ext>
              </a:extLst>
            </p:cNvPr>
            <p:cNvSpPr/>
            <p:nvPr/>
          </p:nvSpPr>
          <p:spPr>
            <a:xfrm>
              <a:off x="1975104" y="2939796"/>
              <a:ext cx="1736089" cy="925194"/>
            </a:xfrm>
            <a:custGeom>
              <a:avLst/>
              <a:gdLst/>
              <a:ahLst/>
              <a:cxnLst/>
              <a:rect l="l" t="t" r="r" b="b"/>
              <a:pathLst>
                <a:path w="1736089" h="925195">
                  <a:moveTo>
                    <a:pt x="1581912" y="925068"/>
                  </a:moveTo>
                  <a:lnTo>
                    <a:pt x="155448" y="925068"/>
                  </a:lnTo>
                  <a:lnTo>
                    <a:pt x="106509" y="917252"/>
                  </a:lnTo>
                  <a:lnTo>
                    <a:pt x="63861" y="895465"/>
                  </a:lnTo>
                  <a:lnTo>
                    <a:pt x="30138" y="862193"/>
                  </a:lnTo>
                  <a:lnTo>
                    <a:pt x="7973" y="819924"/>
                  </a:lnTo>
                  <a:lnTo>
                    <a:pt x="0" y="771144"/>
                  </a:lnTo>
                  <a:lnTo>
                    <a:pt x="0" y="153924"/>
                  </a:lnTo>
                  <a:lnTo>
                    <a:pt x="7973" y="105143"/>
                  </a:lnTo>
                  <a:lnTo>
                    <a:pt x="30138" y="62874"/>
                  </a:lnTo>
                  <a:lnTo>
                    <a:pt x="63861" y="29602"/>
                  </a:lnTo>
                  <a:lnTo>
                    <a:pt x="106509" y="7815"/>
                  </a:lnTo>
                  <a:lnTo>
                    <a:pt x="155448" y="0"/>
                  </a:lnTo>
                  <a:lnTo>
                    <a:pt x="1581912" y="0"/>
                  </a:lnTo>
                  <a:lnTo>
                    <a:pt x="1630692" y="7815"/>
                  </a:lnTo>
                  <a:lnTo>
                    <a:pt x="1672961" y="29602"/>
                  </a:lnTo>
                  <a:lnTo>
                    <a:pt x="1706233" y="62874"/>
                  </a:lnTo>
                  <a:lnTo>
                    <a:pt x="1728020" y="105143"/>
                  </a:lnTo>
                  <a:lnTo>
                    <a:pt x="1735836" y="153924"/>
                  </a:lnTo>
                  <a:lnTo>
                    <a:pt x="1735836" y="771144"/>
                  </a:lnTo>
                  <a:lnTo>
                    <a:pt x="1728020" y="819924"/>
                  </a:lnTo>
                  <a:lnTo>
                    <a:pt x="1706233" y="862193"/>
                  </a:lnTo>
                  <a:lnTo>
                    <a:pt x="1672961" y="895465"/>
                  </a:lnTo>
                  <a:lnTo>
                    <a:pt x="1630692" y="917252"/>
                  </a:lnTo>
                  <a:lnTo>
                    <a:pt x="1581912" y="925068"/>
                  </a:lnTo>
                  <a:close/>
                </a:path>
              </a:pathLst>
            </a:custGeom>
            <a:solidFill>
              <a:srgbClr val="B58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A7B98DB3-A884-EFB1-7E24-FCA325100D1D}"/>
                </a:ext>
              </a:extLst>
            </p:cNvPr>
            <p:cNvSpPr/>
            <p:nvPr/>
          </p:nvSpPr>
          <p:spPr>
            <a:xfrm>
              <a:off x="1970532" y="2933699"/>
              <a:ext cx="1744980" cy="937894"/>
            </a:xfrm>
            <a:custGeom>
              <a:avLst/>
              <a:gdLst/>
              <a:ahLst/>
              <a:cxnLst/>
              <a:rect l="l" t="t" r="r" b="b"/>
              <a:pathLst>
                <a:path w="1744979" h="937895">
                  <a:moveTo>
                    <a:pt x="1639824" y="219468"/>
                  </a:moveTo>
                  <a:lnTo>
                    <a:pt x="1636776" y="192024"/>
                  </a:lnTo>
                  <a:lnTo>
                    <a:pt x="1633728" y="179832"/>
                  </a:lnTo>
                  <a:lnTo>
                    <a:pt x="1629156" y="167640"/>
                  </a:lnTo>
                  <a:lnTo>
                    <a:pt x="1625346" y="160020"/>
                  </a:lnTo>
                  <a:lnTo>
                    <a:pt x="1623060" y="155448"/>
                  </a:lnTo>
                  <a:lnTo>
                    <a:pt x="1600200" y="124968"/>
                  </a:lnTo>
                  <a:lnTo>
                    <a:pt x="1569720" y="102108"/>
                  </a:lnTo>
                  <a:lnTo>
                    <a:pt x="1553464" y="96012"/>
                  </a:lnTo>
                  <a:lnTo>
                    <a:pt x="1533144" y="88392"/>
                  </a:lnTo>
                  <a:lnTo>
                    <a:pt x="1519428" y="86868"/>
                  </a:lnTo>
                  <a:lnTo>
                    <a:pt x="225552" y="86868"/>
                  </a:lnTo>
                  <a:lnTo>
                    <a:pt x="187452" y="97536"/>
                  </a:lnTo>
                  <a:lnTo>
                    <a:pt x="155448" y="117348"/>
                  </a:lnTo>
                  <a:lnTo>
                    <a:pt x="144780" y="124968"/>
                  </a:lnTo>
                  <a:lnTo>
                    <a:pt x="121920" y="155448"/>
                  </a:lnTo>
                  <a:lnTo>
                    <a:pt x="109728" y="192024"/>
                  </a:lnTo>
                  <a:lnTo>
                    <a:pt x="106680" y="205740"/>
                  </a:lnTo>
                  <a:lnTo>
                    <a:pt x="106680" y="745248"/>
                  </a:lnTo>
                  <a:lnTo>
                    <a:pt x="121920" y="795540"/>
                  </a:lnTo>
                  <a:lnTo>
                    <a:pt x="144780" y="826020"/>
                  </a:lnTo>
                  <a:lnTo>
                    <a:pt x="176784" y="848880"/>
                  </a:lnTo>
                  <a:lnTo>
                    <a:pt x="187452" y="854976"/>
                  </a:lnTo>
                  <a:lnTo>
                    <a:pt x="199644" y="859548"/>
                  </a:lnTo>
                  <a:lnTo>
                    <a:pt x="213360" y="862596"/>
                  </a:lnTo>
                  <a:lnTo>
                    <a:pt x="225552" y="864120"/>
                  </a:lnTo>
                  <a:lnTo>
                    <a:pt x="1519428" y="864120"/>
                  </a:lnTo>
                  <a:lnTo>
                    <a:pt x="1557528" y="854976"/>
                  </a:lnTo>
                  <a:lnTo>
                    <a:pt x="1591056" y="835164"/>
                  </a:lnTo>
                  <a:lnTo>
                    <a:pt x="1616964" y="806208"/>
                  </a:lnTo>
                  <a:lnTo>
                    <a:pt x="1625346" y="790968"/>
                  </a:lnTo>
                  <a:lnTo>
                    <a:pt x="1629156" y="783348"/>
                  </a:lnTo>
                  <a:lnTo>
                    <a:pt x="1630299" y="780300"/>
                  </a:lnTo>
                  <a:lnTo>
                    <a:pt x="1633728" y="771156"/>
                  </a:lnTo>
                  <a:lnTo>
                    <a:pt x="1636776" y="758964"/>
                  </a:lnTo>
                  <a:lnTo>
                    <a:pt x="1638300" y="745248"/>
                  </a:lnTo>
                  <a:lnTo>
                    <a:pt x="1639824" y="731532"/>
                  </a:lnTo>
                  <a:lnTo>
                    <a:pt x="1639824" y="219468"/>
                  </a:lnTo>
                  <a:close/>
                </a:path>
                <a:path w="1744979" h="937895">
                  <a:moveTo>
                    <a:pt x="1744980" y="143256"/>
                  </a:moveTo>
                  <a:lnTo>
                    <a:pt x="1738884" y="112776"/>
                  </a:lnTo>
                  <a:lnTo>
                    <a:pt x="1735836" y="105156"/>
                  </a:lnTo>
                  <a:lnTo>
                    <a:pt x="1735836" y="160020"/>
                  </a:lnTo>
                  <a:lnTo>
                    <a:pt x="1735836" y="777252"/>
                  </a:lnTo>
                  <a:lnTo>
                    <a:pt x="1723644" y="835164"/>
                  </a:lnTo>
                  <a:lnTo>
                    <a:pt x="1700784" y="873264"/>
                  </a:lnTo>
                  <a:lnTo>
                    <a:pt x="1700784" y="871740"/>
                  </a:lnTo>
                  <a:lnTo>
                    <a:pt x="1691640" y="883932"/>
                  </a:lnTo>
                  <a:lnTo>
                    <a:pt x="1691640" y="882408"/>
                  </a:lnTo>
                  <a:lnTo>
                    <a:pt x="1680972" y="893076"/>
                  </a:lnTo>
                  <a:lnTo>
                    <a:pt x="1668780" y="900696"/>
                  </a:lnTo>
                  <a:lnTo>
                    <a:pt x="1670304" y="900696"/>
                  </a:lnTo>
                  <a:lnTo>
                    <a:pt x="1656588" y="908316"/>
                  </a:lnTo>
                  <a:lnTo>
                    <a:pt x="1644396" y="914412"/>
                  </a:lnTo>
                  <a:lnTo>
                    <a:pt x="1630680" y="920508"/>
                  </a:lnTo>
                  <a:lnTo>
                    <a:pt x="1615440" y="923556"/>
                  </a:lnTo>
                  <a:lnTo>
                    <a:pt x="1616964" y="923556"/>
                  </a:lnTo>
                  <a:lnTo>
                    <a:pt x="1601724" y="926604"/>
                  </a:lnTo>
                  <a:lnTo>
                    <a:pt x="144780" y="926604"/>
                  </a:lnTo>
                  <a:lnTo>
                    <a:pt x="129540" y="923556"/>
                  </a:lnTo>
                  <a:lnTo>
                    <a:pt x="115824" y="920508"/>
                  </a:lnTo>
                  <a:lnTo>
                    <a:pt x="88392" y="908316"/>
                  </a:lnTo>
                  <a:lnTo>
                    <a:pt x="64008" y="893076"/>
                  </a:lnTo>
                  <a:lnTo>
                    <a:pt x="65532" y="893076"/>
                  </a:lnTo>
                  <a:lnTo>
                    <a:pt x="55079" y="883932"/>
                  </a:lnTo>
                  <a:lnTo>
                    <a:pt x="54152" y="883119"/>
                  </a:lnTo>
                  <a:lnTo>
                    <a:pt x="53530" y="882408"/>
                  </a:lnTo>
                  <a:lnTo>
                    <a:pt x="45529" y="873264"/>
                  </a:lnTo>
                  <a:lnTo>
                    <a:pt x="44196" y="871740"/>
                  </a:lnTo>
                  <a:lnTo>
                    <a:pt x="44196" y="873264"/>
                  </a:lnTo>
                  <a:lnTo>
                    <a:pt x="28956" y="848880"/>
                  </a:lnTo>
                  <a:lnTo>
                    <a:pt x="21336" y="835164"/>
                  </a:lnTo>
                  <a:lnTo>
                    <a:pt x="22860" y="835164"/>
                  </a:lnTo>
                  <a:lnTo>
                    <a:pt x="16764" y="821448"/>
                  </a:lnTo>
                  <a:lnTo>
                    <a:pt x="13716" y="807732"/>
                  </a:lnTo>
                  <a:lnTo>
                    <a:pt x="10668" y="792492"/>
                  </a:lnTo>
                  <a:lnTo>
                    <a:pt x="10668" y="144780"/>
                  </a:lnTo>
                  <a:lnTo>
                    <a:pt x="13716" y="129540"/>
                  </a:lnTo>
                  <a:lnTo>
                    <a:pt x="16764" y="115824"/>
                  </a:lnTo>
                  <a:lnTo>
                    <a:pt x="22860" y="102108"/>
                  </a:lnTo>
                  <a:lnTo>
                    <a:pt x="21336" y="102108"/>
                  </a:lnTo>
                  <a:lnTo>
                    <a:pt x="28956" y="88392"/>
                  </a:lnTo>
                  <a:lnTo>
                    <a:pt x="36576" y="76200"/>
                  </a:lnTo>
                  <a:lnTo>
                    <a:pt x="44196" y="65532"/>
                  </a:lnTo>
                  <a:lnTo>
                    <a:pt x="54864" y="54864"/>
                  </a:lnTo>
                  <a:lnTo>
                    <a:pt x="53340" y="54864"/>
                  </a:lnTo>
                  <a:lnTo>
                    <a:pt x="65532" y="44196"/>
                  </a:lnTo>
                  <a:lnTo>
                    <a:pt x="64008" y="45720"/>
                  </a:lnTo>
                  <a:lnTo>
                    <a:pt x="66040" y="44196"/>
                  </a:lnTo>
                  <a:lnTo>
                    <a:pt x="76200" y="36576"/>
                  </a:lnTo>
                  <a:lnTo>
                    <a:pt x="88392" y="28956"/>
                  </a:lnTo>
                  <a:lnTo>
                    <a:pt x="115824" y="16764"/>
                  </a:lnTo>
                  <a:lnTo>
                    <a:pt x="115824" y="18288"/>
                  </a:lnTo>
                  <a:lnTo>
                    <a:pt x="120396" y="16764"/>
                  </a:lnTo>
                  <a:lnTo>
                    <a:pt x="129540" y="13716"/>
                  </a:lnTo>
                  <a:lnTo>
                    <a:pt x="160020" y="10668"/>
                  </a:lnTo>
                  <a:lnTo>
                    <a:pt x="1586484" y="10668"/>
                  </a:lnTo>
                  <a:lnTo>
                    <a:pt x="1616964" y="13716"/>
                  </a:lnTo>
                  <a:lnTo>
                    <a:pt x="1615440" y="13716"/>
                  </a:lnTo>
                  <a:lnTo>
                    <a:pt x="1630680" y="18288"/>
                  </a:lnTo>
                  <a:lnTo>
                    <a:pt x="1630680" y="16764"/>
                  </a:lnTo>
                  <a:lnTo>
                    <a:pt x="1644396" y="22860"/>
                  </a:lnTo>
                  <a:lnTo>
                    <a:pt x="1656588" y="28956"/>
                  </a:lnTo>
                  <a:lnTo>
                    <a:pt x="1670304" y="36576"/>
                  </a:lnTo>
                  <a:lnTo>
                    <a:pt x="1668780" y="36576"/>
                  </a:lnTo>
                  <a:lnTo>
                    <a:pt x="1680972" y="45720"/>
                  </a:lnTo>
                  <a:lnTo>
                    <a:pt x="1680972" y="44196"/>
                  </a:lnTo>
                  <a:lnTo>
                    <a:pt x="1691640" y="54864"/>
                  </a:lnTo>
                  <a:lnTo>
                    <a:pt x="1717548" y="88392"/>
                  </a:lnTo>
                  <a:lnTo>
                    <a:pt x="1732788" y="129540"/>
                  </a:lnTo>
                  <a:lnTo>
                    <a:pt x="1735836" y="160020"/>
                  </a:lnTo>
                  <a:lnTo>
                    <a:pt x="1735836" y="105156"/>
                  </a:lnTo>
                  <a:lnTo>
                    <a:pt x="1719072" y="70104"/>
                  </a:lnTo>
                  <a:lnTo>
                    <a:pt x="1695767" y="44196"/>
                  </a:lnTo>
                  <a:lnTo>
                    <a:pt x="1687068" y="36576"/>
                  </a:lnTo>
                  <a:lnTo>
                    <a:pt x="1674876" y="27432"/>
                  </a:lnTo>
                  <a:lnTo>
                    <a:pt x="1662684" y="19812"/>
                  </a:lnTo>
                  <a:lnTo>
                    <a:pt x="1657197" y="16764"/>
                  </a:lnTo>
                  <a:lnTo>
                    <a:pt x="1648968" y="12192"/>
                  </a:lnTo>
                  <a:lnTo>
                    <a:pt x="1643888" y="10668"/>
                  </a:lnTo>
                  <a:lnTo>
                    <a:pt x="1618488" y="3048"/>
                  </a:lnTo>
                  <a:lnTo>
                    <a:pt x="1586484" y="0"/>
                  </a:lnTo>
                  <a:lnTo>
                    <a:pt x="160020" y="0"/>
                  </a:lnTo>
                  <a:lnTo>
                    <a:pt x="128016" y="3048"/>
                  </a:lnTo>
                  <a:lnTo>
                    <a:pt x="70104" y="27432"/>
                  </a:lnTo>
                  <a:lnTo>
                    <a:pt x="36576" y="57912"/>
                  </a:lnTo>
                  <a:lnTo>
                    <a:pt x="12192" y="97536"/>
                  </a:lnTo>
                  <a:lnTo>
                    <a:pt x="1524" y="143256"/>
                  </a:lnTo>
                  <a:lnTo>
                    <a:pt x="0" y="160020"/>
                  </a:lnTo>
                  <a:lnTo>
                    <a:pt x="0" y="777252"/>
                  </a:lnTo>
                  <a:lnTo>
                    <a:pt x="12192" y="839736"/>
                  </a:lnTo>
                  <a:lnTo>
                    <a:pt x="36576" y="879360"/>
                  </a:lnTo>
                  <a:lnTo>
                    <a:pt x="70104" y="909840"/>
                  </a:lnTo>
                  <a:lnTo>
                    <a:pt x="128016" y="934224"/>
                  </a:lnTo>
                  <a:lnTo>
                    <a:pt x="160020" y="937272"/>
                  </a:lnTo>
                  <a:lnTo>
                    <a:pt x="1586484" y="937272"/>
                  </a:lnTo>
                  <a:lnTo>
                    <a:pt x="1618488" y="934224"/>
                  </a:lnTo>
                  <a:lnTo>
                    <a:pt x="1643888" y="926604"/>
                  </a:lnTo>
                  <a:lnTo>
                    <a:pt x="1648968" y="925080"/>
                  </a:lnTo>
                  <a:lnTo>
                    <a:pt x="1687068" y="900696"/>
                  </a:lnTo>
                  <a:lnTo>
                    <a:pt x="1705356" y="883932"/>
                  </a:lnTo>
                  <a:lnTo>
                    <a:pt x="1709928" y="879360"/>
                  </a:lnTo>
                  <a:lnTo>
                    <a:pt x="1714500" y="873264"/>
                  </a:lnTo>
                  <a:lnTo>
                    <a:pt x="1719072" y="867168"/>
                  </a:lnTo>
                  <a:lnTo>
                    <a:pt x="1726692" y="853452"/>
                  </a:lnTo>
                  <a:lnTo>
                    <a:pt x="1732788" y="839736"/>
                  </a:lnTo>
                  <a:lnTo>
                    <a:pt x="1738884" y="824496"/>
                  </a:lnTo>
                  <a:lnTo>
                    <a:pt x="1744980" y="794016"/>
                  </a:lnTo>
                  <a:lnTo>
                    <a:pt x="1744980" y="143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4E1A372A-79FD-CE3C-ED11-9D1B31F32713}"/>
              </a:ext>
            </a:extLst>
          </p:cNvPr>
          <p:cNvGrpSpPr/>
          <p:nvPr/>
        </p:nvGrpSpPr>
        <p:grpSpPr>
          <a:xfrm>
            <a:off x="8278244" y="2035020"/>
            <a:ext cx="1728470" cy="935990"/>
            <a:chOff x="6458711" y="2941320"/>
            <a:chExt cx="1728470" cy="935990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79A9D113-96FF-ACA0-365A-340D2B194668}"/>
                </a:ext>
              </a:extLst>
            </p:cNvPr>
            <p:cNvSpPr/>
            <p:nvPr/>
          </p:nvSpPr>
          <p:spPr>
            <a:xfrm>
              <a:off x="6464807" y="2945892"/>
              <a:ext cx="1717675" cy="927100"/>
            </a:xfrm>
            <a:custGeom>
              <a:avLst/>
              <a:gdLst/>
              <a:ahLst/>
              <a:cxnLst/>
              <a:rect l="l" t="t" r="r" b="b"/>
              <a:pathLst>
                <a:path w="1717675" h="927100">
                  <a:moveTo>
                    <a:pt x="1563624" y="926592"/>
                  </a:moveTo>
                  <a:lnTo>
                    <a:pt x="153924" y="926592"/>
                  </a:lnTo>
                  <a:lnTo>
                    <a:pt x="105143" y="918776"/>
                  </a:lnTo>
                  <a:lnTo>
                    <a:pt x="62874" y="896989"/>
                  </a:lnTo>
                  <a:lnTo>
                    <a:pt x="29602" y="863717"/>
                  </a:lnTo>
                  <a:lnTo>
                    <a:pt x="7815" y="821448"/>
                  </a:lnTo>
                  <a:lnTo>
                    <a:pt x="0" y="772668"/>
                  </a:lnTo>
                  <a:lnTo>
                    <a:pt x="0" y="153924"/>
                  </a:lnTo>
                  <a:lnTo>
                    <a:pt x="7815" y="105143"/>
                  </a:lnTo>
                  <a:lnTo>
                    <a:pt x="29602" y="62874"/>
                  </a:lnTo>
                  <a:lnTo>
                    <a:pt x="62874" y="29602"/>
                  </a:lnTo>
                  <a:lnTo>
                    <a:pt x="105143" y="7815"/>
                  </a:lnTo>
                  <a:lnTo>
                    <a:pt x="153924" y="0"/>
                  </a:lnTo>
                  <a:lnTo>
                    <a:pt x="1563624" y="0"/>
                  </a:lnTo>
                  <a:lnTo>
                    <a:pt x="1612404" y="7815"/>
                  </a:lnTo>
                  <a:lnTo>
                    <a:pt x="1654673" y="29602"/>
                  </a:lnTo>
                  <a:lnTo>
                    <a:pt x="1687945" y="62874"/>
                  </a:lnTo>
                  <a:lnTo>
                    <a:pt x="1709732" y="105143"/>
                  </a:lnTo>
                  <a:lnTo>
                    <a:pt x="1717548" y="153924"/>
                  </a:lnTo>
                  <a:lnTo>
                    <a:pt x="1717548" y="772668"/>
                  </a:lnTo>
                  <a:lnTo>
                    <a:pt x="1709732" y="821448"/>
                  </a:lnTo>
                  <a:lnTo>
                    <a:pt x="1687945" y="863717"/>
                  </a:lnTo>
                  <a:lnTo>
                    <a:pt x="1654673" y="896989"/>
                  </a:lnTo>
                  <a:lnTo>
                    <a:pt x="1612404" y="918776"/>
                  </a:lnTo>
                  <a:lnTo>
                    <a:pt x="1563624" y="926592"/>
                  </a:lnTo>
                  <a:close/>
                </a:path>
              </a:pathLst>
            </a:custGeom>
            <a:solidFill>
              <a:srgbClr val="005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8D9C6E0B-82D2-838F-D81C-D31AACE42B73}"/>
                </a:ext>
              </a:extLst>
            </p:cNvPr>
            <p:cNvSpPr/>
            <p:nvPr/>
          </p:nvSpPr>
          <p:spPr>
            <a:xfrm>
              <a:off x="6458712" y="2941319"/>
              <a:ext cx="1728470" cy="935990"/>
            </a:xfrm>
            <a:custGeom>
              <a:avLst/>
              <a:gdLst/>
              <a:ahLst/>
              <a:cxnLst/>
              <a:rect l="l" t="t" r="r" b="b"/>
              <a:pathLst>
                <a:path w="1728470" h="935989">
                  <a:moveTo>
                    <a:pt x="1630680" y="192024"/>
                  </a:moveTo>
                  <a:lnTo>
                    <a:pt x="1627632" y="178308"/>
                  </a:lnTo>
                  <a:lnTo>
                    <a:pt x="1624965" y="167640"/>
                  </a:lnTo>
                  <a:lnTo>
                    <a:pt x="1624584" y="166116"/>
                  </a:lnTo>
                  <a:lnTo>
                    <a:pt x="1615440" y="141732"/>
                  </a:lnTo>
                  <a:lnTo>
                    <a:pt x="1612163" y="137160"/>
                  </a:lnTo>
                  <a:lnTo>
                    <a:pt x="1600200" y="120396"/>
                  </a:lnTo>
                  <a:lnTo>
                    <a:pt x="1597660" y="117348"/>
                  </a:lnTo>
                  <a:lnTo>
                    <a:pt x="1592580" y="111252"/>
                  </a:lnTo>
                  <a:lnTo>
                    <a:pt x="1581912" y="102108"/>
                  </a:lnTo>
                  <a:lnTo>
                    <a:pt x="1572768" y="94488"/>
                  </a:lnTo>
                  <a:lnTo>
                    <a:pt x="1560576" y="88392"/>
                  </a:lnTo>
                  <a:lnTo>
                    <a:pt x="1549908" y="82296"/>
                  </a:lnTo>
                  <a:lnTo>
                    <a:pt x="1537716" y="77724"/>
                  </a:lnTo>
                  <a:lnTo>
                    <a:pt x="1524000" y="74676"/>
                  </a:lnTo>
                  <a:lnTo>
                    <a:pt x="1511808" y="73152"/>
                  </a:lnTo>
                  <a:lnTo>
                    <a:pt x="1498092" y="71628"/>
                  </a:lnTo>
                  <a:lnTo>
                    <a:pt x="231648" y="71628"/>
                  </a:lnTo>
                  <a:lnTo>
                    <a:pt x="192024" y="77724"/>
                  </a:lnTo>
                  <a:lnTo>
                    <a:pt x="156972" y="94488"/>
                  </a:lnTo>
                  <a:lnTo>
                    <a:pt x="128016" y="120396"/>
                  </a:lnTo>
                  <a:lnTo>
                    <a:pt x="108204" y="153924"/>
                  </a:lnTo>
                  <a:lnTo>
                    <a:pt x="99060" y="192024"/>
                  </a:lnTo>
                  <a:lnTo>
                    <a:pt x="97536" y="204216"/>
                  </a:lnTo>
                  <a:lnTo>
                    <a:pt x="97536" y="717816"/>
                  </a:lnTo>
                  <a:lnTo>
                    <a:pt x="99060" y="731532"/>
                  </a:lnTo>
                  <a:lnTo>
                    <a:pt x="108204" y="769632"/>
                  </a:lnTo>
                  <a:lnTo>
                    <a:pt x="146304" y="819924"/>
                  </a:lnTo>
                  <a:lnTo>
                    <a:pt x="179832" y="839736"/>
                  </a:lnTo>
                  <a:lnTo>
                    <a:pt x="217932" y="850404"/>
                  </a:lnTo>
                  <a:lnTo>
                    <a:pt x="1511808" y="850404"/>
                  </a:lnTo>
                  <a:lnTo>
                    <a:pt x="1524000" y="847356"/>
                  </a:lnTo>
                  <a:lnTo>
                    <a:pt x="1537716" y="844308"/>
                  </a:lnTo>
                  <a:lnTo>
                    <a:pt x="1549908" y="839736"/>
                  </a:lnTo>
                  <a:lnTo>
                    <a:pt x="1552575" y="838212"/>
                  </a:lnTo>
                  <a:lnTo>
                    <a:pt x="1557909" y="835164"/>
                  </a:lnTo>
                  <a:lnTo>
                    <a:pt x="1560576" y="833640"/>
                  </a:lnTo>
                  <a:lnTo>
                    <a:pt x="1572768" y="827544"/>
                  </a:lnTo>
                  <a:lnTo>
                    <a:pt x="1581912" y="819924"/>
                  </a:lnTo>
                  <a:lnTo>
                    <a:pt x="1592580" y="810780"/>
                  </a:lnTo>
                  <a:lnTo>
                    <a:pt x="1597660" y="804684"/>
                  </a:lnTo>
                  <a:lnTo>
                    <a:pt x="1600200" y="801636"/>
                  </a:lnTo>
                  <a:lnTo>
                    <a:pt x="1612163" y="784872"/>
                  </a:lnTo>
                  <a:lnTo>
                    <a:pt x="1615440" y="780300"/>
                  </a:lnTo>
                  <a:lnTo>
                    <a:pt x="1620012" y="769632"/>
                  </a:lnTo>
                  <a:lnTo>
                    <a:pt x="1624584" y="757440"/>
                  </a:lnTo>
                  <a:lnTo>
                    <a:pt x="1625257" y="754392"/>
                  </a:lnTo>
                  <a:lnTo>
                    <a:pt x="1627632" y="743724"/>
                  </a:lnTo>
                  <a:lnTo>
                    <a:pt x="1630680" y="731532"/>
                  </a:lnTo>
                  <a:lnTo>
                    <a:pt x="1630680" y="192024"/>
                  </a:lnTo>
                  <a:close/>
                </a:path>
                <a:path w="1728470" h="935989">
                  <a:moveTo>
                    <a:pt x="1728216" y="143256"/>
                  </a:moveTo>
                  <a:lnTo>
                    <a:pt x="1725168" y="126492"/>
                  </a:lnTo>
                  <a:lnTo>
                    <a:pt x="1722120" y="111252"/>
                  </a:lnTo>
                  <a:lnTo>
                    <a:pt x="1719072" y="104406"/>
                  </a:lnTo>
                  <a:lnTo>
                    <a:pt x="1719072" y="160032"/>
                  </a:lnTo>
                  <a:lnTo>
                    <a:pt x="1719072" y="777252"/>
                  </a:lnTo>
                  <a:lnTo>
                    <a:pt x="1716024" y="807732"/>
                  </a:lnTo>
                  <a:lnTo>
                    <a:pt x="1716024" y="806208"/>
                  </a:lnTo>
                  <a:lnTo>
                    <a:pt x="1711452" y="821448"/>
                  </a:lnTo>
                  <a:lnTo>
                    <a:pt x="1706880" y="835164"/>
                  </a:lnTo>
                  <a:lnTo>
                    <a:pt x="1700784" y="848880"/>
                  </a:lnTo>
                  <a:lnTo>
                    <a:pt x="1700784" y="847356"/>
                  </a:lnTo>
                  <a:lnTo>
                    <a:pt x="1693164" y="861072"/>
                  </a:lnTo>
                  <a:lnTo>
                    <a:pt x="1693164" y="859548"/>
                  </a:lnTo>
                  <a:lnTo>
                    <a:pt x="1684020" y="871740"/>
                  </a:lnTo>
                  <a:lnTo>
                    <a:pt x="1674876" y="882408"/>
                  </a:lnTo>
                  <a:lnTo>
                    <a:pt x="1664208" y="891552"/>
                  </a:lnTo>
                  <a:lnTo>
                    <a:pt x="1652016" y="900696"/>
                  </a:lnTo>
                  <a:lnTo>
                    <a:pt x="1653540" y="900696"/>
                  </a:lnTo>
                  <a:lnTo>
                    <a:pt x="1639824" y="908316"/>
                  </a:lnTo>
                  <a:lnTo>
                    <a:pt x="1641348" y="908316"/>
                  </a:lnTo>
                  <a:lnTo>
                    <a:pt x="1627632" y="914412"/>
                  </a:lnTo>
                  <a:lnTo>
                    <a:pt x="1613916" y="918984"/>
                  </a:lnTo>
                  <a:lnTo>
                    <a:pt x="1598676" y="923556"/>
                  </a:lnTo>
                  <a:lnTo>
                    <a:pt x="1600200" y="923556"/>
                  </a:lnTo>
                  <a:lnTo>
                    <a:pt x="1569720" y="926604"/>
                  </a:lnTo>
                  <a:lnTo>
                    <a:pt x="160020" y="926604"/>
                  </a:lnTo>
                  <a:lnTo>
                    <a:pt x="102108" y="914412"/>
                  </a:lnTo>
                  <a:lnTo>
                    <a:pt x="64008" y="891552"/>
                  </a:lnTo>
                  <a:lnTo>
                    <a:pt x="65532" y="891552"/>
                  </a:lnTo>
                  <a:lnTo>
                    <a:pt x="54864" y="882408"/>
                  </a:lnTo>
                  <a:lnTo>
                    <a:pt x="44196" y="871740"/>
                  </a:lnTo>
                  <a:lnTo>
                    <a:pt x="37528" y="861072"/>
                  </a:lnTo>
                  <a:lnTo>
                    <a:pt x="36576" y="859548"/>
                  </a:lnTo>
                  <a:lnTo>
                    <a:pt x="36576" y="861072"/>
                  </a:lnTo>
                  <a:lnTo>
                    <a:pt x="29794" y="848880"/>
                  </a:lnTo>
                  <a:lnTo>
                    <a:pt x="28956" y="847356"/>
                  </a:lnTo>
                  <a:lnTo>
                    <a:pt x="28956" y="848880"/>
                  </a:lnTo>
                  <a:lnTo>
                    <a:pt x="16764" y="821448"/>
                  </a:lnTo>
                  <a:lnTo>
                    <a:pt x="14020" y="807732"/>
                  </a:lnTo>
                  <a:lnTo>
                    <a:pt x="13716" y="806208"/>
                  </a:lnTo>
                  <a:lnTo>
                    <a:pt x="13716" y="807732"/>
                  </a:lnTo>
                  <a:lnTo>
                    <a:pt x="10668" y="792492"/>
                  </a:lnTo>
                  <a:lnTo>
                    <a:pt x="10668" y="144780"/>
                  </a:lnTo>
                  <a:lnTo>
                    <a:pt x="10972" y="143256"/>
                  </a:lnTo>
                  <a:lnTo>
                    <a:pt x="16764" y="114300"/>
                  </a:lnTo>
                  <a:lnTo>
                    <a:pt x="22860" y="100584"/>
                  </a:lnTo>
                  <a:lnTo>
                    <a:pt x="22860" y="102108"/>
                  </a:lnTo>
                  <a:lnTo>
                    <a:pt x="23533" y="100584"/>
                  </a:lnTo>
                  <a:lnTo>
                    <a:pt x="28956" y="88392"/>
                  </a:lnTo>
                  <a:lnTo>
                    <a:pt x="44196" y="64008"/>
                  </a:lnTo>
                  <a:lnTo>
                    <a:pt x="54864" y="53340"/>
                  </a:lnTo>
                  <a:lnTo>
                    <a:pt x="65532" y="44196"/>
                  </a:lnTo>
                  <a:lnTo>
                    <a:pt x="64008" y="44196"/>
                  </a:lnTo>
                  <a:lnTo>
                    <a:pt x="102108" y="21336"/>
                  </a:lnTo>
                  <a:lnTo>
                    <a:pt x="144780" y="10668"/>
                  </a:lnTo>
                  <a:lnTo>
                    <a:pt x="1584960" y="10668"/>
                  </a:lnTo>
                  <a:lnTo>
                    <a:pt x="1600200" y="13716"/>
                  </a:lnTo>
                  <a:lnTo>
                    <a:pt x="1598676" y="13716"/>
                  </a:lnTo>
                  <a:lnTo>
                    <a:pt x="1613916" y="16764"/>
                  </a:lnTo>
                  <a:lnTo>
                    <a:pt x="1627632" y="21336"/>
                  </a:lnTo>
                  <a:lnTo>
                    <a:pt x="1641348" y="27432"/>
                  </a:lnTo>
                  <a:lnTo>
                    <a:pt x="1639824" y="27432"/>
                  </a:lnTo>
                  <a:lnTo>
                    <a:pt x="1653540" y="35052"/>
                  </a:lnTo>
                  <a:lnTo>
                    <a:pt x="1652016" y="35052"/>
                  </a:lnTo>
                  <a:lnTo>
                    <a:pt x="1664208" y="44196"/>
                  </a:lnTo>
                  <a:lnTo>
                    <a:pt x="1674876" y="53340"/>
                  </a:lnTo>
                  <a:lnTo>
                    <a:pt x="1684020" y="64008"/>
                  </a:lnTo>
                  <a:lnTo>
                    <a:pt x="1693164" y="76200"/>
                  </a:lnTo>
                  <a:lnTo>
                    <a:pt x="1700784" y="88392"/>
                  </a:lnTo>
                  <a:lnTo>
                    <a:pt x="1706880" y="102108"/>
                  </a:lnTo>
                  <a:lnTo>
                    <a:pt x="1706880" y="100584"/>
                  </a:lnTo>
                  <a:lnTo>
                    <a:pt x="1711452" y="114300"/>
                  </a:lnTo>
                  <a:lnTo>
                    <a:pt x="1716024" y="129540"/>
                  </a:lnTo>
                  <a:lnTo>
                    <a:pt x="1717548" y="144780"/>
                  </a:lnTo>
                  <a:lnTo>
                    <a:pt x="1717548" y="143256"/>
                  </a:lnTo>
                  <a:lnTo>
                    <a:pt x="1719072" y="160032"/>
                  </a:lnTo>
                  <a:lnTo>
                    <a:pt x="1719072" y="104406"/>
                  </a:lnTo>
                  <a:lnTo>
                    <a:pt x="1717370" y="100584"/>
                  </a:lnTo>
                  <a:lnTo>
                    <a:pt x="1716024" y="97536"/>
                  </a:lnTo>
                  <a:lnTo>
                    <a:pt x="1693164" y="57912"/>
                  </a:lnTo>
                  <a:lnTo>
                    <a:pt x="1645920" y="18288"/>
                  </a:lnTo>
                  <a:lnTo>
                    <a:pt x="1630680" y="12192"/>
                  </a:lnTo>
                  <a:lnTo>
                    <a:pt x="1627251" y="10668"/>
                  </a:lnTo>
                  <a:lnTo>
                    <a:pt x="1616964" y="6096"/>
                  </a:lnTo>
                  <a:lnTo>
                    <a:pt x="1601724" y="3048"/>
                  </a:lnTo>
                  <a:lnTo>
                    <a:pt x="1584960" y="0"/>
                  </a:lnTo>
                  <a:lnTo>
                    <a:pt x="143256" y="0"/>
                  </a:lnTo>
                  <a:lnTo>
                    <a:pt x="97536" y="12192"/>
                  </a:lnTo>
                  <a:lnTo>
                    <a:pt x="57912" y="36576"/>
                  </a:lnTo>
                  <a:lnTo>
                    <a:pt x="27432" y="70104"/>
                  </a:lnTo>
                  <a:lnTo>
                    <a:pt x="7620" y="111252"/>
                  </a:lnTo>
                  <a:lnTo>
                    <a:pt x="1524" y="143256"/>
                  </a:lnTo>
                  <a:lnTo>
                    <a:pt x="0" y="158496"/>
                  </a:lnTo>
                  <a:lnTo>
                    <a:pt x="0" y="777252"/>
                  </a:lnTo>
                  <a:lnTo>
                    <a:pt x="1524" y="792492"/>
                  </a:lnTo>
                  <a:lnTo>
                    <a:pt x="3048" y="809256"/>
                  </a:lnTo>
                  <a:lnTo>
                    <a:pt x="19812" y="853452"/>
                  </a:lnTo>
                  <a:lnTo>
                    <a:pt x="47244" y="890028"/>
                  </a:lnTo>
                  <a:lnTo>
                    <a:pt x="83820" y="917460"/>
                  </a:lnTo>
                  <a:lnTo>
                    <a:pt x="143256" y="935748"/>
                  </a:lnTo>
                  <a:lnTo>
                    <a:pt x="1584960" y="935748"/>
                  </a:lnTo>
                  <a:lnTo>
                    <a:pt x="1601724" y="932700"/>
                  </a:lnTo>
                  <a:lnTo>
                    <a:pt x="1616964" y="929652"/>
                  </a:lnTo>
                  <a:lnTo>
                    <a:pt x="1623822" y="926604"/>
                  </a:lnTo>
                  <a:lnTo>
                    <a:pt x="1630680" y="923556"/>
                  </a:lnTo>
                  <a:lnTo>
                    <a:pt x="1670304" y="900696"/>
                  </a:lnTo>
                  <a:lnTo>
                    <a:pt x="1702308" y="865644"/>
                  </a:lnTo>
                  <a:lnTo>
                    <a:pt x="1705165" y="861072"/>
                  </a:lnTo>
                  <a:lnTo>
                    <a:pt x="1709928" y="853452"/>
                  </a:lnTo>
                  <a:lnTo>
                    <a:pt x="1711756" y="848880"/>
                  </a:lnTo>
                  <a:lnTo>
                    <a:pt x="1716024" y="838212"/>
                  </a:lnTo>
                  <a:lnTo>
                    <a:pt x="1722120" y="824496"/>
                  </a:lnTo>
                  <a:lnTo>
                    <a:pt x="1725168" y="809256"/>
                  </a:lnTo>
                  <a:lnTo>
                    <a:pt x="1725434" y="807732"/>
                  </a:lnTo>
                  <a:lnTo>
                    <a:pt x="1728216" y="792492"/>
                  </a:lnTo>
                  <a:lnTo>
                    <a:pt x="1728216" y="158496"/>
                  </a:lnTo>
                  <a:lnTo>
                    <a:pt x="1728216" y="143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29F665E7-02B3-2DCB-2C0C-645F4D5A848D}"/>
              </a:ext>
            </a:extLst>
          </p:cNvPr>
          <p:cNvSpPr/>
          <p:nvPr/>
        </p:nvSpPr>
        <p:spPr>
          <a:xfrm>
            <a:off x="1540895" y="3044416"/>
            <a:ext cx="3569335" cy="1719580"/>
          </a:xfrm>
          <a:custGeom>
            <a:avLst/>
            <a:gdLst/>
            <a:ahLst/>
            <a:cxnLst/>
            <a:rect l="l" t="t" r="r" b="b"/>
            <a:pathLst>
              <a:path w="3569335" h="1719579">
                <a:moveTo>
                  <a:pt x="3308604" y="1717548"/>
                </a:moveTo>
                <a:lnTo>
                  <a:pt x="259080" y="1717548"/>
                </a:lnTo>
                <a:lnTo>
                  <a:pt x="245364" y="1714500"/>
                </a:lnTo>
                <a:lnTo>
                  <a:pt x="230124" y="1712976"/>
                </a:lnTo>
                <a:lnTo>
                  <a:pt x="188976" y="1700784"/>
                </a:lnTo>
                <a:lnTo>
                  <a:pt x="150876" y="1684020"/>
                </a:lnTo>
                <a:lnTo>
                  <a:pt x="105156" y="1652016"/>
                </a:lnTo>
                <a:lnTo>
                  <a:pt x="65532" y="1612392"/>
                </a:lnTo>
                <a:lnTo>
                  <a:pt x="35052" y="1566672"/>
                </a:lnTo>
                <a:lnTo>
                  <a:pt x="27432" y="1554480"/>
                </a:lnTo>
                <a:lnTo>
                  <a:pt x="21336" y="1540764"/>
                </a:lnTo>
                <a:lnTo>
                  <a:pt x="16764" y="1528572"/>
                </a:lnTo>
                <a:lnTo>
                  <a:pt x="12192" y="1514856"/>
                </a:lnTo>
                <a:lnTo>
                  <a:pt x="9144" y="1501140"/>
                </a:lnTo>
                <a:lnTo>
                  <a:pt x="4572" y="1487424"/>
                </a:lnTo>
                <a:lnTo>
                  <a:pt x="3048" y="1472184"/>
                </a:lnTo>
                <a:lnTo>
                  <a:pt x="0" y="1458468"/>
                </a:lnTo>
                <a:lnTo>
                  <a:pt x="0" y="260604"/>
                </a:lnTo>
                <a:lnTo>
                  <a:pt x="3048" y="245364"/>
                </a:lnTo>
                <a:lnTo>
                  <a:pt x="4572" y="231648"/>
                </a:lnTo>
                <a:lnTo>
                  <a:pt x="9144" y="217932"/>
                </a:lnTo>
                <a:lnTo>
                  <a:pt x="12192" y="204216"/>
                </a:lnTo>
                <a:lnTo>
                  <a:pt x="21336" y="176784"/>
                </a:lnTo>
                <a:lnTo>
                  <a:pt x="27432" y="164592"/>
                </a:lnTo>
                <a:lnTo>
                  <a:pt x="35052" y="152400"/>
                </a:lnTo>
                <a:lnTo>
                  <a:pt x="48768" y="128016"/>
                </a:lnTo>
                <a:lnTo>
                  <a:pt x="83820" y="85344"/>
                </a:lnTo>
                <a:lnTo>
                  <a:pt x="126492" y="50292"/>
                </a:lnTo>
                <a:lnTo>
                  <a:pt x="163068" y="28956"/>
                </a:lnTo>
                <a:lnTo>
                  <a:pt x="216408" y="9144"/>
                </a:lnTo>
                <a:lnTo>
                  <a:pt x="259080" y="1524"/>
                </a:lnTo>
                <a:lnTo>
                  <a:pt x="274320" y="0"/>
                </a:lnTo>
                <a:lnTo>
                  <a:pt x="3294888" y="0"/>
                </a:lnTo>
                <a:lnTo>
                  <a:pt x="3308604" y="1524"/>
                </a:lnTo>
                <a:lnTo>
                  <a:pt x="3323844" y="3048"/>
                </a:lnTo>
                <a:lnTo>
                  <a:pt x="3351276" y="9144"/>
                </a:lnTo>
                <a:lnTo>
                  <a:pt x="3355848" y="10668"/>
                </a:lnTo>
                <a:lnTo>
                  <a:pt x="274320" y="10668"/>
                </a:lnTo>
                <a:lnTo>
                  <a:pt x="246888" y="13716"/>
                </a:lnTo>
                <a:lnTo>
                  <a:pt x="205740" y="22860"/>
                </a:lnTo>
                <a:lnTo>
                  <a:pt x="193548" y="27432"/>
                </a:lnTo>
                <a:lnTo>
                  <a:pt x="183261" y="32004"/>
                </a:lnTo>
                <a:lnTo>
                  <a:pt x="179832" y="32004"/>
                </a:lnTo>
                <a:lnTo>
                  <a:pt x="132588" y="57912"/>
                </a:lnTo>
                <a:lnTo>
                  <a:pt x="91440" y="92964"/>
                </a:lnTo>
                <a:lnTo>
                  <a:pt x="57912" y="134112"/>
                </a:lnTo>
                <a:lnTo>
                  <a:pt x="42672" y="156972"/>
                </a:lnTo>
                <a:lnTo>
                  <a:pt x="44196" y="156972"/>
                </a:lnTo>
                <a:lnTo>
                  <a:pt x="36576" y="169164"/>
                </a:lnTo>
                <a:lnTo>
                  <a:pt x="38100" y="169164"/>
                </a:lnTo>
                <a:lnTo>
                  <a:pt x="25908" y="193548"/>
                </a:lnTo>
                <a:lnTo>
                  <a:pt x="27432" y="193548"/>
                </a:lnTo>
                <a:lnTo>
                  <a:pt x="18288" y="220980"/>
                </a:lnTo>
                <a:lnTo>
                  <a:pt x="15578" y="233172"/>
                </a:lnTo>
                <a:lnTo>
                  <a:pt x="15240" y="233172"/>
                </a:lnTo>
                <a:lnTo>
                  <a:pt x="12192" y="248412"/>
                </a:lnTo>
                <a:lnTo>
                  <a:pt x="13411" y="248412"/>
                </a:lnTo>
                <a:lnTo>
                  <a:pt x="10668" y="262128"/>
                </a:lnTo>
                <a:lnTo>
                  <a:pt x="10668" y="275844"/>
                </a:lnTo>
                <a:lnTo>
                  <a:pt x="9296" y="289560"/>
                </a:lnTo>
                <a:lnTo>
                  <a:pt x="9144" y="289560"/>
                </a:lnTo>
                <a:lnTo>
                  <a:pt x="9144" y="1427988"/>
                </a:lnTo>
                <a:lnTo>
                  <a:pt x="10668" y="1443228"/>
                </a:lnTo>
                <a:lnTo>
                  <a:pt x="10668" y="1456944"/>
                </a:lnTo>
                <a:lnTo>
                  <a:pt x="13716" y="1470660"/>
                </a:lnTo>
                <a:lnTo>
                  <a:pt x="12192" y="1470660"/>
                </a:lnTo>
                <a:lnTo>
                  <a:pt x="18288" y="1498092"/>
                </a:lnTo>
                <a:lnTo>
                  <a:pt x="26924" y="1524000"/>
                </a:lnTo>
                <a:lnTo>
                  <a:pt x="25908" y="1524000"/>
                </a:lnTo>
                <a:lnTo>
                  <a:pt x="32004" y="1537716"/>
                </a:lnTo>
                <a:lnTo>
                  <a:pt x="38100" y="1549908"/>
                </a:lnTo>
                <a:lnTo>
                  <a:pt x="36576" y="1549908"/>
                </a:lnTo>
                <a:lnTo>
                  <a:pt x="44196" y="1562100"/>
                </a:lnTo>
                <a:lnTo>
                  <a:pt x="42672" y="1562100"/>
                </a:lnTo>
                <a:lnTo>
                  <a:pt x="57912" y="1584960"/>
                </a:lnTo>
                <a:lnTo>
                  <a:pt x="73152" y="1606296"/>
                </a:lnTo>
                <a:lnTo>
                  <a:pt x="91440" y="1626108"/>
                </a:lnTo>
                <a:lnTo>
                  <a:pt x="111252" y="1644396"/>
                </a:lnTo>
                <a:lnTo>
                  <a:pt x="132588" y="1661160"/>
                </a:lnTo>
                <a:lnTo>
                  <a:pt x="135026" y="1661160"/>
                </a:lnTo>
                <a:lnTo>
                  <a:pt x="156972" y="1674876"/>
                </a:lnTo>
                <a:lnTo>
                  <a:pt x="155448" y="1674876"/>
                </a:lnTo>
                <a:lnTo>
                  <a:pt x="167640" y="1680972"/>
                </a:lnTo>
                <a:lnTo>
                  <a:pt x="179832" y="1685544"/>
                </a:lnTo>
                <a:lnTo>
                  <a:pt x="193548" y="1691640"/>
                </a:lnTo>
                <a:lnTo>
                  <a:pt x="205740" y="1696212"/>
                </a:lnTo>
                <a:lnTo>
                  <a:pt x="210312" y="1696212"/>
                </a:lnTo>
                <a:lnTo>
                  <a:pt x="219456" y="1699260"/>
                </a:lnTo>
                <a:lnTo>
                  <a:pt x="246888" y="1705356"/>
                </a:lnTo>
                <a:lnTo>
                  <a:pt x="260604" y="1706880"/>
                </a:lnTo>
                <a:lnTo>
                  <a:pt x="274320" y="1706880"/>
                </a:lnTo>
                <a:lnTo>
                  <a:pt x="289560" y="1708404"/>
                </a:lnTo>
                <a:lnTo>
                  <a:pt x="3355848" y="1708404"/>
                </a:lnTo>
                <a:lnTo>
                  <a:pt x="3351276" y="1709928"/>
                </a:lnTo>
                <a:lnTo>
                  <a:pt x="3337560" y="1712976"/>
                </a:lnTo>
                <a:lnTo>
                  <a:pt x="3323844" y="1714500"/>
                </a:lnTo>
                <a:lnTo>
                  <a:pt x="3308604" y="1717548"/>
                </a:lnTo>
                <a:close/>
              </a:path>
              <a:path w="3569335" h="1719579">
                <a:moveTo>
                  <a:pt x="3387852" y="33528"/>
                </a:moveTo>
                <a:lnTo>
                  <a:pt x="3375660" y="27432"/>
                </a:lnTo>
                <a:lnTo>
                  <a:pt x="3361944" y="22860"/>
                </a:lnTo>
                <a:lnTo>
                  <a:pt x="3348228" y="19812"/>
                </a:lnTo>
                <a:lnTo>
                  <a:pt x="3349752" y="19812"/>
                </a:lnTo>
                <a:lnTo>
                  <a:pt x="3322320" y="13716"/>
                </a:lnTo>
                <a:lnTo>
                  <a:pt x="3307080" y="12192"/>
                </a:lnTo>
                <a:lnTo>
                  <a:pt x="3308604" y="12192"/>
                </a:lnTo>
                <a:lnTo>
                  <a:pt x="3293364" y="10668"/>
                </a:lnTo>
                <a:lnTo>
                  <a:pt x="3355848" y="10668"/>
                </a:lnTo>
                <a:lnTo>
                  <a:pt x="3392424" y="22860"/>
                </a:lnTo>
                <a:lnTo>
                  <a:pt x="3410712" y="32004"/>
                </a:lnTo>
                <a:lnTo>
                  <a:pt x="3387852" y="32004"/>
                </a:lnTo>
                <a:lnTo>
                  <a:pt x="3387852" y="33528"/>
                </a:lnTo>
                <a:close/>
              </a:path>
              <a:path w="3569335" h="1719579">
                <a:moveTo>
                  <a:pt x="179832" y="33528"/>
                </a:moveTo>
                <a:lnTo>
                  <a:pt x="179832" y="32004"/>
                </a:lnTo>
                <a:lnTo>
                  <a:pt x="183261" y="32004"/>
                </a:lnTo>
                <a:lnTo>
                  <a:pt x="179832" y="33528"/>
                </a:lnTo>
                <a:close/>
              </a:path>
              <a:path w="3569335" h="1719579">
                <a:moveTo>
                  <a:pt x="3552444" y="234696"/>
                </a:moveTo>
                <a:lnTo>
                  <a:pt x="3541776" y="193548"/>
                </a:lnTo>
                <a:lnTo>
                  <a:pt x="3525012" y="156972"/>
                </a:lnTo>
                <a:lnTo>
                  <a:pt x="3494532" y="112776"/>
                </a:lnTo>
                <a:lnTo>
                  <a:pt x="3456432" y="74676"/>
                </a:lnTo>
                <a:lnTo>
                  <a:pt x="3412236" y="44196"/>
                </a:lnTo>
                <a:lnTo>
                  <a:pt x="3387852" y="32004"/>
                </a:lnTo>
                <a:lnTo>
                  <a:pt x="3410712" y="32004"/>
                </a:lnTo>
                <a:lnTo>
                  <a:pt x="3464052" y="67056"/>
                </a:lnTo>
                <a:lnTo>
                  <a:pt x="3502152" y="105156"/>
                </a:lnTo>
                <a:lnTo>
                  <a:pt x="3534156" y="152400"/>
                </a:lnTo>
                <a:lnTo>
                  <a:pt x="3560064" y="217932"/>
                </a:lnTo>
                <a:lnTo>
                  <a:pt x="3563450" y="233172"/>
                </a:lnTo>
                <a:lnTo>
                  <a:pt x="3552444" y="233172"/>
                </a:lnTo>
                <a:lnTo>
                  <a:pt x="3552444" y="234696"/>
                </a:lnTo>
                <a:close/>
              </a:path>
              <a:path w="3569335" h="1719579">
                <a:moveTo>
                  <a:pt x="15240" y="234696"/>
                </a:moveTo>
                <a:lnTo>
                  <a:pt x="15240" y="233172"/>
                </a:lnTo>
                <a:lnTo>
                  <a:pt x="15578" y="233172"/>
                </a:lnTo>
                <a:lnTo>
                  <a:pt x="15240" y="234696"/>
                </a:lnTo>
                <a:close/>
              </a:path>
              <a:path w="3569335" h="1719579">
                <a:moveTo>
                  <a:pt x="3555492" y="248412"/>
                </a:moveTo>
                <a:lnTo>
                  <a:pt x="3552444" y="233172"/>
                </a:lnTo>
                <a:lnTo>
                  <a:pt x="3563450" y="233172"/>
                </a:lnTo>
                <a:lnTo>
                  <a:pt x="3566160" y="245364"/>
                </a:lnTo>
                <a:lnTo>
                  <a:pt x="3566312" y="246888"/>
                </a:lnTo>
                <a:lnTo>
                  <a:pt x="3555492" y="246888"/>
                </a:lnTo>
                <a:lnTo>
                  <a:pt x="3555492" y="248412"/>
                </a:lnTo>
                <a:close/>
              </a:path>
              <a:path w="3569335" h="1719579">
                <a:moveTo>
                  <a:pt x="13411" y="248412"/>
                </a:moveTo>
                <a:lnTo>
                  <a:pt x="12192" y="248412"/>
                </a:lnTo>
                <a:lnTo>
                  <a:pt x="13716" y="246888"/>
                </a:lnTo>
                <a:lnTo>
                  <a:pt x="13411" y="248412"/>
                </a:lnTo>
                <a:close/>
              </a:path>
              <a:path w="3569335" h="1719579">
                <a:moveTo>
                  <a:pt x="3551936" y="1525524"/>
                </a:moveTo>
                <a:lnTo>
                  <a:pt x="3541776" y="1525524"/>
                </a:lnTo>
                <a:lnTo>
                  <a:pt x="3546348" y="1511808"/>
                </a:lnTo>
                <a:lnTo>
                  <a:pt x="3555492" y="1470660"/>
                </a:lnTo>
                <a:lnTo>
                  <a:pt x="3558540" y="1443228"/>
                </a:lnTo>
                <a:lnTo>
                  <a:pt x="3558540" y="275844"/>
                </a:lnTo>
                <a:lnTo>
                  <a:pt x="3557016" y="262128"/>
                </a:lnTo>
                <a:lnTo>
                  <a:pt x="3555492" y="246888"/>
                </a:lnTo>
                <a:lnTo>
                  <a:pt x="3566312" y="246888"/>
                </a:lnTo>
                <a:lnTo>
                  <a:pt x="3569208" y="275844"/>
                </a:lnTo>
                <a:lnTo>
                  <a:pt x="3569208" y="1443228"/>
                </a:lnTo>
                <a:lnTo>
                  <a:pt x="3567684" y="1458468"/>
                </a:lnTo>
                <a:lnTo>
                  <a:pt x="3566160" y="1472184"/>
                </a:lnTo>
                <a:lnTo>
                  <a:pt x="3563112" y="1487424"/>
                </a:lnTo>
                <a:lnTo>
                  <a:pt x="3560064" y="1501140"/>
                </a:lnTo>
                <a:lnTo>
                  <a:pt x="3551936" y="1525524"/>
                </a:lnTo>
                <a:close/>
              </a:path>
              <a:path w="3569335" h="1719579">
                <a:moveTo>
                  <a:pt x="9144" y="291084"/>
                </a:moveTo>
                <a:lnTo>
                  <a:pt x="9144" y="289560"/>
                </a:lnTo>
                <a:lnTo>
                  <a:pt x="9296" y="289560"/>
                </a:lnTo>
                <a:lnTo>
                  <a:pt x="9144" y="291084"/>
                </a:lnTo>
                <a:close/>
              </a:path>
              <a:path w="3569335" h="1719579">
                <a:moveTo>
                  <a:pt x="27432" y="1525524"/>
                </a:moveTo>
                <a:lnTo>
                  <a:pt x="25908" y="1524000"/>
                </a:lnTo>
                <a:lnTo>
                  <a:pt x="26924" y="1524000"/>
                </a:lnTo>
                <a:lnTo>
                  <a:pt x="27432" y="1525524"/>
                </a:lnTo>
                <a:close/>
              </a:path>
              <a:path w="3569335" h="1719579">
                <a:moveTo>
                  <a:pt x="3451583" y="1661160"/>
                </a:moveTo>
                <a:lnTo>
                  <a:pt x="3435096" y="1661160"/>
                </a:lnTo>
                <a:lnTo>
                  <a:pt x="3456432" y="1644396"/>
                </a:lnTo>
                <a:lnTo>
                  <a:pt x="3476244" y="1626108"/>
                </a:lnTo>
                <a:lnTo>
                  <a:pt x="3511296" y="1584960"/>
                </a:lnTo>
                <a:lnTo>
                  <a:pt x="3537204" y="1537716"/>
                </a:lnTo>
                <a:lnTo>
                  <a:pt x="3541776" y="1524000"/>
                </a:lnTo>
                <a:lnTo>
                  <a:pt x="3541776" y="1525524"/>
                </a:lnTo>
                <a:lnTo>
                  <a:pt x="3551936" y="1525524"/>
                </a:lnTo>
                <a:lnTo>
                  <a:pt x="3550920" y="1528572"/>
                </a:lnTo>
                <a:lnTo>
                  <a:pt x="3534156" y="1566672"/>
                </a:lnTo>
                <a:lnTo>
                  <a:pt x="3502152" y="1612392"/>
                </a:lnTo>
                <a:lnTo>
                  <a:pt x="3464052" y="1652016"/>
                </a:lnTo>
                <a:lnTo>
                  <a:pt x="3451583" y="1661160"/>
                </a:lnTo>
                <a:close/>
              </a:path>
              <a:path w="3569335" h="1719579">
                <a:moveTo>
                  <a:pt x="135026" y="1661160"/>
                </a:moveTo>
                <a:lnTo>
                  <a:pt x="132588" y="1661160"/>
                </a:lnTo>
                <a:lnTo>
                  <a:pt x="132588" y="1659636"/>
                </a:lnTo>
                <a:lnTo>
                  <a:pt x="135026" y="1661160"/>
                </a:lnTo>
                <a:close/>
              </a:path>
              <a:path w="3569335" h="1719579">
                <a:moveTo>
                  <a:pt x="3392424" y="1696212"/>
                </a:moveTo>
                <a:lnTo>
                  <a:pt x="3361944" y="1696212"/>
                </a:lnTo>
                <a:lnTo>
                  <a:pt x="3375660" y="1691640"/>
                </a:lnTo>
                <a:lnTo>
                  <a:pt x="3387852" y="1685544"/>
                </a:lnTo>
                <a:lnTo>
                  <a:pt x="3400044" y="1680972"/>
                </a:lnTo>
                <a:lnTo>
                  <a:pt x="3412236" y="1674876"/>
                </a:lnTo>
                <a:lnTo>
                  <a:pt x="3435096" y="1659636"/>
                </a:lnTo>
                <a:lnTo>
                  <a:pt x="3435096" y="1661160"/>
                </a:lnTo>
                <a:lnTo>
                  <a:pt x="3451583" y="1661160"/>
                </a:lnTo>
                <a:lnTo>
                  <a:pt x="3441192" y="1668780"/>
                </a:lnTo>
                <a:lnTo>
                  <a:pt x="3416808" y="1684020"/>
                </a:lnTo>
                <a:lnTo>
                  <a:pt x="3392424" y="1696212"/>
                </a:lnTo>
                <a:close/>
              </a:path>
              <a:path w="3569335" h="1719579">
                <a:moveTo>
                  <a:pt x="210312" y="1696212"/>
                </a:moveTo>
                <a:lnTo>
                  <a:pt x="205740" y="1696212"/>
                </a:lnTo>
                <a:lnTo>
                  <a:pt x="205740" y="1694688"/>
                </a:lnTo>
                <a:lnTo>
                  <a:pt x="210312" y="1696212"/>
                </a:lnTo>
                <a:close/>
              </a:path>
              <a:path w="3569335" h="1719579">
                <a:moveTo>
                  <a:pt x="3355848" y="1708404"/>
                </a:moveTo>
                <a:lnTo>
                  <a:pt x="3279648" y="1708404"/>
                </a:lnTo>
                <a:lnTo>
                  <a:pt x="3293364" y="1706880"/>
                </a:lnTo>
                <a:lnTo>
                  <a:pt x="3307080" y="1706880"/>
                </a:lnTo>
                <a:lnTo>
                  <a:pt x="3322320" y="1705356"/>
                </a:lnTo>
                <a:lnTo>
                  <a:pt x="3349752" y="1699260"/>
                </a:lnTo>
                <a:lnTo>
                  <a:pt x="3348228" y="1699260"/>
                </a:lnTo>
                <a:lnTo>
                  <a:pt x="3361944" y="1694688"/>
                </a:lnTo>
                <a:lnTo>
                  <a:pt x="3361944" y="1696212"/>
                </a:lnTo>
                <a:lnTo>
                  <a:pt x="3392424" y="1696212"/>
                </a:lnTo>
                <a:lnTo>
                  <a:pt x="3355848" y="1708404"/>
                </a:lnTo>
                <a:close/>
              </a:path>
              <a:path w="3569335" h="1719579">
                <a:moveTo>
                  <a:pt x="3279648" y="1719072"/>
                </a:moveTo>
                <a:lnTo>
                  <a:pt x="289560" y="1719072"/>
                </a:lnTo>
                <a:lnTo>
                  <a:pt x="274320" y="1717548"/>
                </a:lnTo>
                <a:lnTo>
                  <a:pt x="3294888" y="1717548"/>
                </a:lnTo>
                <a:lnTo>
                  <a:pt x="3279648" y="1719072"/>
                </a:lnTo>
                <a:close/>
              </a:path>
            </a:pathLst>
          </a:custGeom>
          <a:solidFill>
            <a:srgbClr val="B5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9D8E4067-537F-51DE-75FD-E3C0E962D74A}"/>
              </a:ext>
            </a:extLst>
          </p:cNvPr>
          <p:cNvSpPr/>
          <p:nvPr/>
        </p:nvSpPr>
        <p:spPr>
          <a:xfrm>
            <a:off x="7351779" y="3044416"/>
            <a:ext cx="3569335" cy="1719580"/>
          </a:xfrm>
          <a:custGeom>
            <a:avLst/>
            <a:gdLst/>
            <a:ahLst/>
            <a:cxnLst/>
            <a:rect l="l" t="t" r="r" b="b"/>
            <a:pathLst>
              <a:path w="3569334" h="1719579">
                <a:moveTo>
                  <a:pt x="3310128" y="1717548"/>
                </a:moveTo>
                <a:lnTo>
                  <a:pt x="260604" y="1717548"/>
                </a:lnTo>
                <a:lnTo>
                  <a:pt x="245364" y="1714500"/>
                </a:lnTo>
                <a:lnTo>
                  <a:pt x="231648" y="1712976"/>
                </a:lnTo>
                <a:lnTo>
                  <a:pt x="176784" y="1696212"/>
                </a:lnTo>
                <a:lnTo>
                  <a:pt x="128016" y="1668780"/>
                </a:lnTo>
                <a:lnTo>
                  <a:pt x="85344" y="1633728"/>
                </a:lnTo>
                <a:lnTo>
                  <a:pt x="50292" y="1591056"/>
                </a:lnTo>
                <a:lnTo>
                  <a:pt x="28956" y="1554480"/>
                </a:lnTo>
                <a:lnTo>
                  <a:pt x="9144" y="1501140"/>
                </a:lnTo>
                <a:lnTo>
                  <a:pt x="1524" y="1458468"/>
                </a:lnTo>
                <a:lnTo>
                  <a:pt x="0" y="1443228"/>
                </a:lnTo>
                <a:lnTo>
                  <a:pt x="0" y="275844"/>
                </a:lnTo>
                <a:lnTo>
                  <a:pt x="9144" y="217932"/>
                </a:lnTo>
                <a:lnTo>
                  <a:pt x="22860" y="176784"/>
                </a:lnTo>
                <a:lnTo>
                  <a:pt x="50292" y="128016"/>
                </a:lnTo>
                <a:lnTo>
                  <a:pt x="85344" y="85344"/>
                </a:lnTo>
                <a:lnTo>
                  <a:pt x="128016" y="50292"/>
                </a:lnTo>
                <a:lnTo>
                  <a:pt x="176784" y="22860"/>
                </a:lnTo>
                <a:lnTo>
                  <a:pt x="217932" y="9144"/>
                </a:lnTo>
                <a:lnTo>
                  <a:pt x="275844" y="0"/>
                </a:lnTo>
                <a:lnTo>
                  <a:pt x="3294888" y="0"/>
                </a:lnTo>
                <a:lnTo>
                  <a:pt x="3339084" y="6096"/>
                </a:lnTo>
                <a:lnTo>
                  <a:pt x="3357372" y="10668"/>
                </a:lnTo>
                <a:lnTo>
                  <a:pt x="275844" y="10668"/>
                </a:lnTo>
                <a:lnTo>
                  <a:pt x="260604" y="12192"/>
                </a:lnTo>
                <a:lnTo>
                  <a:pt x="262128" y="12192"/>
                </a:lnTo>
                <a:lnTo>
                  <a:pt x="246888" y="13716"/>
                </a:lnTo>
                <a:lnTo>
                  <a:pt x="248412" y="13716"/>
                </a:lnTo>
                <a:lnTo>
                  <a:pt x="233172" y="16764"/>
                </a:lnTo>
                <a:lnTo>
                  <a:pt x="219456" y="19812"/>
                </a:lnTo>
                <a:lnTo>
                  <a:pt x="220980" y="19812"/>
                </a:lnTo>
                <a:lnTo>
                  <a:pt x="207264" y="22860"/>
                </a:lnTo>
                <a:lnTo>
                  <a:pt x="193548" y="27432"/>
                </a:lnTo>
                <a:lnTo>
                  <a:pt x="184404" y="32004"/>
                </a:lnTo>
                <a:lnTo>
                  <a:pt x="181356" y="32004"/>
                </a:lnTo>
                <a:lnTo>
                  <a:pt x="134112" y="57912"/>
                </a:lnTo>
                <a:lnTo>
                  <a:pt x="92964" y="92964"/>
                </a:lnTo>
                <a:lnTo>
                  <a:pt x="57912" y="134112"/>
                </a:lnTo>
                <a:lnTo>
                  <a:pt x="32004" y="181356"/>
                </a:lnTo>
                <a:lnTo>
                  <a:pt x="17102" y="233172"/>
                </a:lnTo>
                <a:lnTo>
                  <a:pt x="16764" y="233172"/>
                </a:lnTo>
                <a:lnTo>
                  <a:pt x="14020" y="246888"/>
                </a:lnTo>
                <a:lnTo>
                  <a:pt x="13716" y="246888"/>
                </a:lnTo>
                <a:lnTo>
                  <a:pt x="12192" y="262128"/>
                </a:lnTo>
                <a:lnTo>
                  <a:pt x="10668" y="275844"/>
                </a:lnTo>
                <a:lnTo>
                  <a:pt x="10668" y="1443228"/>
                </a:lnTo>
                <a:lnTo>
                  <a:pt x="13716" y="1470660"/>
                </a:lnTo>
                <a:lnTo>
                  <a:pt x="22860" y="1511808"/>
                </a:lnTo>
                <a:lnTo>
                  <a:pt x="27432" y="1525524"/>
                </a:lnTo>
                <a:lnTo>
                  <a:pt x="27940" y="1525524"/>
                </a:lnTo>
                <a:lnTo>
                  <a:pt x="32004" y="1537716"/>
                </a:lnTo>
                <a:lnTo>
                  <a:pt x="57912" y="1584960"/>
                </a:lnTo>
                <a:lnTo>
                  <a:pt x="92964" y="1626108"/>
                </a:lnTo>
                <a:lnTo>
                  <a:pt x="134112" y="1661160"/>
                </a:lnTo>
                <a:lnTo>
                  <a:pt x="136398" y="1661160"/>
                </a:lnTo>
                <a:lnTo>
                  <a:pt x="156972" y="1674876"/>
                </a:lnTo>
                <a:lnTo>
                  <a:pt x="169164" y="1680972"/>
                </a:lnTo>
                <a:lnTo>
                  <a:pt x="181356" y="1685544"/>
                </a:lnTo>
                <a:lnTo>
                  <a:pt x="193548" y="1691640"/>
                </a:lnTo>
                <a:lnTo>
                  <a:pt x="207264" y="1696212"/>
                </a:lnTo>
                <a:lnTo>
                  <a:pt x="211836" y="1696212"/>
                </a:lnTo>
                <a:lnTo>
                  <a:pt x="220980" y="1699260"/>
                </a:lnTo>
                <a:lnTo>
                  <a:pt x="219456" y="1699260"/>
                </a:lnTo>
                <a:lnTo>
                  <a:pt x="234696" y="1702308"/>
                </a:lnTo>
                <a:lnTo>
                  <a:pt x="233172" y="1702308"/>
                </a:lnTo>
                <a:lnTo>
                  <a:pt x="248412" y="1705356"/>
                </a:lnTo>
                <a:lnTo>
                  <a:pt x="246888" y="1705356"/>
                </a:lnTo>
                <a:lnTo>
                  <a:pt x="262128" y="1706880"/>
                </a:lnTo>
                <a:lnTo>
                  <a:pt x="275844" y="1706880"/>
                </a:lnTo>
                <a:lnTo>
                  <a:pt x="289560" y="1708404"/>
                </a:lnTo>
                <a:lnTo>
                  <a:pt x="3357372" y="1708404"/>
                </a:lnTo>
                <a:lnTo>
                  <a:pt x="3352800" y="1709928"/>
                </a:lnTo>
                <a:lnTo>
                  <a:pt x="3339084" y="1712976"/>
                </a:lnTo>
                <a:lnTo>
                  <a:pt x="3323844" y="1714500"/>
                </a:lnTo>
                <a:lnTo>
                  <a:pt x="3310128" y="1717548"/>
                </a:lnTo>
                <a:close/>
              </a:path>
              <a:path w="3569334" h="1719579">
                <a:moveTo>
                  <a:pt x="3389376" y="33528"/>
                </a:moveTo>
                <a:lnTo>
                  <a:pt x="3375660" y="27432"/>
                </a:lnTo>
                <a:lnTo>
                  <a:pt x="3363468" y="22860"/>
                </a:lnTo>
                <a:lnTo>
                  <a:pt x="3322320" y="13716"/>
                </a:lnTo>
                <a:lnTo>
                  <a:pt x="3294888" y="10668"/>
                </a:lnTo>
                <a:lnTo>
                  <a:pt x="3357372" y="10668"/>
                </a:lnTo>
                <a:lnTo>
                  <a:pt x="3380232" y="18288"/>
                </a:lnTo>
                <a:lnTo>
                  <a:pt x="3392424" y="22860"/>
                </a:lnTo>
                <a:lnTo>
                  <a:pt x="3406140" y="28956"/>
                </a:lnTo>
                <a:lnTo>
                  <a:pt x="3412236" y="32004"/>
                </a:lnTo>
                <a:lnTo>
                  <a:pt x="3389376" y="32004"/>
                </a:lnTo>
                <a:lnTo>
                  <a:pt x="3389376" y="33528"/>
                </a:lnTo>
                <a:close/>
              </a:path>
              <a:path w="3569334" h="1719579">
                <a:moveTo>
                  <a:pt x="181356" y="33528"/>
                </a:moveTo>
                <a:lnTo>
                  <a:pt x="181356" y="32004"/>
                </a:lnTo>
                <a:lnTo>
                  <a:pt x="184404" y="32004"/>
                </a:lnTo>
                <a:lnTo>
                  <a:pt x="181356" y="33528"/>
                </a:lnTo>
                <a:close/>
              </a:path>
              <a:path w="3569334" h="1719579">
                <a:moveTo>
                  <a:pt x="3553968" y="234696"/>
                </a:moveTo>
                <a:lnTo>
                  <a:pt x="3550920" y="220980"/>
                </a:lnTo>
                <a:lnTo>
                  <a:pt x="3541776" y="193548"/>
                </a:lnTo>
                <a:lnTo>
                  <a:pt x="3543300" y="193548"/>
                </a:lnTo>
                <a:lnTo>
                  <a:pt x="3531108" y="169164"/>
                </a:lnTo>
                <a:lnTo>
                  <a:pt x="3532632" y="169164"/>
                </a:lnTo>
                <a:lnTo>
                  <a:pt x="3525012" y="156972"/>
                </a:lnTo>
                <a:lnTo>
                  <a:pt x="3526536" y="156972"/>
                </a:lnTo>
                <a:lnTo>
                  <a:pt x="3511296" y="134112"/>
                </a:lnTo>
                <a:lnTo>
                  <a:pt x="3477768" y="92964"/>
                </a:lnTo>
                <a:lnTo>
                  <a:pt x="3436620" y="57912"/>
                </a:lnTo>
                <a:lnTo>
                  <a:pt x="3389376" y="32004"/>
                </a:lnTo>
                <a:lnTo>
                  <a:pt x="3412236" y="32004"/>
                </a:lnTo>
                <a:lnTo>
                  <a:pt x="3464052" y="67056"/>
                </a:lnTo>
                <a:lnTo>
                  <a:pt x="3503676" y="105156"/>
                </a:lnTo>
                <a:lnTo>
                  <a:pt x="3534156" y="152400"/>
                </a:lnTo>
                <a:lnTo>
                  <a:pt x="3541776" y="164592"/>
                </a:lnTo>
                <a:lnTo>
                  <a:pt x="3547872" y="176784"/>
                </a:lnTo>
                <a:lnTo>
                  <a:pt x="3561588" y="217932"/>
                </a:lnTo>
                <a:lnTo>
                  <a:pt x="3564636" y="231648"/>
                </a:lnTo>
                <a:lnTo>
                  <a:pt x="3564805" y="233172"/>
                </a:lnTo>
                <a:lnTo>
                  <a:pt x="3553968" y="233172"/>
                </a:lnTo>
                <a:lnTo>
                  <a:pt x="3553968" y="234696"/>
                </a:lnTo>
                <a:close/>
              </a:path>
              <a:path w="3569334" h="1719579">
                <a:moveTo>
                  <a:pt x="16764" y="234696"/>
                </a:moveTo>
                <a:lnTo>
                  <a:pt x="16764" y="233172"/>
                </a:lnTo>
                <a:lnTo>
                  <a:pt x="17102" y="233172"/>
                </a:lnTo>
                <a:lnTo>
                  <a:pt x="16764" y="234696"/>
                </a:lnTo>
                <a:close/>
              </a:path>
              <a:path w="3569334" h="1719579">
                <a:moveTo>
                  <a:pt x="3555492" y="248412"/>
                </a:moveTo>
                <a:lnTo>
                  <a:pt x="3553968" y="233172"/>
                </a:lnTo>
                <a:lnTo>
                  <a:pt x="3564805" y="233172"/>
                </a:lnTo>
                <a:lnTo>
                  <a:pt x="3566160" y="245364"/>
                </a:lnTo>
                <a:lnTo>
                  <a:pt x="3566312" y="246888"/>
                </a:lnTo>
                <a:lnTo>
                  <a:pt x="3555492" y="246888"/>
                </a:lnTo>
                <a:lnTo>
                  <a:pt x="3555492" y="248412"/>
                </a:lnTo>
                <a:close/>
              </a:path>
              <a:path w="3569334" h="1719579">
                <a:moveTo>
                  <a:pt x="13716" y="248412"/>
                </a:moveTo>
                <a:lnTo>
                  <a:pt x="13716" y="246888"/>
                </a:lnTo>
                <a:lnTo>
                  <a:pt x="14020" y="246888"/>
                </a:lnTo>
                <a:lnTo>
                  <a:pt x="13716" y="248412"/>
                </a:lnTo>
                <a:close/>
              </a:path>
              <a:path w="3569334" h="1719579">
                <a:moveTo>
                  <a:pt x="3560064" y="291084"/>
                </a:moveTo>
                <a:lnTo>
                  <a:pt x="3558540" y="275844"/>
                </a:lnTo>
                <a:lnTo>
                  <a:pt x="3558540" y="262128"/>
                </a:lnTo>
                <a:lnTo>
                  <a:pt x="3555492" y="246888"/>
                </a:lnTo>
                <a:lnTo>
                  <a:pt x="3566312" y="246888"/>
                </a:lnTo>
                <a:lnTo>
                  <a:pt x="3569208" y="275844"/>
                </a:lnTo>
                <a:lnTo>
                  <a:pt x="3569208" y="289560"/>
                </a:lnTo>
                <a:lnTo>
                  <a:pt x="3560064" y="289560"/>
                </a:lnTo>
                <a:lnTo>
                  <a:pt x="3560064" y="291084"/>
                </a:lnTo>
                <a:close/>
              </a:path>
              <a:path w="3569334" h="1719579">
                <a:moveTo>
                  <a:pt x="3541776" y="1525524"/>
                </a:moveTo>
                <a:lnTo>
                  <a:pt x="3550920" y="1498092"/>
                </a:lnTo>
                <a:lnTo>
                  <a:pt x="3557016" y="1470660"/>
                </a:lnTo>
                <a:lnTo>
                  <a:pt x="3558540" y="1456944"/>
                </a:lnTo>
                <a:lnTo>
                  <a:pt x="3558540" y="1443228"/>
                </a:lnTo>
                <a:lnTo>
                  <a:pt x="3560064" y="1427988"/>
                </a:lnTo>
                <a:lnTo>
                  <a:pt x="3560064" y="289560"/>
                </a:lnTo>
                <a:lnTo>
                  <a:pt x="3569208" y="289560"/>
                </a:lnTo>
                <a:lnTo>
                  <a:pt x="3569208" y="1458468"/>
                </a:lnTo>
                <a:lnTo>
                  <a:pt x="3566160" y="1472184"/>
                </a:lnTo>
                <a:lnTo>
                  <a:pt x="3564636" y="1487424"/>
                </a:lnTo>
                <a:lnTo>
                  <a:pt x="3561588" y="1501140"/>
                </a:lnTo>
                <a:lnTo>
                  <a:pt x="3553968" y="1524000"/>
                </a:lnTo>
                <a:lnTo>
                  <a:pt x="3543300" y="1524000"/>
                </a:lnTo>
                <a:lnTo>
                  <a:pt x="3541776" y="1525524"/>
                </a:lnTo>
                <a:close/>
              </a:path>
              <a:path w="3569334" h="1719579">
                <a:moveTo>
                  <a:pt x="27940" y="1525524"/>
                </a:moveTo>
                <a:lnTo>
                  <a:pt x="27432" y="1525524"/>
                </a:lnTo>
                <a:lnTo>
                  <a:pt x="27432" y="1524000"/>
                </a:lnTo>
                <a:lnTo>
                  <a:pt x="27940" y="1525524"/>
                </a:lnTo>
                <a:close/>
              </a:path>
              <a:path w="3569334" h="1719579">
                <a:moveTo>
                  <a:pt x="3452414" y="1661160"/>
                </a:moveTo>
                <a:lnTo>
                  <a:pt x="3436620" y="1661160"/>
                </a:lnTo>
                <a:lnTo>
                  <a:pt x="3457956" y="1644396"/>
                </a:lnTo>
                <a:lnTo>
                  <a:pt x="3477768" y="1626108"/>
                </a:lnTo>
                <a:lnTo>
                  <a:pt x="3496056" y="1606296"/>
                </a:lnTo>
                <a:lnTo>
                  <a:pt x="3511296" y="1584960"/>
                </a:lnTo>
                <a:lnTo>
                  <a:pt x="3526536" y="1562100"/>
                </a:lnTo>
                <a:lnTo>
                  <a:pt x="3525012" y="1562100"/>
                </a:lnTo>
                <a:lnTo>
                  <a:pt x="3532632" y="1549908"/>
                </a:lnTo>
                <a:lnTo>
                  <a:pt x="3531108" y="1549908"/>
                </a:lnTo>
                <a:lnTo>
                  <a:pt x="3537204" y="1537716"/>
                </a:lnTo>
                <a:lnTo>
                  <a:pt x="3543300" y="1524000"/>
                </a:lnTo>
                <a:lnTo>
                  <a:pt x="3553968" y="1524000"/>
                </a:lnTo>
                <a:lnTo>
                  <a:pt x="3552444" y="1528572"/>
                </a:lnTo>
                <a:lnTo>
                  <a:pt x="3535680" y="1566672"/>
                </a:lnTo>
                <a:lnTo>
                  <a:pt x="3503676" y="1612392"/>
                </a:lnTo>
                <a:lnTo>
                  <a:pt x="3464052" y="1652016"/>
                </a:lnTo>
                <a:lnTo>
                  <a:pt x="3452414" y="1661160"/>
                </a:lnTo>
                <a:close/>
              </a:path>
              <a:path w="3569334" h="1719579">
                <a:moveTo>
                  <a:pt x="136398" y="1661160"/>
                </a:moveTo>
                <a:lnTo>
                  <a:pt x="134112" y="1661160"/>
                </a:lnTo>
                <a:lnTo>
                  <a:pt x="134112" y="1659636"/>
                </a:lnTo>
                <a:lnTo>
                  <a:pt x="136398" y="1661160"/>
                </a:lnTo>
                <a:close/>
              </a:path>
              <a:path w="3569334" h="1719579">
                <a:moveTo>
                  <a:pt x="3392424" y="1696212"/>
                </a:moveTo>
                <a:lnTo>
                  <a:pt x="3363468" y="1696212"/>
                </a:lnTo>
                <a:lnTo>
                  <a:pt x="3375660" y="1691640"/>
                </a:lnTo>
                <a:lnTo>
                  <a:pt x="3389376" y="1685544"/>
                </a:lnTo>
                <a:lnTo>
                  <a:pt x="3401568" y="1680972"/>
                </a:lnTo>
                <a:lnTo>
                  <a:pt x="3413760" y="1674876"/>
                </a:lnTo>
                <a:lnTo>
                  <a:pt x="3436620" y="1659636"/>
                </a:lnTo>
                <a:lnTo>
                  <a:pt x="3436620" y="1661160"/>
                </a:lnTo>
                <a:lnTo>
                  <a:pt x="3452414" y="1661160"/>
                </a:lnTo>
                <a:lnTo>
                  <a:pt x="3442716" y="1668780"/>
                </a:lnTo>
                <a:lnTo>
                  <a:pt x="3418332" y="1684020"/>
                </a:lnTo>
                <a:lnTo>
                  <a:pt x="3406140" y="1690116"/>
                </a:lnTo>
                <a:lnTo>
                  <a:pt x="3392424" y="1696212"/>
                </a:lnTo>
                <a:close/>
              </a:path>
              <a:path w="3569334" h="1719579">
                <a:moveTo>
                  <a:pt x="211836" y="1696212"/>
                </a:moveTo>
                <a:lnTo>
                  <a:pt x="207264" y="1696212"/>
                </a:lnTo>
                <a:lnTo>
                  <a:pt x="207264" y="1694688"/>
                </a:lnTo>
                <a:lnTo>
                  <a:pt x="211836" y="1696212"/>
                </a:lnTo>
                <a:close/>
              </a:path>
              <a:path w="3569334" h="1719579">
                <a:moveTo>
                  <a:pt x="3357372" y="1708404"/>
                </a:moveTo>
                <a:lnTo>
                  <a:pt x="3279648" y="1708404"/>
                </a:lnTo>
                <a:lnTo>
                  <a:pt x="3294888" y="1706880"/>
                </a:lnTo>
                <a:lnTo>
                  <a:pt x="3308604" y="1706880"/>
                </a:lnTo>
                <a:lnTo>
                  <a:pt x="3322320" y="1705356"/>
                </a:lnTo>
                <a:lnTo>
                  <a:pt x="3349752" y="1699260"/>
                </a:lnTo>
                <a:lnTo>
                  <a:pt x="3363468" y="1694688"/>
                </a:lnTo>
                <a:lnTo>
                  <a:pt x="3363468" y="1696212"/>
                </a:lnTo>
                <a:lnTo>
                  <a:pt x="3392424" y="1696212"/>
                </a:lnTo>
                <a:lnTo>
                  <a:pt x="3380232" y="1700784"/>
                </a:lnTo>
                <a:lnTo>
                  <a:pt x="3357372" y="1708404"/>
                </a:lnTo>
                <a:close/>
              </a:path>
              <a:path w="3569334" h="1719579">
                <a:moveTo>
                  <a:pt x="3279648" y="1719072"/>
                </a:moveTo>
                <a:lnTo>
                  <a:pt x="289560" y="1719072"/>
                </a:lnTo>
                <a:lnTo>
                  <a:pt x="275844" y="1717548"/>
                </a:lnTo>
                <a:lnTo>
                  <a:pt x="3294888" y="1717548"/>
                </a:lnTo>
                <a:lnTo>
                  <a:pt x="3279648" y="1719072"/>
                </a:lnTo>
                <a:close/>
              </a:path>
            </a:pathLst>
          </a:custGeom>
          <a:solidFill>
            <a:srgbClr val="005D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ectángulo 16"/>
          <p:cNvSpPr/>
          <p:nvPr/>
        </p:nvSpPr>
        <p:spPr>
          <a:xfrm>
            <a:off x="2554268" y="2155972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dirty="0"/>
              <a:t>Adquisición de Equipo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8492466" y="2294471"/>
            <a:ext cx="1361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R" dirty="0"/>
              <a:t>Acreditación</a:t>
            </a:r>
          </a:p>
        </p:txBody>
      </p:sp>
    </p:spTree>
    <p:extLst>
      <p:ext uri="{BB962C8B-B14F-4D97-AF65-F5344CB8AC3E}">
        <p14:creationId xmlns:p14="http://schemas.microsoft.com/office/powerpoint/2010/main" val="6095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9</a:t>
            </a:fld>
            <a:endParaRPr lang="es-ES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EAAEC27-E118-10F8-01F9-1011F46630E1}"/>
              </a:ext>
            </a:extLst>
          </p:cNvPr>
          <p:cNvSpPr txBox="1"/>
          <p:nvPr/>
        </p:nvSpPr>
        <p:spPr>
          <a:xfrm>
            <a:off x="2645079" y="980484"/>
            <a:ext cx="7130923" cy="5841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DEL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PLAN-PRESUPUESTO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"/>
              </a:spcBef>
            </a:pP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-FORMULACIÓN </a:t>
            </a:r>
            <a:r>
              <a:rPr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PRESUPUESTO-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E590FA25-280D-2AE0-989D-384582DD7881}"/>
              </a:ext>
            </a:extLst>
          </p:cNvPr>
          <p:cNvSpPr txBox="1"/>
          <p:nvPr/>
        </p:nvSpPr>
        <p:spPr>
          <a:xfrm>
            <a:off x="2135235" y="4023933"/>
            <a:ext cx="2479675" cy="45608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0185" marR="5080" indent="-198120">
              <a:lnSpc>
                <a:spcPct val="102800"/>
              </a:lnSpc>
              <a:spcBef>
                <a:spcPts val="90"/>
              </a:spcBef>
            </a:pPr>
            <a:r>
              <a:rPr sz="1450" spc="15" dirty="0">
                <a:latin typeface="Arial"/>
                <a:cs typeface="Arial"/>
              </a:rPr>
              <a:t>Este presupuesto lo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formulan  unidades </a:t>
            </a:r>
            <a:r>
              <a:rPr sz="1450" spc="20" dirty="0">
                <a:latin typeface="Arial"/>
                <a:cs typeface="Arial"/>
              </a:rPr>
              <a:t>con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posgrados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DF9D80F0-88F7-D8F3-F251-A95265C541AD}"/>
              </a:ext>
            </a:extLst>
          </p:cNvPr>
          <p:cNvSpPr txBox="1"/>
          <p:nvPr/>
        </p:nvSpPr>
        <p:spPr>
          <a:xfrm>
            <a:off x="8002635" y="3852640"/>
            <a:ext cx="2479675" cy="932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2499"/>
              </a:lnSpc>
              <a:spcBef>
                <a:spcPts val="95"/>
              </a:spcBef>
            </a:pPr>
            <a:r>
              <a:rPr sz="1450" spc="15" dirty="0">
                <a:latin typeface="Arial"/>
                <a:cs typeface="Arial"/>
              </a:rPr>
              <a:t>Este presupuesto lo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formulan  unidades </a:t>
            </a:r>
            <a:r>
              <a:rPr sz="1450" spc="20" dirty="0">
                <a:latin typeface="Arial"/>
                <a:cs typeface="Arial"/>
              </a:rPr>
              <a:t>que </a:t>
            </a:r>
            <a:r>
              <a:rPr sz="1450" spc="15" dirty="0">
                <a:latin typeface="Arial"/>
                <a:cs typeface="Arial"/>
              </a:rPr>
              <a:t>tienen que  atender y resguardar  colecciones y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20" dirty="0">
                <a:latin typeface="Arial"/>
                <a:cs typeface="Arial"/>
              </a:rPr>
              <a:t>museos</a:t>
            </a:r>
            <a:endParaRPr sz="1450" dirty="0">
              <a:latin typeface="Arial"/>
              <a:cs typeface="Arial"/>
            </a:endParaRPr>
          </a:p>
        </p:txBody>
      </p:sp>
      <p:grpSp>
        <p:nvGrpSpPr>
          <p:cNvPr id="9" name="object 8">
            <a:extLst>
              <a:ext uri="{FF2B5EF4-FFF2-40B4-BE49-F238E27FC236}">
                <a16:creationId xmlns:a16="http://schemas.microsoft.com/office/drawing/2014/main" id="{213821D5-34ED-48E5-5F5C-604225C55712}"/>
              </a:ext>
            </a:extLst>
          </p:cNvPr>
          <p:cNvGrpSpPr/>
          <p:nvPr/>
        </p:nvGrpSpPr>
        <p:grpSpPr>
          <a:xfrm>
            <a:off x="2633710" y="2468340"/>
            <a:ext cx="1705610" cy="935990"/>
            <a:chOff x="1941576" y="2941320"/>
            <a:chExt cx="1705610" cy="935990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0CBF0904-F97B-F844-0488-143EAF898477}"/>
                </a:ext>
              </a:extLst>
            </p:cNvPr>
            <p:cNvSpPr/>
            <p:nvPr/>
          </p:nvSpPr>
          <p:spPr>
            <a:xfrm>
              <a:off x="1947672" y="2945892"/>
              <a:ext cx="1694814" cy="927100"/>
            </a:xfrm>
            <a:custGeom>
              <a:avLst/>
              <a:gdLst/>
              <a:ahLst/>
              <a:cxnLst/>
              <a:rect l="l" t="t" r="r" b="b"/>
              <a:pathLst>
                <a:path w="1694814" h="927100">
                  <a:moveTo>
                    <a:pt x="1540764" y="926592"/>
                  </a:moveTo>
                  <a:lnTo>
                    <a:pt x="153924" y="926592"/>
                  </a:lnTo>
                  <a:lnTo>
                    <a:pt x="105143" y="918776"/>
                  </a:lnTo>
                  <a:lnTo>
                    <a:pt x="62874" y="896989"/>
                  </a:lnTo>
                  <a:lnTo>
                    <a:pt x="29602" y="863717"/>
                  </a:lnTo>
                  <a:lnTo>
                    <a:pt x="7815" y="821448"/>
                  </a:lnTo>
                  <a:lnTo>
                    <a:pt x="0" y="772668"/>
                  </a:lnTo>
                  <a:lnTo>
                    <a:pt x="0" y="153924"/>
                  </a:lnTo>
                  <a:lnTo>
                    <a:pt x="7815" y="105143"/>
                  </a:lnTo>
                  <a:lnTo>
                    <a:pt x="29602" y="62874"/>
                  </a:lnTo>
                  <a:lnTo>
                    <a:pt x="62874" y="29602"/>
                  </a:lnTo>
                  <a:lnTo>
                    <a:pt x="105143" y="7815"/>
                  </a:lnTo>
                  <a:lnTo>
                    <a:pt x="153924" y="0"/>
                  </a:lnTo>
                  <a:lnTo>
                    <a:pt x="1540764" y="0"/>
                  </a:lnTo>
                  <a:lnTo>
                    <a:pt x="1589544" y="7815"/>
                  </a:lnTo>
                  <a:lnTo>
                    <a:pt x="1631813" y="29602"/>
                  </a:lnTo>
                  <a:lnTo>
                    <a:pt x="1665085" y="62874"/>
                  </a:lnTo>
                  <a:lnTo>
                    <a:pt x="1686872" y="105143"/>
                  </a:lnTo>
                  <a:lnTo>
                    <a:pt x="1694688" y="153924"/>
                  </a:lnTo>
                  <a:lnTo>
                    <a:pt x="1694688" y="772668"/>
                  </a:lnTo>
                  <a:lnTo>
                    <a:pt x="1686872" y="821448"/>
                  </a:lnTo>
                  <a:lnTo>
                    <a:pt x="1665085" y="863717"/>
                  </a:lnTo>
                  <a:lnTo>
                    <a:pt x="1631813" y="896989"/>
                  </a:lnTo>
                  <a:lnTo>
                    <a:pt x="1589544" y="918776"/>
                  </a:lnTo>
                  <a:lnTo>
                    <a:pt x="1540764" y="926592"/>
                  </a:lnTo>
                  <a:close/>
                </a:path>
              </a:pathLst>
            </a:custGeom>
            <a:solidFill>
              <a:srgbClr val="469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AAAECEF6-240B-C996-DD9E-8CDDE26848E8}"/>
                </a:ext>
              </a:extLst>
            </p:cNvPr>
            <p:cNvSpPr/>
            <p:nvPr/>
          </p:nvSpPr>
          <p:spPr>
            <a:xfrm>
              <a:off x="1941576" y="2941319"/>
              <a:ext cx="1705610" cy="935990"/>
            </a:xfrm>
            <a:custGeom>
              <a:avLst/>
              <a:gdLst/>
              <a:ahLst/>
              <a:cxnLst/>
              <a:rect l="l" t="t" r="r" b="b"/>
              <a:pathLst>
                <a:path w="1705610" h="935989">
                  <a:moveTo>
                    <a:pt x="1616964" y="211848"/>
                  </a:moveTo>
                  <a:lnTo>
                    <a:pt x="1613916" y="184404"/>
                  </a:lnTo>
                  <a:lnTo>
                    <a:pt x="1610868" y="172212"/>
                  </a:lnTo>
                  <a:lnTo>
                    <a:pt x="1606296" y="160020"/>
                  </a:lnTo>
                  <a:lnTo>
                    <a:pt x="1602486" y="152400"/>
                  </a:lnTo>
                  <a:lnTo>
                    <a:pt x="1600200" y="147828"/>
                  </a:lnTo>
                  <a:lnTo>
                    <a:pt x="1577340" y="117348"/>
                  </a:lnTo>
                  <a:lnTo>
                    <a:pt x="1546860" y="94488"/>
                  </a:lnTo>
                  <a:lnTo>
                    <a:pt x="1530604" y="88392"/>
                  </a:lnTo>
                  <a:lnTo>
                    <a:pt x="1510284" y="80772"/>
                  </a:lnTo>
                  <a:lnTo>
                    <a:pt x="1496568" y="79248"/>
                  </a:lnTo>
                  <a:lnTo>
                    <a:pt x="202692" y="79248"/>
                  </a:lnTo>
                  <a:lnTo>
                    <a:pt x="164592" y="89916"/>
                  </a:lnTo>
                  <a:lnTo>
                    <a:pt x="132588" y="109728"/>
                  </a:lnTo>
                  <a:lnTo>
                    <a:pt x="121920" y="117348"/>
                  </a:lnTo>
                  <a:lnTo>
                    <a:pt x="99060" y="147828"/>
                  </a:lnTo>
                  <a:lnTo>
                    <a:pt x="86868" y="184404"/>
                  </a:lnTo>
                  <a:lnTo>
                    <a:pt x="83820" y="198120"/>
                  </a:lnTo>
                  <a:lnTo>
                    <a:pt x="83820" y="737628"/>
                  </a:lnTo>
                  <a:lnTo>
                    <a:pt x="99060" y="787920"/>
                  </a:lnTo>
                  <a:lnTo>
                    <a:pt x="121920" y="818400"/>
                  </a:lnTo>
                  <a:lnTo>
                    <a:pt x="153924" y="841260"/>
                  </a:lnTo>
                  <a:lnTo>
                    <a:pt x="164592" y="847356"/>
                  </a:lnTo>
                  <a:lnTo>
                    <a:pt x="176784" y="851928"/>
                  </a:lnTo>
                  <a:lnTo>
                    <a:pt x="190500" y="854976"/>
                  </a:lnTo>
                  <a:lnTo>
                    <a:pt x="202692" y="856500"/>
                  </a:lnTo>
                  <a:lnTo>
                    <a:pt x="1496568" y="856500"/>
                  </a:lnTo>
                  <a:lnTo>
                    <a:pt x="1534668" y="847356"/>
                  </a:lnTo>
                  <a:lnTo>
                    <a:pt x="1568196" y="827544"/>
                  </a:lnTo>
                  <a:lnTo>
                    <a:pt x="1594104" y="798588"/>
                  </a:lnTo>
                  <a:lnTo>
                    <a:pt x="1602486" y="783348"/>
                  </a:lnTo>
                  <a:lnTo>
                    <a:pt x="1606296" y="775728"/>
                  </a:lnTo>
                  <a:lnTo>
                    <a:pt x="1608010" y="771156"/>
                  </a:lnTo>
                  <a:lnTo>
                    <a:pt x="1610868" y="763536"/>
                  </a:lnTo>
                  <a:lnTo>
                    <a:pt x="1613916" y="751344"/>
                  </a:lnTo>
                  <a:lnTo>
                    <a:pt x="1615440" y="737628"/>
                  </a:lnTo>
                  <a:lnTo>
                    <a:pt x="1616964" y="723912"/>
                  </a:lnTo>
                  <a:lnTo>
                    <a:pt x="1616964" y="211848"/>
                  </a:lnTo>
                  <a:close/>
                </a:path>
                <a:path w="1705610" h="935989">
                  <a:moveTo>
                    <a:pt x="1705356" y="143256"/>
                  </a:moveTo>
                  <a:lnTo>
                    <a:pt x="1702308" y="126492"/>
                  </a:lnTo>
                  <a:lnTo>
                    <a:pt x="1699260" y="111252"/>
                  </a:lnTo>
                  <a:lnTo>
                    <a:pt x="1696212" y="104406"/>
                  </a:lnTo>
                  <a:lnTo>
                    <a:pt x="1696212" y="160032"/>
                  </a:lnTo>
                  <a:lnTo>
                    <a:pt x="1696212" y="777252"/>
                  </a:lnTo>
                  <a:lnTo>
                    <a:pt x="1693164" y="807732"/>
                  </a:lnTo>
                  <a:lnTo>
                    <a:pt x="1693164" y="806208"/>
                  </a:lnTo>
                  <a:lnTo>
                    <a:pt x="1688592" y="821448"/>
                  </a:lnTo>
                  <a:lnTo>
                    <a:pt x="1684020" y="835164"/>
                  </a:lnTo>
                  <a:lnTo>
                    <a:pt x="1677924" y="848880"/>
                  </a:lnTo>
                  <a:lnTo>
                    <a:pt x="1677924" y="847356"/>
                  </a:lnTo>
                  <a:lnTo>
                    <a:pt x="1670304" y="861072"/>
                  </a:lnTo>
                  <a:lnTo>
                    <a:pt x="1670304" y="859548"/>
                  </a:lnTo>
                  <a:lnTo>
                    <a:pt x="1661160" y="871740"/>
                  </a:lnTo>
                  <a:lnTo>
                    <a:pt x="1652016" y="882408"/>
                  </a:lnTo>
                  <a:lnTo>
                    <a:pt x="1641348" y="891552"/>
                  </a:lnTo>
                  <a:lnTo>
                    <a:pt x="1629156" y="900696"/>
                  </a:lnTo>
                  <a:lnTo>
                    <a:pt x="1630680" y="900696"/>
                  </a:lnTo>
                  <a:lnTo>
                    <a:pt x="1616964" y="908316"/>
                  </a:lnTo>
                  <a:lnTo>
                    <a:pt x="1618488" y="908316"/>
                  </a:lnTo>
                  <a:lnTo>
                    <a:pt x="1604772" y="914412"/>
                  </a:lnTo>
                  <a:lnTo>
                    <a:pt x="1591056" y="918984"/>
                  </a:lnTo>
                  <a:lnTo>
                    <a:pt x="1575816" y="923556"/>
                  </a:lnTo>
                  <a:lnTo>
                    <a:pt x="1577340" y="923556"/>
                  </a:lnTo>
                  <a:lnTo>
                    <a:pt x="1546860" y="926604"/>
                  </a:lnTo>
                  <a:lnTo>
                    <a:pt x="160020" y="926604"/>
                  </a:lnTo>
                  <a:lnTo>
                    <a:pt x="102108" y="914412"/>
                  </a:lnTo>
                  <a:lnTo>
                    <a:pt x="54864" y="882408"/>
                  </a:lnTo>
                  <a:lnTo>
                    <a:pt x="44196" y="871740"/>
                  </a:lnTo>
                  <a:lnTo>
                    <a:pt x="45720" y="871740"/>
                  </a:lnTo>
                  <a:lnTo>
                    <a:pt x="37719" y="861072"/>
                  </a:lnTo>
                  <a:lnTo>
                    <a:pt x="36576" y="859548"/>
                  </a:lnTo>
                  <a:lnTo>
                    <a:pt x="36576" y="861072"/>
                  </a:lnTo>
                  <a:lnTo>
                    <a:pt x="29794" y="848880"/>
                  </a:lnTo>
                  <a:lnTo>
                    <a:pt x="28956" y="847356"/>
                  </a:lnTo>
                  <a:lnTo>
                    <a:pt x="28956" y="848880"/>
                  </a:lnTo>
                  <a:lnTo>
                    <a:pt x="22860" y="835164"/>
                  </a:lnTo>
                  <a:lnTo>
                    <a:pt x="18288" y="821448"/>
                  </a:lnTo>
                  <a:lnTo>
                    <a:pt x="14173" y="807732"/>
                  </a:lnTo>
                  <a:lnTo>
                    <a:pt x="13716" y="806208"/>
                  </a:lnTo>
                  <a:lnTo>
                    <a:pt x="13716" y="807732"/>
                  </a:lnTo>
                  <a:lnTo>
                    <a:pt x="10668" y="777252"/>
                  </a:lnTo>
                  <a:lnTo>
                    <a:pt x="10668" y="160032"/>
                  </a:lnTo>
                  <a:lnTo>
                    <a:pt x="10795" y="158496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12344" y="143256"/>
                  </a:lnTo>
                  <a:lnTo>
                    <a:pt x="13716" y="129540"/>
                  </a:lnTo>
                  <a:lnTo>
                    <a:pt x="18288" y="114300"/>
                  </a:lnTo>
                  <a:lnTo>
                    <a:pt x="22860" y="100584"/>
                  </a:lnTo>
                  <a:lnTo>
                    <a:pt x="22860" y="102108"/>
                  </a:lnTo>
                  <a:lnTo>
                    <a:pt x="23533" y="100584"/>
                  </a:lnTo>
                  <a:lnTo>
                    <a:pt x="28956" y="88392"/>
                  </a:lnTo>
                  <a:lnTo>
                    <a:pt x="36576" y="76200"/>
                  </a:lnTo>
                  <a:lnTo>
                    <a:pt x="45720" y="64008"/>
                  </a:lnTo>
                  <a:lnTo>
                    <a:pt x="44196" y="64008"/>
                  </a:lnTo>
                  <a:lnTo>
                    <a:pt x="76200" y="35052"/>
                  </a:lnTo>
                  <a:lnTo>
                    <a:pt x="115824" y="16764"/>
                  </a:lnTo>
                  <a:lnTo>
                    <a:pt x="144780" y="10668"/>
                  </a:lnTo>
                  <a:lnTo>
                    <a:pt x="1562100" y="10668"/>
                  </a:lnTo>
                  <a:lnTo>
                    <a:pt x="1577340" y="13716"/>
                  </a:lnTo>
                  <a:lnTo>
                    <a:pt x="1575816" y="13716"/>
                  </a:lnTo>
                  <a:lnTo>
                    <a:pt x="1591056" y="16764"/>
                  </a:lnTo>
                  <a:lnTo>
                    <a:pt x="1604772" y="21336"/>
                  </a:lnTo>
                  <a:lnTo>
                    <a:pt x="1618488" y="27432"/>
                  </a:lnTo>
                  <a:lnTo>
                    <a:pt x="1616964" y="27432"/>
                  </a:lnTo>
                  <a:lnTo>
                    <a:pt x="1630680" y="35052"/>
                  </a:lnTo>
                  <a:lnTo>
                    <a:pt x="1629156" y="35052"/>
                  </a:lnTo>
                  <a:lnTo>
                    <a:pt x="1641348" y="44196"/>
                  </a:lnTo>
                  <a:lnTo>
                    <a:pt x="1652016" y="53340"/>
                  </a:lnTo>
                  <a:lnTo>
                    <a:pt x="1661160" y="64008"/>
                  </a:lnTo>
                  <a:lnTo>
                    <a:pt x="1670304" y="76200"/>
                  </a:lnTo>
                  <a:lnTo>
                    <a:pt x="1677924" y="88392"/>
                  </a:lnTo>
                  <a:lnTo>
                    <a:pt x="1684020" y="102108"/>
                  </a:lnTo>
                  <a:lnTo>
                    <a:pt x="1684020" y="100584"/>
                  </a:lnTo>
                  <a:lnTo>
                    <a:pt x="1688592" y="114300"/>
                  </a:lnTo>
                  <a:lnTo>
                    <a:pt x="1693164" y="129540"/>
                  </a:lnTo>
                  <a:lnTo>
                    <a:pt x="1694688" y="144780"/>
                  </a:lnTo>
                  <a:lnTo>
                    <a:pt x="1694688" y="143256"/>
                  </a:lnTo>
                  <a:lnTo>
                    <a:pt x="1696212" y="160032"/>
                  </a:lnTo>
                  <a:lnTo>
                    <a:pt x="1696212" y="104406"/>
                  </a:lnTo>
                  <a:lnTo>
                    <a:pt x="1694510" y="100584"/>
                  </a:lnTo>
                  <a:lnTo>
                    <a:pt x="1693164" y="97536"/>
                  </a:lnTo>
                  <a:lnTo>
                    <a:pt x="1670304" y="57912"/>
                  </a:lnTo>
                  <a:lnTo>
                    <a:pt x="1623060" y="18288"/>
                  </a:lnTo>
                  <a:lnTo>
                    <a:pt x="1607820" y="12192"/>
                  </a:lnTo>
                  <a:lnTo>
                    <a:pt x="1604391" y="10668"/>
                  </a:lnTo>
                  <a:lnTo>
                    <a:pt x="1594104" y="6096"/>
                  </a:lnTo>
                  <a:lnTo>
                    <a:pt x="1578864" y="3048"/>
                  </a:lnTo>
                  <a:lnTo>
                    <a:pt x="1562100" y="0"/>
                  </a:lnTo>
                  <a:lnTo>
                    <a:pt x="143256" y="0"/>
                  </a:lnTo>
                  <a:lnTo>
                    <a:pt x="97536" y="12192"/>
                  </a:lnTo>
                  <a:lnTo>
                    <a:pt x="57912" y="36576"/>
                  </a:lnTo>
                  <a:lnTo>
                    <a:pt x="27432" y="70104"/>
                  </a:lnTo>
                  <a:lnTo>
                    <a:pt x="7620" y="111252"/>
                  </a:lnTo>
                  <a:lnTo>
                    <a:pt x="1524" y="143256"/>
                  </a:lnTo>
                  <a:lnTo>
                    <a:pt x="0" y="158496"/>
                  </a:lnTo>
                  <a:lnTo>
                    <a:pt x="0" y="777252"/>
                  </a:lnTo>
                  <a:lnTo>
                    <a:pt x="1524" y="792492"/>
                  </a:lnTo>
                  <a:lnTo>
                    <a:pt x="3048" y="809256"/>
                  </a:lnTo>
                  <a:lnTo>
                    <a:pt x="19812" y="853452"/>
                  </a:lnTo>
                  <a:lnTo>
                    <a:pt x="47244" y="890028"/>
                  </a:lnTo>
                  <a:lnTo>
                    <a:pt x="83820" y="917460"/>
                  </a:lnTo>
                  <a:lnTo>
                    <a:pt x="143256" y="935748"/>
                  </a:lnTo>
                  <a:lnTo>
                    <a:pt x="1562100" y="935748"/>
                  </a:lnTo>
                  <a:lnTo>
                    <a:pt x="1578864" y="932700"/>
                  </a:lnTo>
                  <a:lnTo>
                    <a:pt x="1594104" y="929652"/>
                  </a:lnTo>
                  <a:lnTo>
                    <a:pt x="1600962" y="926604"/>
                  </a:lnTo>
                  <a:lnTo>
                    <a:pt x="1607820" y="923556"/>
                  </a:lnTo>
                  <a:lnTo>
                    <a:pt x="1647444" y="900696"/>
                  </a:lnTo>
                  <a:lnTo>
                    <a:pt x="1679448" y="865644"/>
                  </a:lnTo>
                  <a:lnTo>
                    <a:pt x="1682305" y="861072"/>
                  </a:lnTo>
                  <a:lnTo>
                    <a:pt x="1687068" y="853452"/>
                  </a:lnTo>
                  <a:lnTo>
                    <a:pt x="1688896" y="848880"/>
                  </a:lnTo>
                  <a:lnTo>
                    <a:pt x="1693164" y="838212"/>
                  </a:lnTo>
                  <a:lnTo>
                    <a:pt x="1699260" y="824496"/>
                  </a:lnTo>
                  <a:lnTo>
                    <a:pt x="1702308" y="809256"/>
                  </a:lnTo>
                  <a:lnTo>
                    <a:pt x="1702574" y="807732"/>
                  </a:lnTo>
                  <a:lnTo>
                    <a:pt x="1705356" y="792492"/>
                  </a:lnTo>
                  <a:lnTo>
                    <a:pt x="1705356" y="158496"/>
                  </a:lnTo>
                  <a:lnTo>
                    <a:pt x="1705356" y="143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>
            <a:extLst>
              <a:ext uri="{FF2B5EF4-FFF2-40B4-BE49-F238E27FC236}">
                <a16:creationId xmlns:a16="http://schemas.microsoft.com/office/drawing/2014/main" id="{2B769C51-AB25-5E90-899C-212FDED76193}"/>
              </a:ext>
            </a:extLst>
          </p:cNvPr>
          <p:cNvGrpSpPr/>
          <p:nvPr/>
        </p:nvGrpSpPr>
        <p:grpSpPr>
          <a:xfrm>
            <a:off x="8356330" y="2468339"/>
            <a:ext cx="1744980" cy="935990"/>
            <a:chOff x="6469379" y="2941320"/>
            <a:chExt cx="1744980" cy="93599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1F5AAB9E-25E9-5A87-2F98-3DAB40A8DFFA}"/>
                </a:ext>
              </a:extLst>
            </p:cNvPr>
            <p:cNvSpPr/>
            <p:nvPr/>
          </p:nvSpPr>
          <p:spPr>
            <a:xfrm>
              <a:off x="6473951" y="2945892"/>
              <a:ext cx="1736089" cy="927100"/>
            </a:xfrm>
            <a:custGeom>
              <a:avLst/>
              <a:gdLst/>
              <a:ahLst/>
              <a:cxnLst/>
              <a:rect l="l" t="t" r="r" b="b"/>
              <a:pathLst>
                <a:path w="1736090" h="927100">
                  <a:moveTo>
                    <a:pt x="1581912" y="926592"/>
                  </a:moveTo>
                  <a:lnTo>
                    <a:pt x="155448" y="926592"/>
                  </a:lnTo>
                  <a:lnTo>
                    <a:pt x="106509" y="918776"/>
                  </a:lnTo>
                  <a:lnTo>
                    <a:pt x="63861" y="896989"/>
                  </a:lnTo>
                  <a:lnTo>
                    <a:pt x="30138" y="863717"/>
                  </a:lnTo>
                  <a:lnTo>
                    <a:pt x="7973" y="821448"/>
                  </a:lnTo>
                  <a:lnTo>
                    <a:pt x="0" y="772668"/>
                  </a:lnTo>
                  <a:lnTo>
                    <a:pt x="0" y="153924"/>
                  </a:lnTo>
                  <a:lnTo>
                    <a:pt x="7973" y="105143"/>
                  </a:lnTo>
                  <a:lnTo>
                    <a:pt x="30138" y="62874"/>
                  </a:lnTo>
                  <a:lnTo>
                    <a:pt x="63861" y="29602"/>
                  </a:lnTo>
                  <a:lnTo>
                    <a:pt x="106509" y="7815"/>
                  </a:lnTo>
                  <a:lnTo>
                    <a:pt x="155448" y="0"/>
                  </a:lnTo>
                  <a:lnTo>
                    <a:pt x="1581912" y="0"/>
                  </a:lnTo>
                  <a:lnTo>
                    <a:pt x="1630692" y="7815"/>
                  </a:lnTo>
                  <a:lnTo>
                    <a:pt x="1672961" y="29602"/>
                  </a:lnTo>
                  <a:lnTo>
                    <a:pt x="1706233" y="62874"/>
                  </a:lnTo>
                  <a:lnTo>
                    <a:pt x="1728020" y="105143"/>
                  </a:lnTo>
                  <a:lnTo>
                    <a:pt x="1735836" y="153924"/>
                  </a:lnTo>
                  <a:lnTo>
                    <a:pt x="1735836" y="772668"/>
                  </a:lnTo>
                  <a:lnTo>
                    <a:pt x="1728020" y="821448"/>
                  </a:lnTo>
                  <a:lnTo>
                    <a:pt x="1706233" y="863717"/>
                  </a:lnTo>
                  <a:lnTo>
                    <a:pt x="1672961" y="896989"/>
                  </a:lnTo>
                  <a:lnTo>
                    <a:pt x="1630692" y="918776"/>
                  </a:lnTo>
                  <a:lnTo>
                    <a:pt x="1581912" y="926592"/>
                  </a:lnTo>
                  <a:close/>
                </a:path>
              </a:pathLst>
            </a:custGeom>
            <a:solidFill>
              <a:srgbClr val="009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DF6B93F-C9A3-61B1-ACBA-76AC315EDCBF}"/>
                </a:ext>
              </a:extLst>
            </p:cNvPr>
            <p:cNvSpPr/>
            <p:nvPr/>
          </p:nvSpPr>
          <p:spPr>
            <a:xfrm>
              <a:off x="6469380" y="2941319"/>
              <a:ext cx="1744980" cy="935990"/>
            </a:xfrm>
            <a:custGeom>
              <a:avLst/>
              <a:gdLst/>
              <a:ahLst/>
              <a:cxnLst/>
              <a:rect l="l" t="t" r="r" b="b"/>
              <a:pathLst>
                <a:path w="1744979" h="935989">
                  <a:moveTo>
                    <a:pt x="1633728" y="198120"/>
                  </a:moveTo>
                  <a:lnTo>
                    <a:pt x="1630680" y="184404"/>
                  </a:lnTo>
                  <a:lnTo>
                    <a:pt x="1627632" y="172212"/>
                  </a:lnTo>
                  <a:lnTo>
                    <a:pt x="1620202" y="152400"/>
                  </a:lnTo>
                  <a:lnTo>
                    <a:pt x="1618488" y="147828"/>
                  </a:lnTo>
                  <a:lnTo>
                    <a:pt x="1603248" y="126492"/>
                  </a:lnTo>
                  <a:lnTo>
                    <a:pt x="1595628" y="117348"/>
                  </a:lnTo>
                  <a:lnTo>
                    <a:pt x="1584960" y="109728"/>
                  </a:lnTo>
                  <a:lnTo>
                    <a:pt x="1575816" y="102108"/>
                  </a:lnTo>
                  <a:lnTo>
                    <a:pt x="1563624" y="94488"/>
                  </a:lnTo>
                  <a:lnTo>
                    <a:pt x="1552956" y="89916"/>
                  </a:lnTo>
                  <a:lnTo>
                    <a:pt x="1548892" y="88392"/>
                  </a:lnTo>
                  <a:lnTo>
                    <a:pt x="1540764" y="85344"/>
                  </a:lnTo>
                  <a:lnTo>
                    <a:pt x="1527048" y="80772"/>
                  </a:lnTo>
                  <a:lnTo>
                    <a:pt x="1514856" y="79248"/>
                  </a:lnTo>
                  <a:lnTo>
                    <a:pt x="220980" y="79248"/>
                  </a:lnTo>
                  <a:lnTo>
                    <a:pt x="170688" y="94488"/>
                  </a:lnTo>
                  <a:lnTo>
                    <a:pt x="140208" y="117348"/>
                  </a:lnTo>
                  <a:lnTo>
                    <a:pt x="117348" y="147828"/>
                  </a:lnTo>
                  <a:lnTo>
                    <a:pt x="103632" y="184404"/>
                  </a:lnTo>
                  <a:lnTo>
                    <a:pt x="100571" y="211848"/>
                  </a:lnTo>
                  <a:lnTo>
                    <a:pt x="100571" y="723912"/>
                  </a:lnTo>
                  <a:lnTo>
                    <a:pt x="106680" y="763536"/>
                  </a:lnTo>
                  <a:lnTo>
                    <a:pt x="123444" y="798588"/>
                  </a:lnTo>
                  <a:lnTo>
                    <a:pt x="149352" y="827544"/>
                  </a:lnTo>
                  <a:lnTo>
                    <a:pt x="182880" y="847356"/>
                  </a:lnTo>
                  <a:lnTo>
                    <a:pt x="220980" y="856500"/>
                  </a:lnTo>
                  <a:lnTo>
                    <a:pt x="1514856" y="856500"/>
                  </a:lnTo>
                  <a:lnTo>
                    <a:pt x="1527048" y="854976"/>
                  </a:lnTo>
                  <a:lnTo>
                    <a:pt x="1540764" y="851928"/>
                  </a:lnTo>
                  <a:lnTo>
                    <a:pt x="1552956" y="847356"/>
                  </a:lnTo>
                  <a:lnTo>
                    <a:pt x="1563624" y="841260"/>
                  </a:lnTo>
                  <a:lnTo>
                    <a:pt x="1575816" y="835164"/>
                  </a:lnTo>
                  <a:lnTo>
                    <a:pt x="1618488" y="787920"/>
                  </a:lnTo>
                  <a:lnTo>
                    <a:pt x="1620202" y="783348"/>
                  </a:lnTo>
                  <a:lnTo>
                    <a:pt x="1624203" y="772680"/>
                  </a:lnTo>
                  <a:lnTo>
                    <a:pt x="1627632" y="763536"/>
                  </a:lnTo>
                  <a:lnTo>
                    <a:pt x="1630680" y="751344"/>
                  </a:lnTo>
                  <a:lnTo>
                    <a:pt x="1633728" y="737628"/>
                  </a:lnTo>
                  <a:lnTo>
                    <a:pt x="1633728" y="198120"/>
                  </a:lnTo>
                  <a:close/>
                </a:path>
                <a:path w="1744979" h="935989">
                  <a:moveTo>
                    <a:pt x="1744980" y="143256"/>
                  </a:moveTo>
                  <a:lnTo>
                    <a:pt x="1741932" y="126492"/>
                  </a:lnTo>
                  <a:lnTo>
                    <a:pt x="1738884" y="111252"/>
                  </a:lnTo>
                  <a:lnTo>
                    <a:pt x="1735836" y="104394"/>
                  </a:lnTo>
                  <a:lnTo>
                    <a:pt x="1735836" y="160032"/>
                  </a:lnTo>
                  <a:lnTo>
                    <a:pt x="1735836" y="777252"/>
                  </a:lnTo>
                  <a:lnTo>
                    <a:pt x="1732788" y="807732"/>
                  </a:lnTo>
                  <a:lnTo>
                    <a:pt x="1732788" y="806208"/>
                  </a:lnTo>
                  <a:lnTo>
                    <a:pt x="1728216" y="821448"/>
                  </a:lnTo>
                  <a:lnTo>
                    <a:pt x="1723644" y="835164"/>
                  </a:lnTo>
                  <a:lnTo>
                    <a:pt x="1717548" y="848880"/>
                  </a:lnTo>
                  <a:lnTo>
                    <a:pt x="1717548" y="847356"/>
                  </a:lnTo>
                  <a:lnTo>
                    <a:pt x="1709928" y="861072"/>
                  </a:lnTo>
                  <a:lnTo>
                    <a:pt x="1709928" y="859548"/>
                  </a:lnTo>
                  <a:lnTo>
                    <a:pt x="1700784" y="871740"/>
                  </a:lnTo>
                  <a:lnTo>
                    <a:pt x="1691640" y="882408"/>
                  </a:lnTo>
                  <a:lnTo>
                    <a:pt x="1680972" y="891552"/>
                  </a:lnTo>
                  <a:lnTo>
                    <a:pt x="1668780" y="900696"/>
                  </a:lnTo>
                  <a:lnTo>
                    <a:pt x="1670304" y="900696"/>
                  </a:lnTo>
                  <a:lnTo>
                    <a:pt x="1656588" y="908316"/>
                  </a:lnTo>
                  <a:lnTo>
                    <a:pt x="1644396" y="914412"/>
                  </a:lnTo>
                  <a:lnTo>
                    <a:pt x="1630680" y="918984"/>
                  </a:lnTo>
                  <a:lnTo>
                    <a:pt x="1615440" y="923556"/>
                  </a:lnTo>
                  <a:lnTo>
                    <a:pt x="1616964" y="923556"/>
                  </a:lnTo>
                  <a:lnTo>
                    <a:pt x="1586484" y="926604"/>
                  </a:lnTo>
                  <a:lnTo>
                    <a:pt x="160020" y="926604"/>
                  </a:lnTo>
                  <a:lnTo>
                    <a:pt x="102108" y="914412"/>
                  </a:lnTo>
                  <a:lnTo>
                    <a:pt x="64008" y="891552"/>
                  </a:lnTo>
                  <a:lnTo>
                    <a:pt x="65532" y="891552"/>
                  </a:lnTo>
                  <a:lnTo>
                    <a:pt x="53340" y="882408"/>
                  </a:lnTo>
                  <a:lnTo>
                    <a:pt x="54864" y="882408"/>
                  </a:lnTo>
                  <a:lnTo>
                    <a:pt x="44196" y="871740"/>
                  </a:lnTo>
                  <a:lnTo>
                    <a:pt x="37528" y="861072"/>
                  </a:lnTo>
                  <a:lnTo>
                    <a:pt x="36576" y="859548"/>
                  </a:lnTo>
                  <a:lnTo>
                    <a:pt x="36576" y="861072"/>
                  </a:lnTo>
                  <a:lnTo>
                    <a:pt x="29794" y="848880"/>
                  </a:lnTo>
                  <a:lnTo>
                    <a:pt x="28956" y="847356"/>
                  </a:lnTo>
                  <a:lnTo>
                    <a:pt x="28956" y="848880"/>
                  </a:lnTo>
                  <a:lnTo>
                    <a:pt x="21336" y="835164"/>
                  </a:lnTo>
                  <a:lnTo>
                    <a:pt x="22860" y="835164"/>
                  </a:lnTo>
                  <a:lnTo>
                    <a:pt x="16764" y="821448"/>
                  </a:lnTo>
                  <a:lnTo>
                    <a:pt x="14020" y="807732"/>
                  </a:lnTo>
                  <a:lnTo>
                    <a:pt x="13716" y="806208"/>
                  </a:lnTo>
                  <a:lnTo>
                    <a:pt x="13716" y="807732"/>
                  </a:lnTo>
                  <a:lnTo>
                    <a:pt x="10668" y="792492"/>
                  </a:lnTo>
                  <a:lnTo>
                    <a:pt x="10668" y="144780"/>
                  </a:lnTo>
                  <a:lnTo>
                    <a:pt x="10972" y="143256"/>
                  </a:lnTo>
                  <a:lnTo>
                    <a:pt x="16764" y="114300"/>
                  </a:lnTo>
                  <a:lnTo>
                    <a:pt x="22174" y="102108"/>
                  </a:lnTo>
                  <a:lnTo>
                    <a:pt x="22860" y="100584"/>
                  </a:lnTo>
                  <a:lnTo>
                    <a:pt x="21336" y="102108"/>
                  </a:lnTo>
                  <a:lnTo>
                    <a:pt x="28956" y="88392"/>
                  </a:lnTo>
                  <a:lnTo>
                    <a:pt x="44196" y="64008"/>
                  </a:lnTo>
                  <a:lnTo>
                    <a:pt x="54864" y="53340"/>
                  </a:lnTo>
                  <a:lnTo>
                    <a:pt x="53340" y="53340"/>
                  </a:lnTo>
                  <a:lnTo>
                    <a:pt x="65532" y="44196"/>
                  </a:lnTo>
                  <a:lnTo>
                    <a:pt x="64008" y="44196"/>
                  </a:lnTo>
                  <a:lnTo>
                    <a:pt x="76200" y="35052"/>
                  </a:lnTo>
                  <a:lnTo>
                    <a:pt x="115824" y="16764"/>
                  </a:lnTo>
                  <a:lnTo>
                    <a:pt x="144780" y="10668"/>
                  </a:lnTo>
                  <a:lnTo>
                    <a:pt x="1601724" y="10668"/>
                  </a:lnTo>
                  <a:lnTo>
                    <a:pt x="1616964" y="13716"/>
                  </a:lnTo>
                  <a:lnTo>
                    <a:pt x="1615440" y="13716"/>
                  </a:lnTo>
                  <a:lnTo>
                    <a:pt x="1630680" y="16764"/>
                  </a:lnTo>
                  <a:lnTo>
                    <a:pt x="1644396" y="21336"/>
                  </a:lnTo>
                  <a:lnTo>
                    <a:pt x="1656588" y="27432"/>
                  </a:lnTo>
                  <a:lnTo>
                    <a:pt x="1670304" y="35052"/>
                  </a:lnTo>
                  <a:lnTo>
                    <a:pt x="1668780" y="35052"/>
                  </a:lnTo>
                  <a:lnTo>
                    <a:pt x="1680972" y="44196"/>
                  </a:lnTo>
                  <a:lnTo>
                    <a:pt x="1709928" y="76200"/>
                  </a:lnTo>
                  <a:lnTo>
                    <a:pt x="1728216" y="114300"/>
                  </a:lnTo>
                  <a:lnTo>
                    <a:pt x="1734312" y="144780"/>
                  </a:lnTo>
                  <a:lnTo>
                    <a:pt x="1734312" y="143256"/>
                  </a:lnTo>
                  <a:lnTo>
                    <a:pt x="1735836" y="160032"/>
                  </a:lnTo>
                  <a:lnTo>
                    <a:pt x="1735836" y="104394"/>
                  </a:lnTo>
                  <a:lnTo>
                    <a:pt x="1732788" y="97536"/>
                  </a:lnTo>
                  <a:lnTo>
                    <a:pt x="1726692" y="82296"/>
                  </a:lnTo>
                  <a:lnTo>
                    <a:pt x="1699260" y="45720"/>
                  </a:lnTo>
                  <a:lnTo>
                    <a:pt x="1662684" y="18288"/>
                  </a:lnTo>
                  <a:lnTo>
                    <a:pt x="1647444" y="12192"/>
                  </a:lnTo>
                  <a:lnTo>
                    <a:pt x="1644015" y="10668"/>
                  </a:lnTo>
                  <a:lnTo>
                    <a:pt x="1633728" y="6096"/>
                  </a:lnTo>
                  <a:lnTo>
                    <a:pt x="1618488" y="3048"/>
                  </a:lnTo>
                  <a:lnTo>
                    <a:pt x="1601724" y="0"/>
                  </a:lnTo>
                  <a:lnTo>
                    <a:pt x="143256" y="0"/>
                  </a:lnTo>
                  <a:lnTo>
                    <a:pt x="97536" y="12192"/>
                  </a:lnTo>
                  <a:lnTo>
                    <a:pt x="57912" y="36576"/>
                  </a:lnTo>
                  <a:lnTo>
                    <a:pt x="27432" y="70104"/>
                  </a:lnTo>
                  <a:lnTo>
                    <a:pt x="7620" y="111252"/>
                  </a:lnTo>
                  <a:lnTo>
                    <a:pt x="1524" y="143256"/>
                  </a:lnTo>
                  <a:lnTo>
                    <a:pt x="0" y="158496"/>
                  </a:lnTo>
                  <a:lnTo>
                    <a:pt x="0" y="777252"/>
                  </a:lnTo>
                  <a:lnTo>
                    <a:pt x="1524" y="792492"/>
                  </a:lnTo>
                  <a:lnTo>
                    <a:pt x="3048" y="809256"/>
                  </a:lnTo>
                  <a:lnTo>
                    <a:pt x="19812" y="853452"/>
                  </a:lnTo>
                  <a:lnTo>
                    <a:pt x="47244" y="890028"/>
                  </a:lnTo>
                  <a:lnTo>
                    <a:pt x="83820" y="917460"/>
                  </a:lnTo>
                  <a:lnTo>
                    <a:pt x="143256" y="935748"/>
                  </a:lnTo>
                  <a:lnTo>
                    <a:pt x="1601724" y="935748"/>
                  </a:lnTo>
                  <a:lnTo>
                    <a:pt x="1618488" y="932700"/>
                  </a:lnTo>
                  <a:lnTo>
                    <a:pt x="1633728" y="929652"/>
                  </a:lnTo>
                  <a:lnTo>
                    <a:pt x="1640586" y="926604"/>
                  </a:lnTo>
                  <a:lnTo>
                    <a:pt x="1647444" y="923556"/>
                  </a:lnTo>
                  <a:lnTo>
                    <a:pt x="1687068" y="900696"/>
                  </a:lnTo>
                  <a:lnTo>
                    <a:pt x="1719072" y="865644"/>
                  </a:lnTo>
                  <a:lnTo>
                    <a:pt x="1721929" y="861072"/>
                  </a:lnTo>
                  <a:lnTo>
                    <a:pt x="1726692" y="853452"/>
                  </a:lnTo>
                  <a:lnTo>
                    <a:pt x="1728520" y="848880"/>
                  </a:lnTo>
                  <a:lnTo>
                    <a:pt x="1732788" y="838212"/>
                  </a:lnTo>
                  <a:lnTo>
                    <a:pt x="1738884" y="824496"/>
                  </a:lnTo>
                  <a:lnTo>
                    <a:pt x="1741932" y="809256"/>
                  </a:lnTo>
                  <a:lnTo>
                    <a:pt x="1742198" y="807732"/>
                  </a:lnTo>
                  <a:lnTo>
                    <a:pt x="1744980" y="792492"/>
                  </a:lnTo>
                  <a:lnTo>
                    <a:pt x="1744980" y="158496"/>
                  </a:lnTo>
                  <a:lnTo>
                    <a:pt x="1744980" y="143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6">
            <a:extLst>
              <a:ext uri="{FF2B5EF4-FFF2-40B4-BE49-F238E27FC236}">
                <a16:creationId xmlns:a16="http://schemas.microsoft.com/office/drawing/2014/main" id="{2E1681E5-58C7-BF7F-4F7F-9C5FEBD40F73}"/>
              </a:ext>
            </a:extLst>
          </p:cNvPr>
          <p:cNvSpPr/>
          <p:nvPr/>
        </p:nvSpPr>
        <p:spPr>
          <a:xfrm>
            <a:off x="1655175" y="3501612"/>
            <a:ext cx="3569335" cy="1719580"/>
          </a:xfrm>
          <a:custGeom>
            <a:avLst/>
            <a:gdLst/>
            <a:ahLst/>
            <a:cxnLst/>
            <a:rect l="l" t="t" r="r" b="b"/>
            <a:pathLst>
              <a:path w="3569335" h="1719579">
                <a:moveTo>
                  <a:pt x="3310128" y="1717548"/>
                </a:moveTo>
                <a:lnTo>
                  <a:pt x="260604" y="1717548"/>
                </a:lnTo>
                <a:lnTo>
                  <a:pt x="245364" y="1714500"/>
                </a:lnTo>
                <a:lnTo>
                  <a:pt x="231648" y="1712976"/>
                </a:lnTo>
                <a:lnTo>
                  <a:pt x="176784" y="1696212"/>
                </a:lnTo>
                <a:lnTo>
                  <a:pt x="128016" y="1668780"/>
                </a:lnTo>
                <a:lnTo>
                  <a:pt x="85344" y="1633728"/>
                </a:lnTo>
                <a:lnTo>
                  <a:pt x="50292" y="1591056"/>
                </a:lnTo>
                <a:lnTo>
                  <a:pt x="28956" y="1554480"/>
                </a:lnTo>
                <a:lnTo>
                  <a:pt x="9144" y="1501140"/>
                </a:lnTo>
                <a:lnTo>
                  <a:pt x="1524" y="1458468"/>
                </a:lnTo>
                <a:lnTo>
                  <a:pt x="0" y="1443228"/>
                </a:lnTo>
                <a:lnTo>
                  <a:pt x="0" y="275844"/>
                </a:lnTo>
                <a:lnTo>
                  <a:pt x="9144" y="217932"/>
                </a:lnTo>
                <a:lnTo>
                  <a:pt x="22860" y="176784"/>
                </a:lnTo>
                <a:lnTo>
                  <a:pt x="50292" y="128016"/>
                </a:lnTo>
                <a:lnTo>
                  <a:pt x="85344" y="85344"/>
                </a:lnTo>
                <a:lnTo>
                  <a:pt x="128016" y="50292"/>
                </a:lnTo>
                <a:lnTo>
                  <a:pt x="176784" y="22860"/>
                </a:lnTo>
                <a:lnTo>
                  <a:pt x="217932" y="9144"/>
                </a:lnTo>
                <a:lnTo>
                  <a:pt x="260604" y="1524"/>
                </a:lnTo>
                <a:lnTo>
                  <a:pt x="274320" y="0"/>
                </a:lnTo>
                <a:lnTo>
                  <a:pt x="3294888" y="0"/>
                </a:lnTo>
                <a:lnTo>
                  <a:pt x="3310128" y="1524"/>
                </a:lnTo>
                <a:lnTo>
                  <a:pt x="3323844" y="3048"/>
                </a:lnTo>
                <a:lnTo>
                  <a:pt x="3339084" y="6096"/>
                </a:lnTo>
                <a:lnTo>
                  <a:pt x="3352800" y="9144"/>
                </a:lnTo>
                <a:lnTo>
                  <a:pt x="3357372" y="10668"/>
                </a:lnTo>
                <a:lnTo>
                  <a:pt x="275844" y="10668"/>
                </a:lnTo>
                <a:lnTo>
                  <a:pt x="260604" y="12192"/>
                </a:lnTo>
                <a:lnTo>
                  <a:pt x="262128" y="12192"/>
                </a:lnTo>
                <a:lnTo>
                  <a:pt x="246888" y="13716"/>
                </a:lnTo>
                <a:lnTo>
                  <a:pt x="219456" y="19812"/>
                </a:lnTo>
                <a:lnTo>
                  <a:pt x="220980" y="19812"/>
                </a:lnTo>
                <a:lnTo>
                  <a:pt x="207264" y="22860"/>
                </a:lnTo>
                <a:lnTo>
                  <a:pt x="193548" y="27432"/>
                </a:lnTo>
                <a:lnTo>
                  <a:pt x="184404" y="32004"/>
                </a:lnTo>
                <a:lnTo>
                  <a:pt x="181356" y="32004"/>
                </a:lnTo>
                <a:lnTo>
                  <a:pt x="156972" y="44196"/>
                </a:lnTo>
                <a:lnTo>
                  <a:pt x="134112" y="57912"/>
                </a:lnTo>
                <a:lnTo>
                  <a:pt x="112776" y="74676"/>
                </a:lnTo>
                <a:lnTo>
                  <a:pt x="91440" y="92964"/>
                </a:lnTo>
                <a:lnTo>
                  <a:pt x="92964" y="92964"/>
                </a:lnTo>
                <a:lnTo>
                  <a:pt x="74676" y="112776"/>
                </a:lnTo>
                <a:lnTo>
                  <a:pt x="44196" y="156972"/>
                </a:lnTo>
                <a:lnTo>
                  <a:pt x="27432" y="193548"/>
                </a:lnTo>
                <a:lnTo>
                  <a:pt x="17102" y="233172"/>
                </a:lnTo>
                <a:lnTo>
                  <a:pt x="16764" y="233172"/>
                </a:lnTo>
                <a:lnTo>
                  <a:pt x="14020" y="246888"/>
                </a:lnTo>
                <a:lnTo>
                  <a:pt x="13716" y="246888"/>
                </a:lnTo>
                <a:lnTo>
                  <a:pt x="12192" y="262128"/>
                </a:lnTo>
                <a:lnTo>
                  <a:pt x="10668" y="275844"/>
                </a:lnTo>
                <a:lnTo>
                  <a:pt x="10668" y="1443228"/>
                </a:lnTo>
                <a:lnTo>
                  <a:pt x="13716" y="1470660"/>
                </a:lnTo>
                <a:lnTo>
                  <a:pt x="22860" y="1511808"/>
                </a:lnTo>
                <a:lnTo>
                  <a:pt x="27432" y="1525524"/>
                </a:lnTo>
                <a:lnTo>
                  <a:pt x="27940" y="1525524"/>
                </a:lnTo>
                <a:lnTo>
                  <a:pt x="32004" y="1537716"/>
                </a:lnTo>
                <a:lnTo>
                  <a:pt x="44196" y="1562100"/>
                </a:lnTo>
                <a:lnTo>
                  <a:pt x="57912" y="1584960"/>
                </a:lnTo>
                <a:lnTo>
                  <a:pt x="74676" y="1606296"/>
                </a:lnTo>
                <a:lnTo>
                  <a:pt x="92964" y="1626108"/>
                </a:lnTo>
                <a:lnTo>
                  <a:pt x="91440" y="1626108"/>
                </a:lnTo>
                <a:lnTo>
                  <a:pt x="112776" y="1644396"/>
                </a:lnTo>
                <a:lnTo>
                  <a:pt x="134112" y="1661160"/>
                </a:lnTo>
                <a:lnTo>
                  <a:pt x="136398" y="1661160"/>
                </a:lnTo>
                <a:lnTo>
                  <a:pt x="156972" y="1674876"/>
                </a:lnTo>
                <a:lnTo>
                  <a:pt x="169164" y="1680972"/>
                </a:lnTo>
                <a:lnTo>
                  <a:pt x="181356" y="1685544"/>
                </a:lnTo>
                <a:lnTo>
                  <a:pt x="193548" y="1691640"/>
                </a:lnTo>
                <a:lnTo>
                  <a:pt x="207264" y="1696212"/>
                </a:lnTo>
                <a:lnTo>
                  <a:pt x="211836" y="1696212"/>
                </a:lnTo>
                <a:lnTo>
                  <a:pt x="220980" y="1699260"/>
                </a:lnTo>
                <a:lnTo>
                  <a:pt x="219456" y="1699260"/>
                </a:lnTo>
                <a:lnTo>
                  <a:pt x="246888" y="1705356"/>
                </a:lnTo>
                <a:lnTo>
                  <a:pt x="262128" y="1706880"/>
                </a:lnTo>
                <a:lnTo>
                  <a:pt x="275844" y="1706880"/>
                </a:lnTo>
                <a:lnTo>
                  <a:pt x="289560" y="1708404"/>
                </a:lnTo>
                <a:lnTo>
                  <a:pt x="3357372" y="1708404"/>
                </a:lnTo>
                <a:lnTo>
                  <a:pt x="3352800" y="1709928"/>
                </a:lnTo>
                <a:lnTo>
                  <a:pt x="3339084" y="1712976"/>
                </a:lnTo>
                <a:lnTo>
                  <a:pt x="3323844" y="1714500"/>
                </a:lnTo>
                <a:lnTo>
                  <a:pt x="3310128" y="1717548"/>
                </a:lnTo>
                <a:close/>
              </a:path>
              <a:path w="3569335" h="1719579">
                <a:moveTo>
                  <a:pt x="3389376" y="33528"/>
                </a:moveTo>
                <a:lnTo>
                  <a:pt x="3375660" y="27432"/>
                </a:lnTo>
                <a:lnTo>
                  <a:pt x="3363468" y="22860"/>
                </a:lnTo>
                <a:lnTo>
                  <a:pt x="3322320" y="13716"/>
                </a:lnTo>
                <a:lnTo>
                  <a:pt x="3294888" y="10668"/>
                </a:lnTo>
                <a:lnTo>
                  <a:pt x="3357372" y="10668"/>
                </a:lnTo>
                <a:lnTo>
                  <a:pt x="3380232" y="18288"/>
                </a:lnTo>
                <a:lnTo>
                  <a:pt x="3392424" y="22860"/>
                </a:lnTo>
                <a:lnTo>
                  <a:pt x="3406140" y="28956"/>
                </a:lnTo>
                <a:lnTo>
                  <a:pt x="3412236" y="32004"/>
                </a:lnTo>
                <a:lnTo>
                  <a:pt x="3389376" y="32004"/>
                </a:lnTo>
                <a:lnTo>
                  <a:pt x="3389376" y="33528"/>
                </a:lnTo>
                <a:close/>
              </a:path>
              <a:path w="3569335" h="1719579">
                <a:moveTo>
                  <a:pt x="181356" y="33528"/>
                </a:moveTo>
                <a:lnTo>
                  <a:pt x="181356" y="32004"/>
                </a:lnTo>
                <a:lnTo>
                  <a:pt x="184404" y="32004"/>
                </a:lnTo>
                <a:lnTo>
                  <a:pt x="181356" y="33528"/>
                </a:lnTo>
                <a:close/>
              </a:path>
              <a:path w="3569335" h="1719579">
                <a:moveTo>
                  <a:pt x="3553968" y="234696"/>
                </a:moveTo>
                <a:lnTo>
                  <a:pt x="3541776" y="193548"/>
                </a:lnTo>
                <a:lnTo>
                  <a:pt x="3525012" y="156972"/>
                </a:lnTo>
                <a:lnTo>
                  <a:pt x="3496056" y="112776"/>
                </a:lnTo>
                <a:lnTo>
                  <a:pt x="3457956" y="74676"/>
                </a:lnTo>
                <a:lnTo>
                  <a:pt x="3413760" y="44196"/>
                </a:lnTo>
                <a:lnTo>
                  <a:pt x="3389376" y="32004"/>
                </a:lnTo>
                <a:lnTo>
                  <a:pt x="3412236" y="32004"/>
                </a:lnTo>
                <a:lnTo>
                  <a:pt x="3464052" y="67056"/>
                </a:lnTo>
                <a:lnTo>
                  <a:pt x="3503676" y="105156"/>
                </a:lnTo>
                <a:lnTo>
                  <a:pt x="3534156" y="152400"/>
                </a:lnTo>
                <a:lnTo>
                  <a:pt x="3541776" y="164592"/>
                </a:lnTo>
                <a:lnTo>
                  <a:pt x="3546348" y="176784"/>
                </a:lnTo>
                <a:lnTo>
                  <a:pt x="3552444" y="190500"/>
                </a:lnTo>
                <a:lnTo>
                  <a:pt x="3557016" y="204216"/>
                </a:lnTo>
                <a:lnTo>
                  <a:pt x="3560064" y="217932"/>
                </a:lnTo>
                <a:lnTo>
                  <a:pt x="3564636" y="231648"/>
                </a:lnTo>
                <a:lnTo>
                  <a:pt x="3564805" y="233172"/>
                </a:lnTo>
                <a:lnTo>
                  <a:pt x="3553968" y="233172"/>
                </a:lnTo>
                <a:lnTo>
                  <a:pt x="3553968" y="234696"/>
                </a:lnTo>
                <a:close/>
              </a:path>
              <a:path w="3569335" h="1719579">
                <a:moveTo>
                  <a:pt x="16764" y="234696"/>
                </a:moveTo>
                <a:lnTo>
                  <a:pt x="16764" y="233172"/>
                </a:lnTo>
                <a:lnTo>
                  <a:pt x="17102" y="233172"/>
                </a:lnTo>
                <a:lnTo>
                  <a:pt x="16764" y="234696"/>
                </a:lnTo>
                <a:close/>
              </a:path>
              <a:path w="3569335" h="1719579">
                <a:moveTo>
                  <a:pt x="3555492" y="248412"/>
                </a:moveTo>
                <a:lnTo>
                  <a:pt x="3553968" y="233172"/>
                </a:lnTo>
                <a:lnTo>
                  <a:pt x="3564805" y="233172"/>
                </a:lnTo>
                <a:lnTo>
                  <a:pt x="3566160" y="245364"/>
                </a:lnTo>
                <a:lnTo>
                  <a:pt x="3566312" y="246888"/>
                </a:lnTo>
                <a:lnTo>
                  <a:pt x="3555492" y="246888"/>
                </a:lnTo>
                <a:lnTo>
                  <a:pt x="3555492" y="248412"/>
                </a:lnTo>
                <a:close/>
              </a:path>
              <a:path w="3569335" h="1719579">
                <a:moveTo>
                  <a:pt x="13716" y="248412"/>
                </a:moveTo>
                <a:lnTo>
                  <a:pt x="13716" y="246888"/>
                </a:lnTo>
                <a:lnTo>
                  <a:pt x="14020" y="246888"/>
                </a:lnTo>
                <a:lnTo>
                  <a:pt x="13716" y="248412"/>
                </a:lnTo>
                <a:close/>
              </a:path>
              <a:path w="3569335" h="1719579">
                <a:moveTo>
                  <a:pt x="3560064" y="291084"/>
                </a:moveTo>
                <a:lnTo>
                  <a:pt x="3558540" y="275844"/>
                </a:lnTo>
                <a:lnTo>
                  <a:pt x="3558540" y="262128"/>
                </a:lnTo>
                <a:lnTo>
                  <a:pt x="3555492" y="246888"/>
                </a:lnTo>
                <a:lnTo>
                  <a:pt x="3566312" y="246888"/>
                </a:lnTo>
                <a:lnTo>
                  <a:pt x="3569208" y="275844"/>
                </a:lnTo>
                <a:lnTo>
                  <a:pt x="3569208" y="289560"/>
                </a:lnTo>
                <a:lnTo>
                  <a:pt x="3560064" y="289560"/>
                </a:lnTo>
                <a:lnTo>
                  <a:pt x="3560064" y="291084"/>
                </a:lnTo>
                <a:close/>
              </a:path>
              <a:path w="3569335" h="1719579">
                <a:moveTo>
                  <a:pt x="3553460" y="1525524"/>
                </a:moveTo>
                <a:lnTo>
                  <a:pt x="3541776" y="1525524"/>
                </a:lnTo>
                <a:lnTo>
                  <a:pt x="3550920" y="1498092"/>
                </a:lnTo>
                <a:lnTo>
                  <a:pt x="3553968" y="1484376"/>
                </a:lnTo>
                <a:lnTo>
                  <a:pt x="3555492" y="1470660"/>
                </a:lnTo>
                <a:lnTo>
                  <a:pt x="3558540" y="1456944"/>
                </a:lnTo>
                <a:lnTo>
                  <a:pt x="3558540" y="1443228"/>
                </a:lnTo>
                <a:lnTo>
                  <a:pt x="3560064" y="1427988"/>
                </a:lnTo>
                <a:lnTo>
                  <a:pt x="3560064" y="289560"/>
                </a:lnTo>
                <a:lnTo>
                  <a:pt x="3569208" y="289560"/>
                </a:lnTo>
                <a:lnTo>
                  <a:pt x="3569208" y="1443228"/>
                </a:lnTo>
                <a:lnTo>
                  <a:pt x="3567684" y="1458468"/>
                </a:lnTo>
                <a:lnTo>
                  <a:pt x="3566160" y="1472184"/>
                </a:lnTo>
                <a:lnTo>
                  <a:pt x="3564636" y="1487424"/>
                </a:lnTo>
                <a:lnTo>
                  <a:pt x="3560064" y="1501140"/>
                </a:lnTo>
                <a:lnTo>
                  <a:pt x="3557016" y="1514856"/>
                </a:lnTo>
                <a:lnTo>
                  <a:pt x="3553460" y="1525524"/>
                </a:lnTo>
                <a:close/>
              </a:path>
              <a:path w="3569335" h="1719579">
                <a:moveTo>
                  <a:pt x="27940" y="1525524"/>
                </a:moveTo>
                <a:lnTo>
                  <a:pt x="27432" y="1525524"/>
                </a:lnTo>
                <a:lnTo>
                  <a:pt x="27432" y="1524000"/>
                </a:lnTo>
                <a:lnTo>
                  <a:pt x="27940" y="1525524"/>
                </a:lnTo>
                <a:close/>
              </a:path>
              <a:path w="3569335" h="1719579">
                <a:moveTo>
                  <a:pt x="3452414" y="1661160"/>
                </a:moveTo>
                <a:lnTo>
                  <a:pt x="3436620" y="1661160"/>
                </a:lnTo>
                <a:lnTo>
                  <a:pt x="3457956" y="1644396"/>
                </a:lnTo>
                <a:lnTo>
                  <a:pt x="3477768" y="1626108"/>
                </a:lnTo>
                <a:lnTo>
                  <a:pt x="3496056" y="1606296"/>
                </a:lnTo>
                <a:lnTo>
                  <a:pt x="3511296" y="1584960"/>
                </a:lnTo>
                <a:lnTo>
                  <a:pt x="3526536" y="1562100"/>
                </a:lnTo>
                <a:lnTo>
                  <a:pt x="3525012" y="1562100"/>
                </a:lnTo>
                <a:lnTo>
                  <a:pt x="3537204" y="1537716"/>
                </a:lnTo>
                <a:lnTo>
                  <a:pt x="3541776" y="1524000"/>
                </a:lnTo>
                <a:lnTo>
                  <a:pt x="3541776" y="1525524"/>
                </a:lnTo>
                <a:lnTo>
                  <a:pt x="3553460" y="1525524"/>
                </a:lnTo>
                <a:lnTo>
                  <a:pt x="3552444" y="1528572"/>
                </a:lnTo>
                <a:lnTo>
                  <a:pt x="3546348" y="1540764"/>
                </a:lnTo>
                <a:lnTo>
                  <a:pt x="3541776" y="1554480"/>
                </a:lnTo>
                <a:lnTo>
                  <a:pt x="3534156" y="1566672"/>
                </a:lnTo>
                <a:lnTo>
                  <a:pt x="3520440" y="1591056"/>
                </a:lnTo>
                <a:lnTo>
                  <a:pt x="3503676" y="1612392"/>
                </a:lnTo>
                <a:lnTo>
                  <a:pt x="3485388" y="1633728"/>
                </a:lnTo>
                <a:lnTo>
                  <a:pt x="3464052" y="1652016"/>
                </a:lnTo>
                <a:lnTo>
                  <a:pt x="3452414" y="1661160"/>
                </a:lnTo>
                <a:close/>
              </a:path>
              <a:path w="3569335" h="1719579">
                <a:moveTo>
                  <a:pt x="136398" y="1661160"/>
                </a:moveTo>
                <a:lnTo>
                  <a:pt x="134112" y="1661160"/>
                </a:lnTo>
                <a:lnTo>
                  <a:pt x="134112" y="1659636"/>
                </a:lnTo>
                <a:lnTo>
                  <a:pt x="136398" y="1661160"/>
                </a:lnTo>
                <a:close/>
              </a:path>
              <a:path w="3569335" h="1719579">
                <a:moveTo>
                  <a:pt x="3392424" y="1696212"/>
                </a:moveTo>
                <a:lnTo>
                  <a:pt x="3363468" y="1696212"/>
                </a:lnTo>
                <a:lnTo>
                  <a:pt x="3375660" y="1691640"/>
                </a:lnTo>
                <a:lnTo>
                  <a:pt x="3389376" y="1685544"/>
                </a:lnTo>
                <a:lnTo>
                  <a:pt x="3401568" y="1680972"/>
                </a:lnTo>
                <a:lnTo>
                  <a:pt x="3413760" y="1674876"/>
                </a:lnTo>
                <a:lnTo>
                  <a:pt x="3412236" y="1674876"/>
                </a:lnTo>
                <a:lnTo>
                  <a:pt x="3436620" y="1659636"/>
                </a:lnTo>
                <a:lnTo>
                  <a:pt x="3436620" y="1661160"/>
                </a:lnTo>
                <a:lnTo>
                  <a:pt x="3452414" y="1661160"/>
                </a:lnTo>
                <a:lnTo>
                  <a:pt x="3442716" y="1668780"/>
                </a:lnTo>
                <a:lnTo>
                  <a:pt x="3418332" y="1684020"/>
                </a:lnTo>
                <a:lnTo>
                  <a:pt x="3406140" y="1690116"/>
                </a:lnTo>
                <a:lnTo>
                  <a:pt x="3392424" y="1696212"/>
                </a:lnTo>
                <a:close/>
              </a:path>
              <a:path w="3569335" h="1719579">
                <a:moveTo>
                  <a:pt x="211836" y="1696212"/>
                </a:moveTo>
                <a:lnTo>
                  <a:pt x="207264" y="1696212"/>
                </a:lnTo>
                <a:lnTo>
                  <a:pt x="207264" y="1694688"/>
                </a:lnTo>
                <a:lnTo>
                  <a:pt x="211836" y="1696212"/>
                </a:lnTo>
                <a:close/>
              </a:path>
              <a:path w="3569335" h="1719579">
                <a:moveTo>
                  <a:pt x="3357372" y="1708404"/>
                </a:moveTo>
                <a:lnTo>
                  <a:pt x="3279648" y="1708404"/>
                </a:lnTo>
                <a:lnTo>
                  <a:pt x="3294888" y="1706880"/>
                </a:lnTo>
                <a:lnTo>
                  <a:pt x="3308604" y="1706880"/>
                </a:lnTo>
                <a:lnTo>
                  <a:pt x="3322320" y="1705356"/>
                </a:lnTo>
                <a:lnTo>
                  <a:pt x="3349752" y="1699260"/>
                </a:lnTo>
                <a:lnTo>
                  <a:pt x="3363468" y="1694688"/>
                </a:lnTo>
                <a:lnTo>
                  <a:pt x="3363468" y="1696212"/>
                </a:lnTo>
                <a:lnTo>
                  <a:pt x="3392424" y="1696212"/>
                </a:lnTo>
                <a:lnTo>
                  <a:pt x="3380232" y="1700784"/>
                </a:lnTo>
                <a:lnTo>
                  <a:pt x="3357372" y="1708404"/>
                </a:lnTo>
                <a:close/>
              </a:path>
              <a:path w="3569335" h="1719579">
                <a:moveTo>
                  <a:pt x="3279648" y="1719072"/>
                </a:moveTo>
                <a:lnTo>
                  <a:pt x="289560" y="1719072"/>
                </a:lnTo>
                <a:lnTo>
                  <a:pt x="274320" y="1717548"/>
                </a:lnTo>
                <a:lnTo>
                  <a:pt x="3294888" y="1717548"/>
                </a:lnTo>
                <a:lnTo>
                  <a:pt x="3279648" y="171907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8A7A7423-111D-E1B6-00F7-C07BF2A61B96}"/>
              </a:ext>
            </a:extLst>
          </p:cNvPr>
          <p:cNvSpPr/>
          <p:nvPr/>
        </p:nvSpPr>
        <p:spPr>
          <a:xfrm>
            <a:off x="7370175" y="3486373"/>
            <a:ext cx="3569335" cy="1717675"/>
          </a:xfrm>
          <a:custGeom>
            <a:avLst/>
            <a:gdLst/>
            <a:ahLst/>
            <a:cxnLst/>
            <a:rect l="l" t="t" r="r" b="b"/>
            <a:pathLst>
              <a:path w="3569334" h="1717675">
                <a:moveTo>
                  <a:pt x="3294888" y="1717548"/>
                </a:moveTo>
                <a:lnTo>
                  <a:pt x="274320" y="1717548"/>
                </a:lnTo>
                <a:lnTo>
                  <a:pt x="259080" y="1716024"/>
                </a:lnTo>
                <a:lnTo>
                  <a:pt x="245364" y="1714500"/>
                </a:lnTo>
                <a:lnTo>
                  <a:pt x="231648" y="1711452"/>
                </a:lnTo>
                <a:lnTo>
                  <a:pt x="216408" y="1708404"/>
                </a:lnTo>
                <a:lnTo>
                  <a:pt x="202692" y="1705356"/>
                </a:lnTo>
                <a:lnTo>
                  <a:pt x="188976" y="1700784"/>
                </a:lnTo>
                <a:lnTo>
                  <a:pt x="176784" y="1694688"/>
                </a:lnTo>
                <a:lnTo>
                  <a:pt x="163068" y="1688592"/>
                </a:lnTo>
                <a:lnTo>
                  <a:pt x="128016" y="1668780"/>
                </a:lnTo>
                <a:lnTo>
                  <a:pt x="83820" y="1632204"/>
                </a:lnTo>
                <a:lnTo>
                  <a:pt x="48768" y="1589532"/>
                </a:lnTo>
                <a:lnTo>
                  <a:pt x="27432" y="1552956"/>
                </a:lnTo>
                <a:lnTo>
                  <a:pt x="22860" y="1540764"/>
                </a:lnTo>
                <a:lnTo>
                  <a:pt x="16764" y="1527048"/>
                </a:lnTo>
                <a:lnTo>
                  <a:pt x="12192" y="1514856"/>
                </a:lnTo>
                <a:lnTo>
                  <a:pt x="9144" y="1499616"/>
                </a:lnTo>
                <a:lnTo>
                  <a:pt x="4572" y="1485900"/>
                </a:lnTo>
                <a:lnTo>
                  <a:pt x="3048" y="1472184"/>
                </a:lnTo>
                <a:lnTo>
                  <a:pt x="1524" y="1456944"/>
                </a:lnTo>
                <a:lnTo>
                  <a:pt x="0" y="1443228"/>
                </a:lnTo>
                <a:lnTo>
                  <a:pt x="0" y="274320"/>
                </a:lnTo>
                <a:lnTo>
                  <a:pt x="1524" y="260604"/>
                </a:lnTo>
                <a:lnTo>
                  <a:pt x="3048" y="245364"/>
                </a:lnTo>
                <a:lnTo>
                  <a:pt x="6096" y="231648"/>
                </a:lnTo>
                <a:lnTo>
                  <a:pt x="9144" y="216408"/>
                </a:lnTo>
                <a:lnTo>
                  <a:pt x="12192" y="202692"/>
                </a:lnTo>
                <a:lnTo>
                  <a:pt x="16764" y="190500"/>
                </a:lnTo>
                <a:lnTo>
                  <a:pt x="22860" y="176784"/>
                </a:lnTo>
                <a:lnTo>
                  <a:pt x="27432" y="164592"/>
                </a:lnTo>
                <a:lnTo>
                  <a:pt x="48768" y="128016"/>
                </a:lnTo>
                <a:lnTo>
                  <a:pt x="83820" y="83820"/>
                </a:lnTo>
                <a:lnTo>
                  <a:pt x="128016" y="48768"/>
                </a:lnTo>
                <a:lnTo>
                  <a:pt x="163068" y="28956"/>
                </a:lnTo>
                <a:lnTo>
                  <a:pt x="176784" y="22860"/>
                </a:lnTo>
                <a:lnTo>
                  <a:pt x="188976" y="16764"/>
                </a:lnTo>
                <a:lnTo>
                  <a:pt x="202692" y="12192"/>
                </a:lnTo>
                <a:lnTo>
                  <a:pt x="216408" y="9144"/>
                </a:lnTo>
                <a:lnTo>
                  <a:pt x="231648" y="6096"/>
                </a:lnTo>
                <a:lnTo>
                  <a:pt x="245364" y="3048"/>
                </a:lnTo>
                <a:lnTo>
                  <a:pt x="259080" y="1524"/>
                </a:lnTo>
                <a:lnTo>
                  <a:pt x="274320" y="0"/>
                </a:lnTo>
                <a:lnTo>
                  <a:pt x="3294888" y="0"/>
                </a:lnTo>
                <a:lnTo>
                  <a:pt x="3308604" y="1524"/>
                </a:lnTo>
                <a:lnTo>
                  <a:pt x="3323844" y="3048"/>
                </a:lnTo>
                <a:lnTo>
                  <a:pt x="3358134" y="10668"/>
                </a:lnTo>
                <a:lnTo>
                  <a:pt x="275844" y="10668"/>
                </a:lnTo>
                <a:lnTo>
                  <a:pt x="260604" y="12192"/>
                </a:lnTo>
                <a:lnTo>
                  <a:pt x="233172" y="15240"/>
                </a:lnTo>
                <a:lnTo>
                  <a:pt x="219456" y="18288"/>
                </a:lnTo>
                <a:lnTo>
                  <a:pt x="205740" y="22860"/>
                </a:lnTo>
                <a:lnTo>
                  <a:pt x="193548" y="27432"/>
                </a:lnTo>
                <a:lnTo>
                  <a:pt x="179832" y="32004"/>
                </a:lnTo>
                <a:lnTo>
                  <a:pt x="181356" y="32004"/>
                </a:lnTo>
                <a:lnTo>
                  <a:pt x="167640" y="38100"/>
                </a:lnTo>
                <a:lnTo>
                  <a:pt x="155448" y="44196"/>
                </a:lnTo>
                <a:lnTo>
                  <a:pt x="156972" y="44196"/>
                </a:lnTo>
                <a:lnTo>
                  <a:pt x="132588" y="57912"/>
                </a:lnTo>
                <a:lnTo>
                  <a:pt x="134112" y="57912"/>
                </a:lnTo>
                <a:lnTo>
                  <a:pt x="113330" y="73152"/>
                </a:lnTo>
                <a:lnTo>
                  <a:pt x="111252" y="73152"/>
                </a:lnTo>
                <a:lnTo>
                  <a:pt x="91440" y="91440"/>
                </a:lnTo>
                <a:lnTo>
                  <a:pt x="74458" y="111252"/>
                </a:lnTo>
                <a:lnTo>
                  <a:pt x="73152" y="111252"/>
                </a:lnTo>
                <a:lnTo>
                  <a:pt x="58928" y="132588"/>
                </a:lnTo>
                <a:lnTo>
                  <a:pt x="57912" y="132588"/>
                </a:lnTo>
                <a:lnTo>
                  <a:pt x="44196" y="156972"/>
                </a:lnTo>
                <a:lnTo>
                  <a:pt x="38862" y="167640"/>
                </a:lnTo>
                <a:lnTo>
                  <a:pt x="38100" y="167640"/>
                </a:lnTo>
                <a:lnTo>
                  <a:pt x="32004" y="181356"/>
                </a:lnTo>
                <a:lnTo>
                  <a:pt x="27432" y="193548"/>
                </a:lnTo>
                <a:lnTo>
                  <a:pt x="23368" y="205740"/>
                </a:lnTo>
                <a:lnTo>
                  <a:pt x="22860" y="205740"/>
                </a:lnTo>
                <a:lnTo>
                  <a:pt x="18288" y="219456"/>
                </a:lnTo>
                <a:lnTo>
                  <a:pt x="15240" y="233172"/>
                </a:lnTo>
                <a:lnTo>
                  <a:pt x="13716" y="246888"/>
                </a:lnTo>
                <a:lnTo>
                  <a:pt x="10668" y="260604"/>
                </a:lnTo>
                <a:lnTo>
                  <a:pt x="10668" y="1456944"/>
                </a:lnTo>
                <a:lnTo>
                  <a:pt x="13716" y="1470660"/>
                </a:lnTo>
                <a:lnTo>
                  <a:pt x="15240" y="1484376"/>
                </a:lnTo>
                <a:lnTo>
                  <a:pt x="18288" y="1498092"/>
                </a:lnTo>
                <a:lnTo>
                  <a:pt x="22860" y="1511808"/>
                </a:lnTo>
                <a:lnTo>
                  <a:pt x="23368" y="1511808"/>
                </a:lnTo>
                <a:lnTo>
                  <a:pt x="27432" y="1524000"/>
                </a:lnTo>
                <a:lnTo>
                  <a:pt x="32004" y="1536192"/>
                </a:lnTo>
                <a:lnTo>
                  <a:pt x="38100" y="1549908"/>
                </a:lnTo>
                <a:lnTo>
                  <a:pt x="38862" y="1549908"/>
                </a:lnTo>
                <a:lnTo>
                  <a:pt x="44196" y="1560576"/>
                </a:lnTo>
                <a:lnTo>
                  <a:pt x="57912" y="1584960"/>
                </a:lnTo>
                <a:lnTo>
                  <a:pt x="58928" y="1584960"/>
                </a:lnTo>
                <a:lnTo>
                  <a:pt x="73152" y="1606296"/>
                </a:lnTo>
                <a:lnTo>
                  <a:pt x="74458" y="1606296"/>
                </a:lnTo>
                <a:lnTo>
                  <a:pt x="91440" y="1626108"/>
                </a:lnTo>
                <a:lnTo>
                  <a:pt x="92964" y="1626108"/>
                </a:lnTo>
                <a:lnTo>
                  <a:pt x="111252" y="1644396"/>
                </a:lnTo>
                <a:lnTo>
                  <a:pt x="113330" y="1644396"/>
                </a:lnTo>
                <a:lnTo>
                  <a:pt x="134112" y="1659636"/>
                </a:lnTo>
                <a:lnTo>
                  <a:pt x="132588" y="1659636"/>
                </a:lnTo>
                <a:lnTo>
                  <a:pt x="156972" y="1673352"/>
                </a:lnTo>
                <a:lnTo>
                  <a:pt x="155448" y="1673352"/>
                </a:lnTo>
                <a:lnTo>
                  <a:pt x="167640" y="1679448"/>
                </a:lnTo>
                <a:lnTo>
                  <a:pt x="181356" y="1685544"/>
                </a:lnTo>
                <a:lnTo>
                  <a:pt x="179832" y="1685544"/>
                </a:lnTo>
                <a:lnTo>
                  <a:pt x="193548" y="1690116"/>
                </a:lnTo>
                <a:lnTo>
                  <a:pt x="205740" y="1694688"/>
                </a:lnTo>
                <a:lnTo>
                  <a:pt x="219456" y="1699260"/>
                </a:lnTo>
                <a:lnTo>
                  <a:pt x="224028" y="1699260"/>
                </a:lnTo>
                <a:lnTo>
                  <a:pt x="233172" y="1702308"/>
                </a:lnTo>
                <a:lnTo>
                  <a:pt x="260604" y="1705356"/>
                </a:lnTo>
                <a:lnTo>
                  <a:pt x="275844" y="1706880"/>
                </a:lnTo>
                <a:lnTo>
                  <a:pt x="3358134" y="1706880"/>
                </a:lnTo>
                <a:lnTo>
                  <a:pt x="3323844" y="1714500"/>
                </a:lnTo>
                <a:lnTo>
                  <a:pt x="3308604" y="1716024"/>
                </a:lnTo>
                <a:lnTo>
                  <a:pt x="3294888" y="1717548"/>
                </a:lnTo>
                <a:close/>
              </a:path>
              <a:path w="3569334" h="1717675">
                <a:moveTo>
                  <a:pt x="3457956" y="74676"/>
                </a:moveTo>
                <a:lnTo>
                  <a:pt x="3412236" y="44196"/>
                </a:lnTo>
                <a:lnTo>
                  <a:pt x="3375660" y="27432"/>
                </a:lnTo>
                <a:lnTo>
                  <a:pt x="3361944" y="22860"/>
                </a:lnTo>
                <a:lnTo>
                  <a:pt x="3349752" y="18288"/>
                </a:lnTo>
                <a:lnTo>
                  <a:pt x="3336036" y="15240"/>
                </a:lnTo>
                <a:lnTo>
                  <a:pt x="3308604" y="12192"/>
                </a:lnTo>
                <a:lnTo>
                  <a:pt x="3293364" y="10668"/>
                </a:lnTo>
                <a:lnTo>
                  <a:pt x="3358134" y="10668"/>
                </a:lnTo>
                <a:lnTo>
                  <a:pt x="3364992" y="12192"/>
                </a:lnTo>
                <a:lnTo>
                  <a:pt x="3378708" y="16764"/>
                </a:lnTo>
                <a:lnTo>
                  <a:pt x="3392424" y="22860"/>
                </a:lnTo>
                <a:lnTo>
                  <a:pt x="3404616" y="28956"/>
                </a:lnTo>
                <a:lnTo>
                  <a:pt x="3418332" y="35052"/>
                </a:lnTo>
                <a:lnTo>
                  <a:pt x="3441192" y="48768"/>
                </a:lnTo>
                <a:lnTo>
                  <a:pt x="3464052" y="65532"/>
                </a:lnTo>
                <a:lnTo>
                  <a:pt x="3472307" y="73152"/>
                </a:lnTo>
                <a:lnTo>
                  <a:pt x="3456432" y="73152"/>
                </a:lnTo>
                <a:lnTo>
                  <a:pt x="3457956" y="74676"/>
                </a:lnTo>
                <a:close/>
              </a:path>
              <a:path w="3569334" h="1717675">
                <a:moveTo>
                  <a:pt x="111252" y="74676"/>
                </a:moveTo>
                <a:lnTo>
                  <a:pt x="111252" y="73152"/>
                </a:lnTo>
                <a:lnTo>
                  <a:pt x="113330" y="73152"/>
                </a:lnTo>
                <a:lnTo>
                  <a:pt x="111252" y="74676"/>
                </a:lnTo>
                <a:close/>
              </a:path>
              <a:path w="3569334" h="1717675">
                <a:moveTo>
                  <a:pt x="3494532" y="112776"/>
                </a:moveTo>
                <a:lnTo>
                  <a:pt x="3476244" y="91440"/>
                </a:lnTo>
                <a:lnTo>
                  <a:pt x="3477768" y="91440"/>
                </a:lnTo>
                <a:lnTo>
                  <a:pt x="3456432" y="73152"/>
                </a:lnTo>
                <a:lnTo>
                  <a:pt x="3472307" y="73152"/>
                </a:lnTo>
                <a:lnTo>
                  <a:pt x="3483864" y="83820"/>
                </a:lnTo>
                <a:lnTo>
                  <a:pt x="3503676" y="105156"/>
                </a:lnTo>
                <a:lnTo>
                  <a:pt x="3508146" y="111252"/>
                </a:lnTo>
                <a:lnTo>
                  <a:pt x="3494532" y="111252"/>
                </a:lnTo>
                <a:lnTo>
                  <a:pt x="3494532" y="112776"/>
                </a:lnTo>
                <a:close/>
              </a:path>
              <a:path w="3569334" h="1717675">
                <a:moveTo>
                  <a:pt x="73152" y="112776"/>
                </a:moveTo>
                <a:lnTo>
                  <a:pt x="73152" y="111252"/>
                </a:lnTo>
                <a:lnTo>
                  <a:pt x="74458" y="111252"/>
                </a:lnTo>
                <a:lnTo>
                  <a:pt x="73152" y="112776"/>
                </a:lnTo>
                <a:close/>
              </a:path>
              <a:path w="3569334" h="1717675">
                <a:moveTo>
                  <a:pt x="3511296" y="134112"/>
                </a:moveTo>
                <a:lnTo>
                  <a:pt x="3494532" y="111252"/>
                </a:lnTo>
                <a:lnTo>
                  <a:pt x="3508146" y="111252"/>
                </a:lnTo>
                <a:lnTo>
                  <a:pt x="3520440" y="128016"/>
                </a:lnTo>
                <a:lnTo>
                  <a:pt x="3523183" y="132588"/>
                </a:lnTo>
                <a:lnTo>
                  <a:pt x="3511296" y="132588"/>
                </a:lnTo>
                <a:lnTo>
                  <a:pt x="3511296" y="134112"/>
                </a:lnTo>
                <a:close/>
              </a:path>
              <a:path w="3569334" h="1717675">
                <a:moveTo>
                  <a:pt x="57912" y="134112"/>
                </a:moveTo>
                <a:lnTo>
                  <a:pt x="57912" y="132588"/>
                </a:lnTo>
                <a:lnTo>
                  <a:pt x="58928" y="132588"/>
                </a:lnTo>
                <a:lnTo>
                  <a:pt x="57912" y="134112"/>
                </a:lnTo>
                <a:close/>
              </a:path>
              <a:path w="3569334" h="1717675">
                <a:moveTo>
                  <a:pt x="3531108" y="169164"/>
                </a:moveTo>
                <a:lnTo>
                  <a:pt x="3525012" y="156972"/>
                </a:lnTo>
                <a:lnTo>
                  <a:pt x="3511296" y="132588"/>
                </a:lnTo>
                <a:lnTo>
                  <a:pt x="3523183" y="132588"/>
                </a:lnTo>
                <a:lnTo>
                  <a:pt x="3534156" y="150876"/>
                </a:lnTo>
                <a:lnTo>
                  <a:pt x="3540252" y="164592"/>
                </a:lnTo>
                <a:lnTo>
                  <a:pt x="3541776" y="167640"/>
                </a:lnTo>
                <a:lnTo>
                  <a:pt x="3531108" y="167640"/>
                </a:lnTo>
                <a:lnTo>
                  <a:pt x="3531108" y="169164"/>
                </a:lnTo>
                <a:close/>
              </a:path>
              <a:path w="3569334" h="1717675">
                <a:moveTo>
                  <a:pt x="38100" y="169164"/>
                </a:moveTo>
                <a:lnTo>
                  <a:pt x="38100" y="167640"/>
                </a:lnTo>
                <a:lnTo>
                  <a:pt x="38862" y="167640"/>
                </a:lnTo>
                <a:lnTo>
                  <a:pt x="38100" y="169164"/>
                </a:lnTo>
                <a:close/>
              </a:path>
              <a:path w="3569334" h="1717675">
                <a:moveTo>
                  <a:pt x="3546348" y="207264"/>
                </a:moveTo>
                <a:lnTo>
                  <a:pt x="3541776" y="193548"/>
                </a:lnTo>
                <a:lnTo>
                  <a:pt x="3537204" y="181356"/>
                </a:lnTo>
                <a:lnTo>
                  <a:pt x="3531108" y="167640"/>
                </a:lnTo>
                <a:lnTo>
                  <a:pt x="3541776" y="167640"/>
                </a:lnTo>
                <a:lnTo>
                  <a:pt x="3546348" y="176784"/>
                </a:lnTo>
                <a:lnTo>
                  <a:pt x="3552444" y="190500"/>
                </a:lnTo>
                <a:lnTo>
                  <a:pt x="3555492" y="202692"/>
                </a:lnTo>
                <a:lnTo>
                  <a:pt x="3556508" y="205740"/>
                </a:lnTo>
                <a:lnTo>
                  <a:pt x="3546348" y="205740"/>
                </a:lnTo>
                <a:lnTo>
                  <a:pt x="3546348" y="207264"/>
                </a:lnTo>
                <a:close/>
              </a:path>
              <a:path w="3569334" h="1717675">
                <a:moveTo>
                  <a:pt x="22860" y="207264"/>
                </a:moveTo>
                <a:lnTo>
                  <a:pt x="22860" y="205740"/>
                </a:lnTo>
                <a:lnTo>
                  <a:pt x="23368" y="205740"/>
                </a:lnTo>
                <a:lnTo>
                  <a:pt x="22860" y="207264"/>
                </a:lnTo>
                <a:close/>
              </a:path>
              <a:path w="3569334" h="1717675">
                <a:moveTo>
                  <a:pt x="3558540" y="275844"/>
                </a:moveTo>
                <a:lnTo>
                  <a:pt x="3557016" y="260604"/>
                </a:lnTo>
                <a:lnTo>
                  <a:pt x="3555492" y="246888"/>
                </a:lnTo>
                <a:lnTo>
                  <a:pt x="3546348" y="205740"/>
                </a:lnTo>
                <a:lnTo>
                  <a:pt x="3556508" y="205740"/>
                </a:lnTo>
                <a:lnTo>
                  <a:pt x="3560064" y="216408"/>
                </a:lnTo>
                <a:lnTo>
                  <a:pt x="3563112" y="231648"/>
                </a:lnTo>
                <a:lnTo>
                  <a:pt x="3566160" y="245364"/>
                </a:lnTo>
                <a:lnTo>
                  <a:pt x="3567684" y="260604"/>
                </a:lnTo>
                <a:lnTo>
                  <a:pt x="3569208" y="274320"/>
                </a:lnTo>
                <a:lnTo>
                  <a:pt x="3558540" y="274320"/>
                </a:lnTo>
                <a:lnTo>
                  <a:pt x="3558540" y="275844"/>
                </a:lnTo>
                <a:close/>
              </a:path>
              <a:path w="3569334" h="1717675">
                <a:moveTo>
                  <a:pt x="3556406" y="1511808"/>
                </a:moveTo>
                <a:lnTo>
                  <a:pt x="3546348" y="1511808"/>
                </a:lnTo>
                <a:lnTo>
                  <a:pt x="3555492" y="1470660"/>
                </a:lnTo>
                <a:lnTo>
                  <a:pt x="3557016" y="1456944"/>
                </a:lnTo>
                <a:lnTo>
                  <a:pt x="3558540" y="1441704"/>
                </a:lnTo>
                <a:lnTo>
                  <a:pt x="3558540" y="274320"/>
                </a:lnTo>
                <a:lnTo>
                  <a:pt x="3569208" y="274320"/>
                </a:lnTo>
                <a:lnTo>
                  <a:pt x="3569208" y="1443228"/>
                </a:lnTo>
                <a:lnTo>
                  <a:pt x="3567684" y="1456944"/>
                </a:lnTo>
                <a:lnTo>
                  <a:pt x="3566160" y="1472184"/>
                </a:lnTo>
                <a:lnTo>
                  <a:pt x="3560064" y="1499616"/>
                </a:lnTo>
                <a:lnTo>
                  <a:pt x="3556406" y="1511808"/>
                </a:lnTo>
                <a:close/>
              </a:path>
              <a:path w="3569334" h="1717675">
                <a:moveTo>
                  <a:pt x="23368" y="1511808"/>
                </a:moveTo>
                <a:lnTo>
                  <a:pt x="22860" y="1511808"/>
                </a:lnTo>
                <a:lnTo>
                  <a:pt x="22860" y="1510284"/>
                </a:lnTo>
                <a:lnTo>
                  <a:pt x="23368" y="1511808"/>
                </a:lnTo>
                <a:close/>
              </a:path>
              <a:path w="3569334" h="1717675">
                <a:moveTo>
                  <a:pt x="3541776" y="1549908"/>
                </a:moveTo>
                <a:lnTo>
                  <a:pt x="3531108" y="1549908"/>
                </a:lnTo>
                <a:lnTo>
                  <a:pt x="3537204" y="1536192"/>
                </a:lnTo>
                <a:lnTo>
                  <a:pt x="3541776" y="1524000"/>
                </a:lnTo>
                <a:lnTo>
                  <a:pt x="3546348" y="1510284"/>
                </a:lnTo>
                <a:lnTo>
                  <a:pt x="3546348" y="1511808"/>
                </a:lnTo>
                <a:lnTo>
                  <a:pt x="3556406" y="1511808"/>
                </a:lnTo>
                <a:lnTo>
                  <a:pt x="3555492" y="1514856"/>
                </a:lnTo>
                <a:lnTo>
                  <a:pt x="3552444" y="1527048"/>
                </a:lnTo>
                <a:lnTo>
                  <a:pt x="3546348" y="1540764"/>
                </a:lnTo>
                <a:lnTo>
                  <a:pt x="3541776" y="1549908"/>
                </a:lnTo>
                <a:close/>
              </a:path>
              <a:path w="3569334" h="1717675">
                <a:moveTo>
                  <a:pt x="38862" y="1549908"/>
                </a:moveTo>
                <a:lnTo>
                  <a:pt x="38100" y="1549908"/>
                </a:lnTo>
                <a:lnTo>
                  <a:pt x="38100" y="1548384"/>
                </a:lnTo>
                <a:lnTo>
                  <a:pt x="38862" y="1549908"/>
                </a:lnTo>
                <a:close/>
              </a:path>
              <a:path w="3569334" h="1717675">
                <a:moveTo>
                  <a:pt x="3523183" y="1584960"/>
                </a:moveTo>
                <a:lnTo>
                  <a:pt x="3511296" y="1584960"/>
                </a:lnTo>
                <a:lnTo>
                  <a:pt x="3525012" y="1560576"/>
                </a:lnTo>
                <a:lnTo>
                  <a:pt x="3531108" y="1548384"/>
                </a:lnTo>
                <a:lnTo>
                  <a:pt x="3531108" y="1549908"/>
                </a:lnTo>
                <a:lnTo>
                  <a:pt x="3541776" y="1549908"/>
                </a:lnTo>
                <a:lnTo>
                  <a:pt x="3540252" y="1552956"/>
                </a:lnTo>
                <a:lnTo>
                  <a:pt x="3534156" y="1566672"/>
                </a:lnTo>
                <a:lnTo>
                  <a:pt x="3523183" y="1584960"/>
                </a:lnTo>
                <a:close/>
              </a:path>
              <a:path w="3569334" h="1717675">
                <a:moveTo>
                  <a:pt x="58928" y="1584960"/>
                </a:moveTo>
                <a:lnTo>
                  <a:pt x="57912" y="1584960"/>
                </a:lnTo>
                <a:lnTo>
                  <a:pt x="57912" y="1583436"/>
                </a:lnTo>
                <a:lnTo>
                  <a:pt x="58928" y="1584960"/>
                </a:lnTo>
                <a:close/>
              </a:path>
              <a:path w="3569334" h="1717675">
                <a:moveTo>
                  <a:pt x="3508146" y="1606296"/>
                </a:moveTo>
                <a:lnTo>
                  <a:pt x="3494532" y="1606296"/>
                </a:lnTo>
                <a:lnTo>
                  <a:pt x="3511296" y="1583436"/>
                </a:lnTo>
                <a:lnTo>
                  <a:pt x="3511296" y="1584960"/>
                </a:lnTo>
                <a:lnTo>
                  <a:pt x="3523183" y="1584960"/>
                </a:lnTo>
                <a:lnTo>
                  <a:pt x="3520440" y="1589532"/>
                </a:lnTo>
                <a:lnTo>
                  <a:pt x="3508146" y="1606296"/>
                </a:lnTo>
                <a:close/>
              </a:path>
              <a:path w="3569334" h="1717675">
                <a:moveTo>
                  <a:pt x="74458" y="1606296"/>
                </a:moveTo>
                <a:lnTo>
                  <a:pt x="73152" y="1606296"/>
                </a:lnTo>
                <a:lnTo>
                  <a:pt x="73152" y="1604772"/>
                </a:lnTo>
                <a:lnTo>
                  <a:pt x="74458" y="1606296"/>
                </a:lnTo>
                <a:close/>
              </a:path>
              <a:path w="3569334" h="1717675">
                <a:moveTo>
                  <a:pt x="3476701" y="1625574"/>
                </a:moveTo>
                <a:lnTo>
                  <a:pt x="3494532" y="1604772"/>
                </a:lnTo>
                <a:lnTo>
                  <a:pt x="3494532" y="1606296"/>
                </a:lnTo>
                <a:lnTo>
                  <a:pt x="3508146" y="1606296"/>
                </a:lnTo>
                <a:lnTo>
                  <a:pt x="3503676" y="1612392"/>
                </a:lnTo>
                <a:lnTo>
                  <a:pt x="3491484" y="1624584"/>
                </a:lnTo>
                <a:lnTo>
                  <a:pt x="3477768" y="1624584"/>
                </a:lnTo>
                <a:lnTo>
                  <a:pt x="3476701" y="1625574"/>
                </a:lnTo>
                <a:close/>
              </a:path>
              <a:path w="3569334" h="1717675">
                <a:moveTo>
                  <a:pt x="92964" y="1626108"/>
                </a:moveTo>
                <a:lnTo>
                  <a:pt x="91440" y="1626108"/>
                </a:lnTo>
                <a:lnTo>
                  <a:pt x="91440" y="1624584"/>
                </a:lnTo>
                <a:lnTo>
                  <a:pt x="92964" y="1626108"/>
                </a:lnTo>
                <a:close/>
              </a:path>
              <a:path w="3569334" h="1717675">
                <a:moveTo>
                  <a:pt x="3476244" y="1626108"/>
                </a:moveTo>
                <a:lnTo>
                  <a:pt x="3476701" y="1625574"/>
                </a:lnTo>
                <a:lnTo>
                  <a:pt x="3477768" y="1624584"/>
                </a:lnTo>
                <a:lnTo>
                  <a:pt x="3476244" y="1626108"/>
                </a:lnTo>
                <a:close/>
              </a:path>
              <a:path w="3569334" h="1717675">
                <a:moveTo>
                  <a:pt x="3489960" y="1626108"/>
                </a:moveTo>
                <a:lnTo>
                  <a:pt x="3476244" y="1626108"/>
                </a:lnTo>
                <a:lnTo>
                  <a:pt x="3477768" y="1624584"/>
                </a:lnTo>
                <a:lnTo>
                  <a:pt x="3491484" y="1624584"/>
                </a:lnTo>
                <a:lnTo>
                  <a:pt x="3489960" y="1626108"/>
                </a:lnTo>
                <a:close/>
              </a:path>
              <a:path w="3569334" h="1717675">
                <a:moveTo>
                  <a:pt x="3471672" y="1644396"/>
                </a:moveTo>
                <a:lnTo>
                  <a:pt x="3456432" y="1644396"/>
                </a:lnTo>
                <a:lnTo>
                  <a:pt x="3476701" y="1625574"/>
                </a:lnTo>
                <a:lnTo>
                  <a:pt x="3476244" y="1626108"/>
                </a:lnTo>
                <a:lnTo>
                  <a:pt x="3489960" y="1626108"/>
                </a:lnTo>
                <a:lnTo>
                  <a:pt x="3471672" y="1644396"/>
                </a:lnTo>
                <a:close/>
              </a:path>
              <a:path w="3569334" h="1717675">
                <a:moveTo>
                  <a:pt x="113330" y="1644396"/>
                </a:moveTo>
                <a:lnTo>
                  <a:pt x="111252" y="1644396"/>
                </a:lnTo>
                <a:lnTo>
                  <a:pt x="111252" y="1642872"/>
                </a:lnTo>
                <a:lnTo>
                  <a:pt x="113330" y="1644396"/>
                </a:lnTo>
                <a:close/>
              </a:path>
              <a:path w="3569334" h="1717675">
                <a:moveTo>
                  <a:pt x="3382137" y="1699260"/>
                </a:moveTo>
                <a:lnTo>
                  <a:pt x="3349752" y="1699260"/>
                </a:lnTo>
                <a:lnTo>
                  <a:pt x="3361944" y="1694688"/>
                </a:lnTo>
                <a:lnTo>
                  <a:pt x="3375660" y="1690116"/>
                </a:lnTo>
                <a:lnTo>
                  <a:pt x="3387852" y="1685544"/>
                </a:lnTo>
                <a:lnTo>
                  <a:pt x="3412236" y="1673352"/>
                </a:lnTo>
                <a:lnTo>
                  <a:pt x="3436620" y="1659636"/>
                </a:lnTo>
                <a:lnTo>
                  <a:pt x="3435096" y="1659636"/>
                </a:lnTo>
                <a:lnTo>
                  <a:pt x="3457956" y="1642872"/>
                </a:lnTo>
                <a:lnTo>
                  <a:pt x="3456432" y="1644396"/>
                </a:lnTo>
                <a:lnTo>
                  <a:pt x="3471672" y="1644396"/>
                </a:lnTo>
                <a:lnTo>
                  <a:pt x="3464052" y="1652016"/>
                </a:lnTo>
                <a:lnTo>
                  <a:pt x="3441192" y="1668780"/>
                </a:lnTo>
                <a:lnTo>
                  <a:pt x="3418332" y="1682496"/>
                </a:lnTo>
                <a:lnTo>
                  <a:pt x="3404616" y="1688592"/>
                </a:lnTo>
                <a:lnTo>
                  <a:pt x="3392424" y="1694688"/>
                </a:lnTo>
                <a:lnTo>
                  <a:pt x="3382137" y="1699260"/>
                </a:lnTo>
                <a:close/>
              </a:path>
              <a:path w="3569334" h="1717675">
                <a:moveTo>
                  <a:pt x="224028" y="1699260"/>
                </a:moveTo>
                <a:lnTo>
                  <a:pt x="219456" y="1699260"/>
                </a:lnTo>
                <a:lnTo>
                  <a:pt x="219456" y="1697736"/>
                </a:lnTo>
                <a:lnTo>
                  <a:pt x="224028" y="1699260"/>
                </a:lnTo>
                <a:close/>
              </a:path>
              <a:path w="3569334" h="1717675">
                <a:moveTo>
                  <a:pt x="3358134" y="1706880"/>
                </a:moveTo>
                <a:lnTo>
                  <a:pt x="3293364" y="1706880"/>
                </a:lnTo>
                <a:lnTo>
                  <a:pt x="3308604" y="1705356"/>
                </a:lnTo>
                <a:lnTo>
                  <a:pt x="3307080" y="1705356"/>
                </a:lnTo>
                <a:lnTo>
                  <a:pt x="3322320" y="1703832"/>
                </a:lnTo>
                <a:lnTo>
                  <a:pt x="3336036" y="1702308"/>
                </a:lnTo>
                <a:lnTo>
                  <a:pt x="3349752" y="1697736"/>
                </a:lnTo>
                <a:lnTo>
                  <a:pt x="3349752" y="1699260"/>
                </a:lnTo>
                <a:lnTo>
                  <a:pt x="3382137" y="1699260"/>
                </a:lnTo>
                <a:lnTo>
                  <a:pt x="3378708" y="1700784"/>
                </a:lnTo>
                <a:lnTo>
                  <a:pt x="3364992" y="1705356"/>
                </a:lnTo>
                <a:lnTo>
                  <a:pt x="3358134" y="1706880"/>
                </a:lnTo>
                <a:close/>
              </a:path>
            </a:pathLst>
          </a:custGeom>
          <a:solidFill>
            <a:srgbClr val="004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7BD6F8AC-888C-DEB2-DE83-F7D8383904E6}"/>
              </a:ext>
            </a:extLst>
          </p:cNvPr>
          <p:cNvSpPr/>
          <p:nvPr/>
        </p:nvSpPr>
        <p:spPr>
          <a:xfrm>
            <a:off x="2786110" y="2798272"/>
            <a:ext cx="1268248" cy="271996"/>
          </a:xfrm>
          <a:custGeom>
            <a:avLst/>
            <a:gdLst/>
            <a:ahLst/>
            <a:cxnLst/>
            <a:rect l="l" t="t" r="r" b="b"/>
            <a:pathLst>
              <a:path w="1724025" h="935989">
                <a:moveTo>
                  <a:pt x="1627632" y="198120"/>
                </a:moveTo>
                <a:lnTo>
                  <a:pt x="1626108" y="184404"/>
                </a:lnTo>
                <a:lnTo>
                  <a:pt x="1623060" y="172212"/>
                </a:lnTo>
                <a:lnTo>
                  <a:pt x="1618488" y="160020"/>
                </a:lnTo>
                <a:lnTo>
                  <a:pt x="1614678" y="152400"/>
                </a:lnTo>
                <a:lnTo>
                  <a:pt x="1612392" y="147828"/>
                </a:lnTo>
                <a:lnTo>
                  <a:pt x="1606296" y="137160"/>
                </a:lnTo>
                <a:lnTo>
                  <a:pt x="1597152" y="126492"/>
                </a:lnTo>
                <a:lnTo>
                  <a:pt x="1589532" y="117348"/>
                </a:lnTo>
                <a:lnTo>
                  <a:pt x="1580388" y="109728"/>
                </a:lnTo>
                <a:lnTo>
                  <a:pt x="1559052" y="94488"/>
                </a:lnTo>
                <a:lnTo>
                  <a:pt x="1542796" y="88392"/>
                </a:lnTo>
                <a:lnTo>
                  <a:pt x="1522476" y="80772"/>
                </a:lnTo>
                <a:lnTo>
                  <a:pt x="1508760" y="79248"/>
                </a:lnTo>
                <a:lnTo>
                  <a:pt x="214884" y="79248"/>
                </a:lnTo>
                <a:lnTo>
                  <a:pt x="164592" y="94488"/>
                </a:lnTo>
                <a:lnTo>
                  <a:pt x="134112" y="117348"/>
                </a:lnTo>
                <a:lnTo>
                  <a:pt x="126492" y="126492"/>
                </a:lnTo>
                <a:lnTo>
                  <a:pt x="117348" y="137160"/>
                </a:lnTo>
                <a:lnTo>
                  <a:pt x="100584" y="172212"/>
                </a:lnTo>
                <a:lnTo>
                  <a:pt x="96012" y="198120"/>
                </a:lnTo>
                <a:lnTo>
                  <a:pt x="96012" y="737628"/>
                </a:lnTo>
                <a:lnTo>
                  <a:pt x="105156" y="775728"/>
                </a:lnTo>
                <a:lnTo>
                  <a:pt x="126492" y="809256"/>
                </a:lnTo>
                <a:lnTo>
                  <a:pt x="134112" y="818400"/>
                </a:lnTo>
                <a:lnTo>
                  <a:pt x="164592" y="841260"/>
                </a:lnTo>
                <a:lnTo>
                  <a:pt x="201168" y="854976"/>
                </a:lnTo>
                <a:lnTo>
                  <a:pt x="214884" y="856500"/>
                </a:lnTo>
                <a:lnTo>
                  <a:pt x="1508760" y="856500"/>
                </a:lnTo>
                <a:lnTo>
                  <a:pt x="1546860" y="847356"/>
                </a:lnTo>
                <a:lnTo>
                  <a:pt x="1580388" y="827544"/>
                </a:lnTo>
                <a:lnTo>
                  <a:pt x="1597152" y="809256"/>
                </a:lnTo>
                <a:lnTo>
                  <a:pt x="1606296" y="798588"/>
                </a:lnTo>
                <a:lnTo>
                  <a:pt x="1612392" y="787920"/>
                </a:lnTo>
                <a:lnTo>
                  <a:pt x="1614678" y="783348"/>
                </a:lnTo>
                <a:lnTo>
                  <a:pt x="1618488" y="775728"/>
                </a:lnTo>
                <a:lnTo>
                  <a:pt x="1619631" y="772680"/>
                </a:lnTo>
                <a:lnTo>
                  <a:pt x="1623060" y="763536"/>
                </a:lnTo>
                <a:lnTo>
                  <a:pt x="1626108" y="751344"/>
                </a:lnTo>
                <a:lnTo>
                  <a:pt x="1627632" y="737628"/>
                </a:lnTo>
                <a:lnTo>
                  <a:pt x="1627632" y="198120"/>
                </a:lnTo>
                <a:close/>
              </a:path>
              <a:path w="1724025" h="935989">
                <a:moveTo>
                  <a:pt x="1723644" y="143256"/>
                </a:moveTo>
                <a:lnTo>
                  <a:pt x="1720596" y="126492"/>
                </a:lnTo>
                <a:lnTo>
                  <a:pt x="1717548" y="111252"/>
                </a:lnTo>
                <a:lnTo>
                  <a:pt x="1712976" y="100990"/>
                </a:lnTo>
                <a:lnTo>
                  <a:pt x="1712976" y="144780"/>
                </a:lnTo>
                <a:lnTo>
                  <a:pt x="1712976" y="792492"/>
                </a:lnTo>
                <a:lnTo>
                  <a:pt x="1709928" y="807732"/>
                </a:lnTo>
                <a:lnTo>
                  <a:pt x="1709928" y="806208"/>
                </a:lnTo>
                <a:lnTo>
                  <a:pt x="1706880" y="821448"/>
                </a:lnTo>
                <a:lnTo>
                  <a:pt x="1702308" y="835164"/>
                </a:lnTo>
                <a:lnTo>
                  <a:pt x="1694688" y="848880"/>
                </a:lnTo>
                <a:lnTo>
                  <a:pt x="1696212" y="847356"/>
                </a:lnTo>
                <a:lnTo>
                  <a:pt x="1688592" y="861072"/>
                </a:lnTo>
                <a:lnTo>
                  <a:pt x="1688592" y="859548"/>
                </a:lnTo>
                <a:lnTo>
                  <a:pt x="1679448" y="871740"/>
                </a:lnTo>
                <a:lnTo>
                  <a:pt x="1647444" y="900696"/>
                </a:lnTo>
                <a:lnTo>
                  <a:pt x="1621536" y="914412"/>
                </a:lnTo>
                <a:lnTo>
                  <a:pt x="1623060" y="914412"/>
                </a:lnTo>
                <a:lnTo>
                  <a:pt x="1607820" y="918984"/>
                </a:lnTo>
                <a:lnTo>
                  <a:pt x="1609344" y="918984"/>
                </a:lnTo>
                <a:lnTo>
                  <a:pt x="1594104" y="923556"/>
                </a:lnTo>
                <a:lnTo>
                  <a:pt x="1578864" y="925080"/>
                </a:lnTo>
                <a:lnTo>
                  <a:pt x="1580388" y="925080"/>
                </a:lnTo>
                <a:lnTo>
                  <a:pt x="1563624" y="926604"/>
                </a:lnTo>
                <a:lnTo>
                  <a:pt x="158496" y="926604"/>
                </a:lnTo>
                <a:lnTo>
                  <a:pt x="128016" y="923556"/>
                </a:lnTo>
                <a:lnTo>
                  <a:pt x="129540" y="923556"/>
                </a:lnTo>
                <a:lnTo>
                  <a:pt x="114300" y="918984"/>
                </a:lnTo>
                <a:lnTo>
                  <a:pt x="100584" y="914412"/>
                </a:lnTo>
                <a:lnTo>
                  <a:pt x="86868" y="908316"/>
                </a:lnTo>
                <a:lnTo>
                  <a:pt x="88392" y="908316"/>
                </a:lnTo>
                <a:lnTo>
                  <a:pt x="74676" y="900696"/>
                </a:lnTo>
                <a:lnTo>
                  <a:pt x="76200" y="900696"/>
                </a:lnTo>
                <a:lnTo>
                  <a:pt x="64008" y="891552"/>
                </a:lnTo>
                <a:lnTo>
                  <a:pt x="53340" y="882408"/>
                </a:lnTo>
                <a:lnTo>
                  <a:pt x="44196" y="871740"/>
                </a:lnTo>
                <a:lnTo>
                  <a:pt x="36195" y="861072"/>
                </a:lnTo>
                <a:lnTo>
                  <a:pt x="35052" y="859548"/>
                </a:lnTo>
                <a:lnTo>
                  <a:pt x="35052" y="861072"/>
                </a:lnTo>
                <a:lnTo>
                  <a:pt x="28270" y="848880"/>
                </a:lnTo>
                <a:lnTo>
                  <a:pt x="27432" y="847356"/>
                </a:lnTo>
                <a:lnTo>
                  <a:pt x="27432" y="848880"/>
                </a:lnTo>
                <a:lnTo>
                  <a:pt x="21336" y="835164"/>
                </a:lnTo>
                <a:lnTo>
                  <a:pt x="16764" y="821448"/>
                </a:lnTo>
                <a:lnTo>
                  <a:pt x="12649" y="807732"/>
                </a:lnTo>
                <a:lnTo>
                  <a:pt x="12192" y="806208"/>
                </a:lnTo>
                <a:lnTo>
                  <a:pt x="12192" y="807732"/>
                </a:lnTo>
                <a:lnTo>
                  <a:pt x="9144" y="777252"/>
                </a:lnTo>
                <a:lnTo>
                  <a:pt x="9144" y="160032"/>
                </a:lnTo>
                <a:lnTo>
                  <a:pt x="9271" y="158496"/>
                </a:lnTo>
                <a:lnTo>
                  <a:pt x="10668" y="143256"/>
                </a:lnTo>
                <a:lnTo>
                  <a:pt x="10668" y="144780"/>
                </a:lnTo>
                <a:lnTo>
                  <a:pt x="10820" y="143256"/>
                </a:lnTo>
                <a:lnTo>
                  <a:pt x="12192" y="129540"/>
                </a:lnTo>
                <a:lnTo>
                  <a:pt x="16764" y="114300"/>
                </a:lnTo>
                <a:lnTo>
                  <a:pt x="21336" y="100584"/>
                </a:lnTo>
                <a:lnTo>
                  <a:pt x="21336" y="102108"/>
                </a:lnTo>
                <a:lnTo>
                  <a:pt x="22009" y="100584"/>
                </a:lnTo>
                <a:lnTo>
                  <a:pt x="44196" y="64008"/>
                </a:lnTo>
                <a:lnTo>
                  <a:pt x="76200" y="35052"/>
                </a:lnTo>
                <a:lnTo>
                  <a:pt x="74676" y="35052"/>
                </a:lnTo>
                <a:lnTo>
                  <a:pt x="88392" y="27432"/>
                </a:lnTo>
                <a:lnTo>
                  <a:pt x="86868" y="27432"/>
                </a:lnTo>
                <a:lnTo>
                  <a:pt x="100584" y="21336"/>
                </a:lnTo>
                <a:lnTo>
                  <a:pt x="114300" y="16764"/>
                </a:lnTo>
                <a:lnTo>
                  <a:pt x="129540" y="13716"/>
                </a:lnTo>
                <a:lnTo>
                  <a:pt x="128016" y="13716"/>
                </a:lnTo>
                <a:lnTo>
                  <a:pt x="143256" y="10668"/>
                </a:lnTo>
                <a:lnTo>
                  <a:pt x="1578864" y="10668"/>
                </a:lnTo>
                <a:lnTo>
                  <a:pt x="1609344" y="16764"/>
                </a:lnTo>
                <a:lnTo>
                  <a:pt x="1607820" y="16764"/>
                </a:lnTo>
                <a:lnTo>
                  <a:pt x="1623060" y="21336"/>
                </a:lnTo>
                <a:lnTo>
                  <a:pt x="1621536" y="21336"/>
                </a:lnTo>
                <a:lnTo>
                  <a:pt x="1635252" y="27432"/>
                </a:lnTo>
                <a:lnTo>
                  <a:pt x="1647444" y="35052"/>
                </a:lnTo>
                <a:lnTo>
                  <a:pt x="1679448" y="64008"/>
                </a:lnTo>
                <a:lnTo>
                  <a:pt x="1696212" y="88392"/>
                </a:lnTo>
                <a:lnTo>
                  <a:pt x="1694688" y="88392"/>
                </a:lnTo>
                <a:lnTo>
                  <a:pt x="1702308" y="102108"/>
                </a:lnTo>
                <a:lnTo>
                  <a:pt x="1702308" y="100584"/>
                </a:lnTo>
                <a:lnTo>
                  <a:pt x="1706880" y="114300"/>
                </a:lnTo>
                <a:lnTo>
                  <a:pt x="1712976" y="144780"/>
                </a:lnTo>
                <a:lnTo>
                  <a:pt x="1712976" y="100990"/>
                </a:lnTo>
                <a:lnTo>
                  <a:pt x="1712798" y="100584"/>
                </a:lnTo>
                <a:lnTo>
                  <a:pt x="1711452" y="97536"/>
                </a:lnTo>
                <a:lnTo>
                  <a:pt x="1705356" y="82296"/>
                </a:lnTo>
                <a:lnTo>
                  <a:pt x="1677924" y="45720"/>
                </a:lnTo>
                <a:lnTo>
                  <a:pt x="1653540" y="27432"/>
                </a:lnTo>
                <a:lnTo>
                  <a:pt x="1639824" y="18288"/>
                </a:lnTo>
                <a:lnTo>
                  <a:pt x="1622679" y="10668"/>
                </a:lnTo>
                <a:lnTo>
                  <a:pt x="1612392" y="6096"/>
                </a:lnTo>
                <a:lnTo>
                  <a:pt x="1597152" y="3048"/>
                </a:lnTo>
                <a:lnTo>
                  <a:pt x="1580388" y="0"/>
                </a:lnTo>
                <a:lnTo>
                  <a:pt x="143256" y="0"/>
                </a:lnTo>
                <a:lnTo>
                  <a:pt x="126492" y="3048"/>
                </a:lnTo>
                <a:lnTo>
                  <a:pt x="111252" y="6096"/>
                </a:lnTo>
                <a:lnTo>
                  <a:pt x="97536" y="12192"/>
                </a:lnTo>
                <a:lnTo>
                  <a:pt x="82296" y="18288"/>
                </a:lnTo>
                <a:lnTo>
                  <a:pt x="45720" y="45720"/>
                </a:lnTo>
                <a:lnTo>
                  <a:pt x="18288" y="82296"/>
                </a:lnTo>
                <a:lnTo>
                  <a:pt x="12192" y="97536"/>
                </a:lnTo>
                <a:lnTo>
                  <a:pt x="6096" y="111252"/>
                </a:lnTo>
                <a:lnTo>
                  <a:pt x="3048" y="126492"/>
                </a:lnTo>
                <a:lnTo>
                  <a:pt x="0" y="143256"/>
                </a:lnTo>
                <a:lnTo>
                  <a:pt x="0" y="792492"/>
                </a:lnTo>
                <a:lnTo>
                  <a:pt x="3048" y="809256"/>
                </a:lnTo>
                <a:lnTo>
                  <a:pt x="6096" y="824496"/>
                </a:lnTo>
                <a:lnTo>
                  <a:pt x="12192" y="838212"/>
                </a:lnTo>
                <a:lnTo>
                  <a:pt x="18288" y="853452"/>
                </a:lnTo>
                <a:lnTo>
                  <a:pt x="45720" y="890028"/>
                </a:lnTo>
                <a:lnTo>
                  <a:pt x="82296" y="917460"/>
                </a:lnTo>
                <a:lnTo>
                  <a:pt x="97536" y="923556"/>
                </a:lnTo>
                <a:lnTo>
                  <a:pt x="111252" y="929652"/>
                </a:lnTo>
                <a:lnTo>
                  <a:pt x="126492" y="932700"/>
                </a:lnTo>
                <a:lnTo>
                  <a:pt x="143256" y="935748"/>
                </a:lnTo>
                <a:lnTo>
                  <a:pt x="1580388" y="935748"/>
                </a:lnTo>
                <a:lnTo>
                  <a:pt x="1597152" y="932700"/>
                </a:lnTo>
                <a:lnTo>
                  <a:pt x="1612392" y="929652"/>
                </a:lnTo>
                <a:lnTo>
                  <a:pt x="1619250" y="926604"/>
                </a:lnTo>
                <a:lnTo>
                  <a:pt x="1639824" y="917460"/>
                </a:lnTo>
                <a:lnTo>
                  <a:pt x="1653540" y="909840"/>
                </a:lnTo>
                <a:lnTo>
                  <a:pt x="1665732" y="900696"/>
                </a:lnTo>
                <a:lnTo>
                  <a:pt x="1677924" y="890028"/>
                </a:lnTo>
                <a:lnTo>
                  <a:pt x="1699641" y="861072"/>
                </a:lnTo>
                <a:lnTo>
                  <a:pt x="1705356" y="853452"/>
                </a:lnTo>
                <a:lnTo>
                  <a:pt x="1707794" y="847356"/>
                </a:lnTo>
                <a:lnTo>
                  <a:pt x="1711452" y="838212"/>
                </a:lnTo>
                <a:lnTo>
                  <a:pt x="1717548" y="824496"/>
                </a:lnTo>
                <a:lnTo>
                  <a:pt x="1720596" y="809256"/>
                </a:lnTo>
                <a:lnTo>
                  <a:pt x="1720862" y="807732"/>
                </a:lnTo>
                <a:lnTo>
                  <a:pt x="1723644" y="792492"/>
                </a:lnTo>
                <a:lnTo>
                  <a:pt x="1723644" y="143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es-CR" dirty="0"/>
              <a:t>   Posgrado</a:t>
            </a:r>
          </a:p>
          <a:p>
            <a:pPr algn="ctr"/>
            <a:r>
              <a:rPr lang="es-CR" dirty="0"/>
              <a:t>      </a:t>
            </a:r>
          </a:p>
          <a:p>
            <a:pPr algn="ctr"/>
            <a:r>
              <a:rPr lang="es-CR" dirty="0"/>
              <a:t>                 </a:t>
            </a:r>
          </a:p>
          <a:p>
            <a:pPr algn="ctr"/>
            <a:r>
              <a:rPr lang="es-CR" dirty="0"/>
              <a:t>    </a:t>
            </a:r>
            <a:endParaRPr dirty="0"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7BD6F8AC-888C-DEB2-DE83-F7D8383904E6}"/>
              </a:ext>
            </a:extLst>
          </p:cNvPr>
          <p:cNvSpPr/>
          <p:nvPr/>
        </p:nvSpPr>
        <p:spPr>
          <a:xfrm>
            <a:off x="8501110" y="2575019"/>
            <a:ext cx="1399731" cy="734401"/>
          </a:xfrm>
          <a:custGeom>
            <a:avLst/>
            <a:gdLst/>
            <a:ahLst/>
            <a:cxnLst/>
            <a:rect l="l" t="t" r="r" b="b"/>
            <a:pathLst>
              <a:path w="1724025" h="935989">
                <a:moveTo>
                  <a:pt x="1627632" y="198120"/>
                </a:moveTo>
                <a:lnTo>
                  <a:pt x="1626108" y="184404"/>
                </a:lnTo>
                <a:lnTo>
                  <a:pt x="1623060" y="172212"/>
                </a:lnTo>
                <a:lnTo>
                  <a:pt x="1618488" y="160020"/>
                </a:lnTo>
                <a:lnTo>
                  <a:pt x="1614678" y="152400"/>
                </a:lnTo>
                <a:lnTo>
                  <a:pt x="1612392" y="147828"/>
                </a:lnTo>
                <a:lnTo>
                  <a:pt x="1606296" y="137160"/>
                </a:lnTo>
                <a:lnTo>
                  <a:pt x="1597152" y="126492"/>
                </a:lnTo>
                <a:lnTo>
                  <a:pt x="1589532" y="117348"/>
                </a:lnTo>
                <a:lnTo>
                  <a:pt x="1580388" y="109728"/>
                </a:lnTo>
                <a:lnTo>
                  <a:pt x="1559052" y="94488"/>
                </a:lnTo>
                <a:lnTo>
                  <a:pt x="1542796" y="88392"/>
                </a:lnTo>
                <a:lnTo>
                  <a:pt x="1522476" y="80772"/>
                </a:lnTo>
                <a:lnTo>
                  <a:pt x="1508760" y="79248"/>
                </a:lnTo>
                <a:lnTo>
                  <a:pt x="214884" y="79248"/>
                </a:lnTo>
                <a:lnTo>
                  <a:pt x="164592" y="94488"/>
                </a:lnTo>
                <a:lnTo>
                  <a:pt x="134112" y="117348"/>
                </a:lnTo>
                <a:lnTo>
                  <a:pt x="126492" y="126492"/>
                </a:lnTo>
                <a:lnTo>
                  <a:pt x="117348" y="137160"/>
                </a:lnTo>
                <a:lnTo>
                  <a:pt x="100584" y="172212"/>
                </a:lnTo>
                <a:lnTo>
                  <a:pt x="96012" y="198120"/>
                </a:lnTo>
                <a:lnTo>
                  <a:pt x="96012" y="737628"/>
                </a:lnTo>
                <a:lnTo>
                  <a:pt x="105156" y="775728"/>
                </a:lnTo>
                <a:lnTo>
                  <a:pt x="126492" y="809256"/>
                </a:lnTo>
                <a:lnTo>
                  <a:pt x="134112" y="818400"/>
                </a:lnTo>
                <a:lnTo>
                  <a:pt x="164592" y="841260"/>
                </a:lnTo>
                <a:lnTo>
                  <a:pt x="201168" y="854976"/>
                </a:lnTo>
                <a:lnTo>
                  <a:pt x="214884" y="856500"/>
                </a:lnTo>
                <a:lnTo>
                  <a:pt x="1508760" y="856500"/>
                </a:lnTo>
                <a:lnTo>
                  <a:pt x="1546860" y="847356"/>
                </a:lnTo>
                <a:lnTo>
                  <a:pt x="1580388" y="827544"/>
                </a:lnTo>
                <a:lnTo>
                  <a:pt x="1597152" y="809256"/>
                </a:lnTo>
                <a:lnTo>
                  <a:pt x="1606296" y="798588"/>
                </a:lnTo>
                <a:lnTo>
                  <a:pt x="1612392" y="787920"/>
                </a:lnTo>
                <a:lnTo>
                  <a:pt x="1614678" y="783348"/>
                </a:lnTo>
                <a:lnTo>
                  <a:pt x="1618488" y="775728"/>
                </a:lnTo>
                <a:lnTo>
                  <a:pt x="1619631" y="772680"/>
                </a:lnTo>
                <a:lnTo>
                  <a:pt x="1623060" y="763536"/>
                </a:lnTo>
                <a:lnTo>
                  <a:pt x="1626108" y="751344"/>
                </a:lnTo>
                <a:lnTo>
                  <a:pt x="1627632" y="737628"/>
                </a:lnTo>
                <a:lnTo>
                  <a:pt x="1627632" y="198120"/>
                </a:lnTo>
                <a:close/>
              </a:path>
              <a:path w="1724025" h="935989">
                <a:moveTo>
                  <a:pt x="1723644" y="143256"/>
                </a:moveTo>
                <a:lnTo>
                  <a:pt x="1720596" y="126492"/>
                </a:lnTo>
                <a:lnTo>
                  <a:pt x="1717548" y="111252"/>
                </a:lnTo>
                <a:lnTo>
                  <a:pt x="1712976" y="100990"/>
                </a:lnTo>
                <a:lnTo>
                  <a:pt x="1712976" y="144780"/>
                </a:lnTo>
                <a:lnTo>
                  <a:pt x="1712976" y="792492"/>
                </a:lnTo>
                <a:lnTo>
                  <a:pt x="1709928" y="807732"/>
                </a:lnTo>
                <a:lnTo>
                  <a:pt x="1709928" y="806208"/>
                </a:lnTo>
                <a:lnTo>
                  <a:pt x="1706880" y="821448"/>
                </a:lnTo>
                <a:lnTo>
                  <a:pt x="1702308" y="835164"/>
                </a:lnTo>
                <a:lnTo>
                  <a:pt x="1694688" y="848880"/>
                </a:lnTo>
                <a:lnTo>
                  <a:pt x="1696212" y="847356"/>
                </a:lnTo>
                <a:lnTo>
                  <a:pt x="1688592" y="861072"/>
                </a:lnTo>
                <a:lnTo>
                  <a:pt x="1688592" y="859548"/>
                </a:lnTo>
                <a:lnTo>
                  <a:pt x="1679448" y="871740"/>
                </a:lnTo>
                <a:lnTo>
                  <a:pt x="1647444" y="900696"/>
                </a:lnTo>
                <a:lnTo>
                  <a:pt x="1621536" y="914412"/>
                </a:lnTo>
                <a:lnTo>
                  <a:pt x="1623060" y="914412"/>
                </a:lnTo>
                <a:lnTo>
                  <a:pt x="1607820" y="918984"/>
                </a:lnTo>
                <a:lnTo>
                  <a:pt x="1609344" y="918984"/>
                </a:lnTo>
                <a:lnTo>
                  <a:pt x="1594104" y="923556"/>
                </a:lnTo>
                <a:lnTo>
                  <a:pt x="1578864" y="925080"/>
                </a:lnTo>
                <a:lnTo>
                  <a:pt x="1580388" y="925080"/>
                </a:lnTo>
                <a:lnTo>
                  <a:pt x="1563624" y="926604"/>
                </a:lnTo>
                <a:lnTo>
                  <a:pt x="158496" y="926604"/>
                </a:lnTo>
                <a:lnTo>
                  <a:pt x="128016" y="923556"/>
                </a:lnTo>
                <a:lnTo>
                  <a:pt x="129540" y="923556"/>
                </a:lnTo>
                <a:lnTo>
                  <a:pt x="114300" y="918984"/>
                </a:lnTo>
                <a:lnTo>
                  <a:pt x="100584" y="914412"/>
                </a:lnTo>
                <a:lnTo>
                  <a:pt x="86868" y="908316"/>
                </a:lnTo>
                <a:lnTo>
                  <a:pt x="88392" y="908316"/>
                </a:lnTo>
                <a:lnTo>
                  <a:pt x="74676" y="900696"/>
                </a:lnTo>
                <a:lnTo>
                  <a:pt x="76200" y="900696"/>
                </a:lnTo>
                <a:lnTo>
                  <a:pt x="64008" y="891552"/>
                </a:lnTo>
                <a:lnTo>
                  <a:pt x="53340" y="882408"/>
                </a:lnTo>
                <a:lnTo>
                  <a:pt x="44196" y="871740"/>
                </a:lnTo>
                <a:lnTo>
                  <a:pt x="36195" y="861072"/>
                </a:lnTo>
                <a:lnTo>
                  <a:pt x="35052" y="859548"/>
                </a:lnTo>
                <a:lnTo>
                  <a:pt x="35052" y="861072"/>
                </a:lnTo>
                <a:lnTo>
                  <a:pt x="28270" y="848880"/>
                </a:lnTo>
                <a:lnTo>
                  <a:pt x="27432" y="847356"/>
                </a:lnTo>
                <a:lnTo>
                  <a:pt x="27432" y="848880"/>
                </a:lnTo>
                <a:lnTo>
                  <a:pt x="21336" y="835164"/>
                </a:lnTo>
                <a:lnTo>
                  <a:pt x="16764" y="821448"/>
                </a:lnTo>
                <a:lnTo>
                  <a:pt x="12649" y="807732"/>
                </a:lnTo>
                <a:lnTo>
                  <a:pt x="12192" y="806208"/>
                </a:lnTo>
                <a:lnTo>
                  <a:pt x="12192" y="807732"/>
                </a:lnTo>
                <a:lnTo>
                  <a:pt x="9144" y="777252"/>
                </a:lnTo>
                <a:lnTo>
                  <a:pt x="9144" y="160032"/>
                </a:lnTo>
                <a:lnTo>
                  <a:pt x="9271" y="158496"/>
                </a:lnTo>
                <a:lnTo>
                  <a:pt x="10668" y="143256"/>
                </a:lnTo>
                <a:lnTo>
                  <a:pt x="10668" y="144780"/>
                </a:lnTo>
                <a:lnTo>
                  <a:pt x="10820" y="143256"/>
                </a:lnTo>
                <a:lnTo>
                  <a:pt x="12192" y="129540"/>
                </a:lnTo>
                <a:lnTo>
                  <a:pt x="16764" y="114300"/>
                </a:lnTo>
                <a:lnTo>
                  <a:pt x="21336" y="100584"/>
                </a:lnTo>
                <a:lnTo>
                  <a:pt x="21336" y="102108"/>
                </a:lnTo>
                <a:lnTo>
                  <a:pt x="22009" y="100584"/>
                </a:lnTo>
                <a:lnTo>
                  <a:pt x="44196" y="64008"/>
                </a:lnTo>
                <a:lnTo>
                  <a:pt x="76200" y="35052"/>
                </a:lnTo>
                <a:lnTo>
                  <a:pt x="74676" y="35052"/>
                </a:lnTo>
                <a:lnTo>
                  <a:pt x="88392" y="27432"/>
                </a:lnTo>
                <a:lnTo>
                  <a:pt x="86868" y="27432"/>
                </a:lnTo>
                <a:lnTo>
                  <a:pt x="100584" y="21336"/>
                </a:lnTo>
                <a:lnTo>
                  <a:pt x="114300" y="16764"/>
                </a:lnTo>
                <a:lnTo>
                  <a:pt x="129540" y="13716"/>
                </a:lnTo>
                <a:lnTo>
                  <a:pt x="128016" y="13716"/>
                </a:lnTo>
                <a:lnTo>
                  <a:pt x="143256" y="10668"/>
                </a:lnTo>
                <a:lnTo>
                  <a:pt x="1578864" y="10668"/>
                </a:lnTo>
                <a:lnTo>
                  <a:pt x="1609344" y="16764"/>
                </a:lnTo>
                <a:lnTo>
                  <a:pt x="1607820" y="16764"/>
                </a:lnTo>
                <a:lnTo>
                  <a:pt x="1623060" y="21336"/>
                </a:lnTo>
                <a:lnTo>
                  <a:pt x="1621536" y="21336"/>
                </a:lnTo>
                <a:lnTo>
                  <a:pt x="1635252" y="27432"/>
                </a:lnTo>
                <a:lnTo>
                  <a:pt x="1647444" y="35052"/>
                </a:lnTo>
                <a:lnTo>
                  <a:pt x="1679448" y="64008"/>
                </a:lnTo>
                <a:lnTo>
                  <a:pt x="1696212" y="88392"/>
                </a:lnTo>
                <a:lnTo>
                  <a:pt x="1694688" y="88392"/>
                </a:lnTo>
                <a:lnTo>
                  <a:pt x="1702308" y="102108"/>
                </a:lnTo>
                <a:lnTo>
                  <a:pt x="1702308" y="100584"/>
                </a:lnTo>
                <a:lnTo>
                  <a:pt x="1706880" y="114300"/>
                </a:lnTo>
                <a:lnTo>
                  <a:pt x="1712976" y="144780"/>
                </a:lnTo>
                <a:lnTo>
                  <a:pt x="1712976" y="100990"/>
                </a:lnTo>
                <a:lnTo>
                  <a:pt x="1712798" y="100584"/>
                </a:lnTo>
                <a:lnTo>
                  <a:pt x="1711452" y="97536"/>
                </a:lnTo>
                <a:lnTo>
                  <a:pt x="1705356" y="82296"/>
                </a:lnTo>
                <a:lnTo>
                  <a:pt x="1677924" y="45720"/>
                </a:lnTo>
                <a:lnTo>
                  <a:pt x="1653540" y="27432"/>
                </a:lnTo>
                <a:lnTo>
                  <a:pt x="1639824" y="18288"/>
                </a:lnTo>
                <a:lnTo>
                  <a:pt x="1622679" y="10668"/>
                </a:lnTo>
                <a:lnTo>
                  <a:pt x="1612392" y="6096"/>
                </a:lnTo>
                <a:lnTo>
                  <a:pt x="1597152" y="3048"/>
                </a:lnTo>
                <a:lnTo>
                  <a:pt x="1580388" y="0"/>
                </a:lnTo>
                <a:lnTo>
                  <a:pt x="143256" y="0"/>
                </a:lnTo>
                <a:lnTo>
                  <a:pt x="126492" y="3048"/>
                </a:lnTo>
                <a:lnTo>
                  <a:pt x="111252" y="6096"/>
                </a:lnTo>
                <a:lnTo>
                  <a:pt x="97536" y="12192"/>
                </a:lnTo>
                <a:lnTo>
                  <a:pt x="82296" y="18288"/>
                </a:lnTo>
                <a:lnTo>
                  <a:pt x="45720" y="45720"/>
                </a:lnTo>
                <a:lnTo>
                  <a:pt x="18288" y="82296"/>
                </a:lnTo>
                <a:lnTo>
                  <a:pt x="12192" y="97536"/>
                </a:lnTo>
                <a:lnTo>
                  <a:pt x="6096" y="111252"/>
                </a:lnTo>
                <a:lnTo>
                  <a:pt x="3048" y="126492"/>
                </a:lnTo>
                <a:lnTo>
                  <a:pt x="0" y="143256"/>
                </a:lnTo>
                <a:lnTo>
                  <a:pt x="0" y="792492"/>
                </a:lnTo>
                <a:lnTo>
                  <a:pt x="3048" y="809256"/>
                </a:lnTo>
                <a:lnTo>
                  <a:pt x="6096" y="824496"/>
                </a:lnTo>
                <a:lnTo>
                  <a:pt x="12192" y="838212"/>
                </a:lnTo>
                <a:lnTo>
                  <a:pt x="18288" y="853452"/>
                </a:lnTo>
                <a:lnTo>
                  <a:pt x="45720" y="890028"/>
                </a:lnTo>
                <a:lnTo>
                  <a:pt x="82296" y="917460"/>
                </a:lnTo>
                <a:lnTo>
                  <a:pt x="97536" y="923556"/>
                </a:lnTo>
                <a:lnTo>
                  <a:pt x="111252" y="929652"/>
                </a:lnTo>
                <a:lnTo>
                  <a:pt x="126492" y="932700"/>
                </a:lnTo>
                <a:lnTo>
                  <a:pt x="143256" y="935748"/>
                </a:lnTo>
                <a:lnTo>
                  <a:pt x="1580388" y="935748"/>
                </a:lnTo>
                <a:lnTo>
                  <a:pt x="1597152" y="932700"/>
                </a:lnTo>
                <a:lnTo>
                  <a:pt x="1612392" y="929652"/>
                </a:lnTo>
                <a:lnTo>
                  <a:pt x="1619250" y="926604"/>
                </a:lnTo>
                <a:lnTo>
                  <a:pt x="1639824" y="917460"/>
                </a:lnTo>
                <a:lnTo>
                  <a:pt x="1653540" y="909840"/>
                </a:lnTo>
                <a:lnTo>
                  <a:pt x="1665732" y="900696"/>
                </a:lnTo>
                <a:lnTo>
                  <a:pt x="1677924" y="890028"/>
                </a:lnTo>
                <a:lnTo>
                  <a:pt x="1699641" y="861072"/>
                </a:lnTo>
                <a:lnTo>
                  <a:pt x="1705356" y="853452"/>
                </a:lnTo>
                <a:lnTo>
                  <a:pt x="1707794" y="847356"/>
                </a:lnTo>
                <a:lnTo>
                  <a:pt x="1711452" y="838212"/>
                </a:lnTo>
                <a:lnTo>
                  <a:pt x="1717548" y="824496"/>
                </a:lnTo>
                <a:lnTo>
                  <a:pt x="1720596" y="809256"/>
                </a:lnTo>
                <a:lnTo>
                  <a:pt x="1720862" y="807732"/>
                </a:lnTo>
                <a:lnTo>
                  <a:pt x="1723644" y="792492"/>
                </a:lnTo>
                <a:lnTo>
                  <a:pt x="1723644" y="143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es-CR" dirty="0"/>
              <a:t> </a:t>
            </a:r>
            <a:r>
              <a:rPr lang="es-CR" sz="1600" dirty="0"/>
              <a:t>Proyecto de Colecciones y Museos      </a:t>
            </a:r>
          </a:p>
          <a:p>
            <a:pPr algn="ctr"/>
            <a:r>
              <a:rPr lang="es-CR" dirty="0"/>
              <a:t>                 </a:t>
            </a:r>
          </a:p>
          <a:p>
            <a:pPr algn="ctr"/>
            <a:r>
              <a:rPr lang="es-CR" dirty="0"/>
              <a:t>  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0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l UCR formal">
  <a:themeElements>
    <a:clrScheme name="UCR 2">
      <a:dk1>
        <a:srgbClr val="000000"/>
      </a:dk1>
      <a:lt1>
        <a:sysClr val="window" lastClr="FFFFFF"/>
      </a:lt1>
      <a:dk2>
        <a:srgbClr val="005DA4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-ucr-16x9.potx" id="{EA49C371-BC70-4FB0-86E0-B96473699029}" vid="{4BA3A340-2CD8-477B-9AB2-9BF89BE23DE9}"/>
    </a:ext>
  </a:extLst>
</a:theme>
</file>

<file path=ppt/theme/theme2.xml><?xml version="1.0" encoding="utf-8"?>
<a:theme xmlns:a="http://schemas.openxmlformats.org/drawingml/2006/main" name="Azul UCR informal">
  <a:themeElements>
    <a:clrScheme name="UCR 2">
      <a:dk1>
        <a:srgbClr val="000000"/>
      </a:dk1>
      <a:lt1>
        <a:sysClr val="window" lastClr="FFFFFF"/>
      </a:lt1>
      <a:dk2>
        <a:srgbClr val="005DA4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-ucr-16x9.potx" id="{EA49C371-BC70-4FB0-86E0-B96473699029}" vid="{559DE25D-A124-47A6-8E44-2105E9C84F9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5BAC661AF82743B74E7D707505A678" ma:contentTypeVersion="4" ma:contentTypeDescription="Crear nuevo documento." ma:contentTypeScope="" ma:versionID="d62438328e88e41af34326d9285a3498">
  <xsd:schema xmlns:xsd="http://www.w3.org/2001/XMLSchema" xmlns:xs="http://www.w3.org/2001/XMLSchema" xmlns:p="http://schemas.microsoft.com/office/2006/metadata/properties" xmlns:ns2="a6e0bcfb-d508-44e5-9239-80cdafd7ba26" targetNamespace="http://schemas.microsoft.com/office/2006/metadata/properties" ma:root="true" ma:fieldsID="ab3c08dbfb0a4f81fc287f486b0960a2" ns2:_="">
    <xsd:import namespace="a6e0bcfb-d508-44e5-9239-80cdafd7ba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0bcfb-d508-44e5-9239-80cdafd7ba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FCD005-C4E2-4923-8E45-BC6AB66724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D01C24-280E-48BD-A22E-B43EDC9CE85F}">
  <ds:schemaRefs>
    <ds:schemaRef ds:uri="a6e0bcfb-d508-44e5-9239-80cdafd7ba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6C9E53-494D-4A07-98AF-9676D0D6A711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a6e0bcfb-d508-44e5-9239-80cdafd7ba26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Taller Indicadores</Template>
  <TotalTime>349</TotalTime>
  <Words>599</Words>
  <Application>Microsoft Office PowerPoint</Application>
  <PresentationFormat>Panorámica</PresentationFormat>
  <Paragraphs>157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Carlito</vt:lpstr>
      <vt:lpstr>Courier New</vt:lpstr>
      <vt:lpstr>Times</vt:lpstr>
      <vt:lpstr>Times New Roman</vt:lpstr>
      <vt:lpstr>Azul UCR formal</vt:lpstr>
      <vt:lpstr>Azul UCR informal</vt:lpstr>
      <vt:lpstr>Formulación Presupuesto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TOMO I</vt:lpstr>
      <vt:lpstr>TOMO II</vt:lpstr>
      <vt:lpstr>TOMO III</vt:lpstr>
      <vt:lpstr>RESUMEN DEL PRESUPUESTO SOLICITADO CONTRA LO RECOMENDADO</vt:lpstr>
      <vt:lpstr>RESUMEN DEL PRESUPUESTO SOLICITADO CONTRA LO RECOMENDADO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Indicadores</dc:title>
  <dc:creator>Dr. Esteban O. Mora-Martínez</dc:creator>
  <cp:lastModifiedBy>María del Carmen Calvo Nájera</cp:lastModifiedBy>
  <cp:revision>16</cp:revision>
  <dcterms:created xsi:type="dcterms:W3CDTF">2024-02-23T14:30:49Z</dcterms:created>
  <dcterms:modified xsi:type="dcterms:W3CDTF">2024-03-12T03:39:20Z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0x010100A55BAC661AF82743B74E7D707505A678</vt:lpwstr>
  </property>
</Properties>
</file>